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60" r:id="rId3"/>
    <p:sldId id="305" r:id="rId4"/>
    <p:sldId id="258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67B0E1"/>
    <a:srgbClr val="76C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AFB0C-74E7-40A7-BEA4-972A8C141597}">
  <a:tblStyle styleId="{185AFB0C-74E7-40A7-BEA4-972A8C141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4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6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02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7" r:id="rId6"/>
    <p:sldLayoutId id="2147483673" r:id="rId7"/>
    <p:sldLayoutId id="2147483674" r:id="rId8"/>
    <p:sldLayoutId id="2147483675" r:id="rId9"/>
    <p:sldLayoutId id="2147483676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74615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35741" y="3182766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he-IL" sz="16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נושאים במדעי הרוח הדיגיטליים</a:t>
            </a:r>
          </a:p>
          <a:p>
            <a:pPr>
              <a:buClr>
                <a:schemeClr val="dk1"/>
              </a:buClr>
              <a:buSzPts val="1100"/>
            </a:pPr>
            <a:endParaRPr lang="he-IL" sz="16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14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ליעד עצמון ועומר בנימין</a:t>
            </a:r>
            <a:endParaRPr sz="14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Google Shape;1885;p35">
            <a:extLst>
              <a:ext uri="{FF2B5EF4-FFF2-40B4-BE49-F238E27FC236}">
                <a16:creationId xmlns:a16="http://schemas.microsoft.com/office/drawing/2014/main" id="{BEA9AF88-86F6-4C6D-856D-72B3B269E74F}"/>
              </a:ext>
            </a:extLst>
          </p:cNvPr>
          <p:cNvSpPr txBox="1">
            <a:spLocks/>
          </p:cNvSpPr>
          <p:nvPr/>
        </p:nvSpPr>
        <p:spPr>
          <a:xfrm>
            <a:off x="4498521" y="2229515"/>
            <a:ext cx="410152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he-IL" dirty="0">
                <a:solidFill>
                  <a:srgbClr val="67B0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ייצוג מהותי של חברות כנסת</a:t>
            </a:r>
          </a:p>
          <a:p>
            <a:endParaRPr lang="en-US" sz="1800" dirty="0">
              <a:solidFill>
                <a:srgbClr val="67B0E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6965" y="231508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rgbClr val="67B0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מטרת הפרויקט</a:t>
            </a:r>
            <a:endParaRPr dirty="0">
              <a:solidFill>
                <a:srgbClr val="67B0E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65" y="2946791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>
              <a:lnSpc>
                <a:spcPct val="150000"/>
              </a:lnSpc>
            </a:pPr>
            <a:r>
              <a:rPr lang="he-IL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ייצוגן של נשים בזירת הפוליטיקה הישראלית על ידי איסוף מידע אודות פעילות פרלמנטרית של חברות כנסת, עיבודו והצגתו בצורה המלמדת על ״הייצוג המהותי״ שלהן בפרלמנט הישראלי.</a:t>
            </a:r>
            <a:endParaRPr lang="en-IL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לא לתפארת מדינת ישראל: זה הלוגו של הכנסת? - Xnet">
            <a:extLst>
              <a:ext uri="{FF2B5EF4-FFF2-40B4-BE49-F238E27FC236}">
                <a16:creationId xmlns:a16="http://schemas.microsoft.com/office/drawing/2014/main" id="{F2570F7E-C542-668E-2293-B0C607DB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51833" x2="50000" y2="51833"/>
                        <a14:foregroundMark x1="53833" y1="51667" x2="53833" y2="51667"/>
                        <a14:foregroundMark x1="58833" y1="49833" x2="58833" y2="49833"/>
                        <a14:foregroundMark x1="66333" y1="45500" x2="66333" y2="45500"/>
                        <a14:foregroundMark x1="64333" y1="43500" x2="64333" y2="43500"/>
                        <a14:foregroundMark x1="57333" y1="47500" x2="57333" y2="47500"/>
                        <a14:foregroundMark x1="49667" y1="48333" x2="49667" y2="48333"/>
                        <a14:foregroundMark x1="44167" y1="47500" x2="44167" y2="47500"/>
                        <a14:foregroundMark x1="60000" y1="42833" x2="60000" y2="42833"/>
                        <a14:foregroundMark x1="51833" y1="45500" x2="51833" y2="45500"/>
                        <a14:foregroundMark x1="47667" y1="45833" x2="47667" y2="45833"/>
                        <a14:foregroundMark x1="34833" y1="42000" x2="34833" y2="42000"/>
                        <a14:foregroundMark x1="38667" y1="46000" x2="38667" y2="46000"/>
                        <a14:foregroundMark x1="38333" y1="49333" x2="38333" y2="49333"/>
                        <a14:foregroundMark x1="42500" y1="51000" x2="42500" y2="51000"/>
                        <a14:foregroundMark x1="63500" y1="51000" x2="63500" y2="51000"/>
                        <a14:foregroundMark x1="60500" y1="53000" x2="60500" y2="53000"/>
                        <a14:foregroundMark x1="68500" y1="47500" x2="68500" y2="47500"/>
                        <a14:foregroundMark x1="49500" y1="55167" x2="49500" y2="55167"/>
                        <a14:foregroundMark x1="43000" y1="54500" x2="43000" y2="54500"/>
                        <a14:foregroundMark x1="33000" y1="49833" x2="33000" y2="49833"/>
                        <a14:foregroundMark x1="27000" y1="48667" x2="27000" y2="48667"/>
                        <a14:foregroundMark x1="32500" y1="52833" x2="32500" y2="52833"/>
                        <a14:foregroundMark x1="38000" y1="56000" x2="38000" y2="56000"/>
                        <a14:foregroundMark x1="46000" y1="58000" x2="46000" y2="58000"/>
                        <a14:foregroundMark x1="51500" y1="58667" x2="51500" y2="58667"/>
                        <a14:foregroundMark x1="59333" y1="56833" x2="59333" y2="56833"/>
                        <a14:foregroundMark x1="65500" y1="53333" x2="65500" y2="53333"/>
                        <a14:foregroundMark x1="72833" y1="46667" x2="72833" y2="46667"/>
                        <a14:foregroundMark x1="70833" y1="54167" x2="70833" y2="54167"/>
                        <a14:foregroundMark x1="70833" y1="57500" x2="70833" y2="57500"/>
                        <a14:foregroundMark x1="77167" y1="51667" x2="77167" y2="51667"/>
                        <a14:foregroundMark x1="58833" y1="59833" x2="58833" y2="59833"/>
                        <a14:foregroundMark x1="57333" y1="64500" x2="57333" y2="64500"/>
                        <a14:foregroundMark x1="21333" y1="49833" x2="21333" y2="49833"/>
                        <a14:foregroundMark x1="29833" y1="59500" x2="29833" y2="59500"/>
                        <a14:foregroundMark x1="30667" y1="55667" x2="30667" y2="55667"/>
                        <a14:foregroundMark x1="35167" y1="58333" x2="35167" y2="58333"/>
                        <a14:foregroundMark x1="41833" y1="61333" x2="41833" y2="61333"/>
                        <a14:foregroundMark x1="46000" y1="61000" x2="46000" y2="61000"/>
                        <a14:foregroundMark x1="43667" y1="64833" x2="43667" y2="64833"/>
                        <a14:foregroundMark x1="49167" y1="64500" x2="49167" y2="64500"/>
                        <a14:foregroundMark x1="36833" y1="63000" x2="36833" y2="63000"/>
                        <a14:backgroundMark x1="39167" y1="19167" x2="39167" y2="19167"/>
                        <a14:backgroundMark x1="30167" y1="25833" x2="30167" y2="25833"/>
                        <a14:backgroundMark x1="33333" y1="35167" x2="33333" y2="35167"/>
                        <a14:backgroundMark x1="28333" y1="35000" x2="42500" y2="2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15" y="476568"/>
            <a:ext cx="1956100" cy="19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4916954" y="1525737"/>
            <a:ext cx="3225520" cy="126565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832028" y="547141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20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ייצוג נשים בכנסת- רקע</a:t>
            </a:r>
            <a:endParaRPr sz="20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4993014" y="1561930"/>
            <a:ext cx="3073400" cy="1016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1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לרוב, כאשר מדברים על ייצוג נשים בכנסת נהוג להתייחס לאחוז המושבים שהן מחזיקות בעוד שכמעט ולא מתייחסים לפעילות הפרלמנטרית שלהן.</a:t>
            </a:r>
            <a:endParaRPr sz="11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  <p:sp>
        <p:nvSpPr>
          <p:cNvPr id="161" name="Google Shape;3009;p53">
            <a:extLst>
              <a:ext uri="{FF2B5EF4-FFF2-40B4-BE49-F238E27FC236}">
                <a16:creationId xmlns:a16="http://schemas.microsoft.com/office/drawing/2014/main" id="{D391FFBB-4650-C3E4-1AFE-82EE3749F82B}"/>
              </a:ext>
            </a:extLst>
          </p:cNvPr>
          <p:cNvSpPr/>
          <p:nvPr/>
        </p:nvSpPr>
        <p:spPr>
          <a:xfrm>
            <a:off x="4916954" y="2935051"/>
            <a:ext cx="3225520" cy="12656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2" name="Google Shape;3151;p53">
            <a:extLst>
              <a:ext uri="{FF2B5EF4-FFF2-40B4-BE49-F238E27FC236}">
                <a16:creationId xmlns:a16="http://schemas.microsoft.com/office/drawing/2014/main" id="{16F5D091-5614-3528-4E56-291381680EBB}"/>
              </a:ext>
            </a:extLst>
          </p:cNvPr>
          <p:cNvSpPr txBox="1">
            <a:spLocks/>
          </p:cNvSpPr>
          <p:nvPr/>
        </p:nvSpPr>
        <p:spPr>
          <a:xfrm>
            <a:off x="4993014" y="2971244"/>
            <a:ext cx="3073400" cy="101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he-IL" sz="11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חוקרים רבים מחזיקים בתפישה לפיה אם ברצוננו לשאול שאלות לגבי ייצוג של נשים בפוליטיקה הפרלמנטרית הישראלית, עלינו לרדת לעומק פעילותן.</a:t>
            </a:r>
          </a:p>
        </p:txBody>
      </p:sp>
      <p:sp>
        <p:nvSpPr>
          <p:cNvPr id="163" name="Google Shape;3009;p53">
            <a:extLst>
              <a:ext uri="{FF2B5EF4-FFF2-40B4-BE49-F238E27FC236}">
                <a16:creationId xmlns:a16="http://schemas.microsoft.com/office/drawing/2014/main" id="{6F4DF9DE-D5D8-D4A6-226D-B4F67CE35543}"/>
              </a:ext>
            </a:extLst>
          </p:cNvPr>
          <p:cNvSpPr/>
          <p:nvPr/>
        </p:nvSpPr>
        <p:spPr>
          <a:xfrm>
            <a:off x="1004123" y="1525736"/>
            <a:ext cx="3225520" cy="126565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4" name="Google Shape;3151;p53">
            <a:extLst>
              <a:ext uri="{FF2B5EF4-FFF2-40B4-BE49-F238E27FC236}">
                <a16:creationId xmlns:a16="http://schemas.microsoft.com/office/drawing/2014/main" id="{B86F30C2-3C0C-0B75-419E-57C63B18E6AF}"/>
              </a:ext>
            </a:extLst>
          </p:cNvPr>
          <p:cNvSpPr txBox="1">
            <a:spLocks/>
          </p:cNvSpPr>
          <p:nvPr/>
        </p:nvSpPr>
        <p:spPr>
          <a:xfrm>
            <a:off x="1080183" y="1561929"/>
            <a:ext cx="3073400" cy="101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he-IL" sz="11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ספרות המחקר מבדילה בין שתי תפיסות של ייצוג פוליטי: ייצוג תיאורי (המכונה גם ייצוג כנוכחות) וייצוג מהותי (המכונה גם ייצוג רעיונות). </a:t>
            </a:r>
          </a:p>
        </p:txBody>
      </p:sp>
      <p:sp>
        <p:nvSpPr>
          <p:cNvPr id="165" name="Google Shape;3009;p53">
            <a:extLst>
              <a:ext uri="{FF2B5EF4-FFF2-40B4-BE49-F238E27FC236}">
                <a16:creationId xmlns:a16="http://schemas.microsoft.com/office/drawing/2014/main" id="{5CF3B9AC-84AC-F6F0-76ED-5A5478F6BB60}"/>
              </a:ext>
            </a:extLst>
          </p:cNvPr>
          <p:cNvSpPr/>
          <p:nvPr/>
        </p:nvSpPr>
        <p:spPr>
          <a:xfrm>
            <a:off x="988829" y="2927120"/>
            <a:ext cx="3225520" cy="127358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6" name="Google Shape;3151;p53">
            <a:extLst>
              <a:ext uri="{FF2B5EF4-FFF2-40B4-BE49-F238E27FC236}">
                <a16:creationId xmlns:a16="http://schemas.microsoft.com/office/drawing/2014/main" id="{B476C6DF-AF35-3417-A797-A6978D098E70}"/>
              </a:ext>
            </a:extLst>
          </p:cNvPr>
          <p:cNvSpPr txBox="1">
            <a:spLocks/>
          </p:cNvSpPr>
          <p:nvPr/>
        </p:nvSpPr>
        <p:spPr>
          <a:xfrm>
            <a:off x="1080183" y="2971244"/>
            <a:ext cx="3073400" cy="105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he-IL" sz="11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בעבודתנו, נרצה להתרכז בניתוח הייצוג המהותי. נגדיר פעילות פרלמנטרית של חברות כנסת על ידי שלושת הכלים הבאים: הצעות חוק פרטיות, שאילתות ונאומים במליאה.</a:t>
            </a:r>
          </a:p>
        </p:txBody>
      </p:sp>
    </p:spTree>
    <p:extLst>
      <p:ext uri="{BB962C8B-B14F-4D97-AF65-F5344CB8AC3E}">
        <p14:creationId xmlns:p14="http://schemas.microsoft.com/office/powerpoint/2010/main" val="17691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479792" y="72165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479792" y="17985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479792" y="287635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479792" y="395475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344831" y="440524"/>
            <a:ext cx="3224981" cy="1077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he-IL" sz="24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תוכנית העבודה</a:t>
            </a:r>
            <a:endParaRPr lang="en-IL" sz="24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4652941" y="92985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1100" dirty="0">
                <a:solidFill>
                  <a:schemeClr val="dk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Semi Condensed"/>
              </a:rPr>
              <a:t>נתבסס על מידע מתוך פרויקט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ODATA</a:t>
            </a:r>
            <a:r>
              <a:rPr lang="he-IL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כנסת ישראל</a:t>
            </a:r>
            <a:endParaRPr sz="1100" dirty="0">
              <a:solidFill>
                <a:schemeClr val="dk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4652941" y="64639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איסוף המידע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4652941" y="172538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חלוקה לתיקיות וקבצים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4351564" y="2055662"/>
            <a:ext cx="2916477" cy="677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buClr>
                <a:schemeClr val="dk1"/>
              </a:buClr>
              <a:buSzPts val="1100"/>
            </a:pPr>
            <a:r>
              <a:rPr lang="he-IL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מסמכים עבור חברות כנסת עם הטקסטים הרלוונטיים, וחלוקתם לתיקיות לפי קריטריונים. 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4652941" y="28043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עיבוד מקדים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4652941" y="313465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טוקניזציה, תיוג חלקי דיבר,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lemmatizing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4652941" y="382964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מידול נושאי והשוואה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4652941" y="4159926"/>
            <a:ext cx="2615100" cy="690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בכלי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mallet </a:t>
            </a:r>
            <a:r>
              <a:rPr lang="he-IL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להפקת נושאים מתוך הטקסטים בצורה לא מפוקחת לפי מספר נושאים קבוע שנקבע מראש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561961" y="87045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561961" y="19494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561961" y="30284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561961" y="410743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1896;p37">
            <a:extLst>
              <a:ext uri="{FF2B5EF4-FFF2-40B4-BE49-F238E27FC236}">
                <a16:creationId xmlns:a16="http://schemas.microsoft.com/office/drawing/2014/main" id="{4CE40C69-C9BC-1052-3D78-5165219AAE81}"/>
              </a:ext>
            </a:extLst>
          </p:cNvPr>
          <p:cNvGrpSpPr/>
          <p:nvPr/>
        </p:nvGrpSpPr>
        <p:grpSpPr>
          <a:xfrm>
            <a:off x="222536" y="2058136"/>
            <a:ext cx="4430405" cy="3106404"/>
            <a:chOff x="862950" y="825025"/>
            <a:chExt cx="5862650" cy="4111175"/>
          </a:xfrm>
        </p:grpSpPr>
        <p:sp>
          <p:nvSpPr>
            <p:cNvPr id="258" name="Google Shape;1897;p37">
              <a:extLst>
                <a:ext uri="{FF2B5EF4-FFF2-40B4-BE49-F238E27FC236}">
                  <a16:creationId xmlns:a16="http://schemas.microsoft.com/office/drawing/2014/main" id="{F6968BB0-53EC-A376-F995-8292A42A7B83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98;p37">
              <a:extLst>
                <a:ext uri="{FF2B5EF4-FFF2-40B4-BE49-F238E27FC236}">
                  <a16:creationId xmlns:a16="http://schemas.microsoft.com/office/drawing/2014/main" id="{F194B684-FC4E-6746-578E-FF308441729B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99;p37">
              <a:extLst>
                <a:ext uri="{FF2B5EF4-FFF2-40B4-BE49-F238E27FC236}">
                  <a16:creationId xmlns:a16="http://schemas.microsoft.com/office/drawing/2014/main" id="{8B60A910-89E5-D101-4ABB-7F7A907DD30A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900;p37">
              <a:extLst>
                <a:ext uri="{FF2B5EF4-FFF2-40B4-BE49-F238E27FC236}">
                  <a16:creationId xmlns:a16="http://schemas.microsoft.com/office/drawing/2014/main" id="{001E280B-CB65-3FA7-FB91-8AD8B49B378F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901;p37">
              <a:extLst>
                <a:ext uri="{FF2B5EF4-FFF2-40B4-BE49-F238E27FC236}">
                  <a16:creationId xmlns:a16="http://schemas.microsoft.com/office/drawing/2014/main" id="{BCE35E7B-00CD-40D6-BF7D-B28E5207CD3C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02;p37">
              <a:extLst>
                <a:ext uri="{FF2B5EF4-FFF2-40B4-BE49-F238E27FC236}">
                  <a16:creationId xmlns:a16="http://schemas.microsoft.com/office/drawing/2014/main" id="{6E47370D-8852-B158-5709-BF18DA4891FA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03;p37">
              <a:extLst>
                <a:ext uri="{FF2B5EF4-FFF2-40B4-BE49-F238E27FC236}">
                  <a16:creationId xmlns:a16="http://schemas.microsoft.com/office/drawing/2014/main" id="{2506C30C-8EC6-7DA9-0073-B49C59B557C4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04;p37">
              <a:extLst>
                <a:ext uri="{FF2B5EF4-FFF2-40B4-BE49-F238E27FC236}">
                  <a16:creationId xmlns:a16="http://schemas.microsoft.com/office/drawing/2014/main" id="{4773EDB8-62E0-42E8-434C-F8411621C3AE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05;p37">
              <a:extLst>
                <a:ext uri="{FF2B5EF4-FFF2-40B4-BE49-F238E27FC236}">
                  <a16:creationId xmlns:a16="http://schemas.microsoft.com/office/drawing/2014/main" id="{A6127B8F-19DC-9E29-463C-5E9DED0B27A7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06;p37">
              <a:extLst>
                <a:ext uri="{FF2B5EF4-FFF2-40B4-BE49-F238E27FC236}">
                  <a16:creationId xmlns:a16="http://schemas.microsoft.com/office/drawing/2014/main" id="{058A2257-1B2F-D25C-9D47-7E1E4F8C3CEA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07;p37">
              <a:extLst>
                <a:ext uri="{FF2B5EF4-FFF2-40B4-BE49-F238E27FC236}">
                  <a16:creationId xmlns:a16="http://schemas.microsoft.com/office/drawing/2014/main" id="{E3630706-0954-7647-F19B-E08BC8B717D9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08;p37">
              <a:extLst>
                <a:ext uri="{FF2B5EF4-FFF2-40B4-BE49-F238E27FC236}">
                  <a16:creationId xmlns:a16="http://schemas.microsoft.com/office/drawing/2014/main" id="{8F96B1B7-85A5-7720-E530-DB4CD30B2829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09;p37">
              <a:extLst>
                <a:ext uri="{FF2B5EF4-FFF2-40B4-BE49-F238E27FC236}">
                  <a16:creationId xmlns:a16="http://schemas.microsoft.com/office/drawing/2014/main" id="{90136541-8B33-98B6-A65A-DD8DEFA6861F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10;p37">
              <a:extLst>
                <a:ext uri="{FF2B5EF4-FFF2-40B4-BE49-F238E27FC236}">
                  <a16:creationId xmlns:a16="http://schemas.microsoft.com/office/drawing/2014/main" id="{80A8E50E-FF07-B5AC-6569-F2D253753D37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11;p37">
              <a:extLst>
                <a:ext uri="{FF2B5EF4-FFF2-40B4-BE49-F238E27FC236}">
                  <a16:creationId xmlns:a16="http://schemas.microsoft.com/office/drawing/2014/main" id="{419E87C4-27C6-4F30-ECD8-0E816A4BEC7D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12;p37">
              <a:extLst>
                <a:ext uri="{FF2B5EF4-FFF2-40B4-BE49-F238E27FC236}">
                  <a16:creationId xmlns:a16="http://schemas.microsoft.com/office/drawing/2014/main" id="{23D3B135-5142-F77C-A53D-10EE3FB1B6A2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13;p37">
              <a:extLst>
                <a:ext uri="{FF2B5EF4-FFF2-40B4-BE49-F238E27FC236}">
                  <a16:creationId xmlns:a16="http://schemas.microsoft.com/office/drawing/2014/main" id="{545D3488-02BE-3438-DEF4-DD5C23A185CE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14;p37">
              <a:extLst>
                <a:ext uri="{FF2B5EF4-FFF2-40B4-BE49-F238E27FC236}">
                  <a16:creationId xmlns:a16="http://schemas.microsoft.com/office/drawing/2014/main" id="{6B195751-DD3D-D6BF-595C-4CD6E87CBB4F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15;p37">
              <a:extLst>
                <a:ext uri="{FF2B5EF4-FFF2-40B4-BE49-F238E27FC236}">
                  <a16:creationId xmlns:a16="http://schemas.microsoft.com/office/drawing/2014/main" id="{7BB8F4F3-2440-AFA7-D3C0-35753334726E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16;p37">
              <a:extLst>
                <a:ext uri="{FF2B5EF4-FFF2-40B4-BE49-F238E27FC236}">
                  <a16:creationId xmlns:a16="http://schemas.microsoft.com/office/drawing/2014/main" id="{6C162996-27E5-58A3-091A-F1D54EB0EE40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17;p37">
              <a:extLst>
                <a:ext uri="{FF2B5EF4-FFF2-40B4-BE49-F238E27FC236}">
                  <a16:creationId xmlns:a16="http://schemas.microsoft.com/office/drawing/2014/main" id="{C7004018-680E-A71F-03CE-3D9B1E511598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18;p37">
              <a:extLst>
                <a:ext uri="{FF2B5EF4-FFF2-40B4-BE49-F238E27FC236}">
                  <a16:creationId xmlns:a16="http://schemas.microsoft.com/office/drawing/2014/main" id="{15A4E660-8BE0-4C3B-459C-0CE28482E7C3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19;p37">
              <a:extLst>
                <a:ext uri="{FF2B5EF4-FFF2-40B4-BE49-F238E27FC236}">
                  <a16:creationId xmlns:a16="http://schemas.microsoft.com/office/drawing/2014/main" id="{2A0E41BA-1340-434C-0E3C-0E18E9436B1F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20;p37">
              <a:extLst>
                <a:ext uri="{FF2B5EF4-FFF2-40B4-BE49-F238E27FC236}">
                  <a16:creationId xmlns:a16="http://schemas.microsoft.com/office/drawing/2014/main" id="{17A8F609-359A-6F0C-2DD6-B5502B33A116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21;p37">
              <a:extLst>
                <a:ext uri="{FF2B5EF4-FFF2-40B4-BE49-F238E27FC236}">
                  <a16:creationId xmlns:a16="http://schemas.microsoft.com/office/drawing/2014/main" id="{2C750573-BBA7-BA19-EB8D-B2BF825C7D49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22;p37">
              <a:extLst>
                <a:ext uri="{FF2B5EF4-FFF2-40B4-BE49-F238E27FC236}">
                  <a16:creationId xmlns:a16="http://schemas.microsoft.com/office/drawing/2014/main" id="{65BB5DF4-18CE-4534-667D-D11A1B409E11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23;p37">
              <a:extLst>
                <a:ext uri="{FF2B5EF4-FFF2-40B4-BE49-F238E27FC236}">
                  <a16:creationId xmlns:a16="http://schemas.microsoft.com/office/drawing/2014/main" id="{5EDBD896-A68B-7811-1ED7-3D4802C0EF54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24;p37">
              <a:extLst>
                <a:ext uri="{FF2B5EF4-FFF2-40B4-BE49-F238E27FC236}">
                  <a16:creationId xmlns:a16="http://schemas.microsoft.com/office/drawing/2014/main" id="{B6A9DE81-606B-11F8-821C-FBD9EC6AF5F8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25;p37">
              <a:extLst>
                <a:ext uri="{FF2B5EF4-FFF2-40B4-BE49-F238E27FC236}">
                  <a16:creationId xmlns:a16="http://schemas.microsoft.com/office/drawing/2014/main" id="{27D1A37F-589E-814E-3840-C07BBB5062A2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26;p37">
              <a:extLst>
                <a:ext uri="{FF2B5EF4-FFF2-40B4-BE49-F238E27FC236}">
                  <a16:creationId xmlns:a16="http://schemas.microsoft.com/office/drawing/2014/main" id="{D21E5B4A-44D3-2C89-AF15-99C74BBC4438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27;p37">
              <a:extLst>
                <a:ext uri="{FF2B5EF4-FFF2-40B4-BE49-F238E27FC236}">
                  <a16:creationId xmlns:a16="http://schemas.microsoft.com/office/drawing/2014/main" id="{2A4A57CD-E8B7-1A53-801F-892624409499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28;p37">
              <a:extLst>
                <a:ext uri="{FF2B5EF4-FFF2-40B4-BE49-F238E27FC236}">
                  <a16:creationId xmlns:a16="http://schemas.microsoft.com/office/drawing/2014/main" id="{FD5B86FF-86DC-C7C9-4EC9-8821C3813064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29;p37">
              <a:extLst>
                <a:ext uri="{FF2B5EF4-FFF2-40B4-BE49-F238E27FC236}">
                  <a16:creationId xmlns:a16="http://schemas.microsoft.com/office/drawing/2014/main" id="{DA57A866-805D-2A36-9C4C-CA3930045FE0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30;p37">
              <a:extLst>
                <a:ext uri="{FF2B5EF4-FFF2-40B4-BE49-F238E27FC236}">
                  <a16:creationId xmlns:a16="http://schemas.microsoft.com/office/drawing/2014/main" id="{EDFD2CB5-27C7-3EBA-7DC3-BDC43779CEE9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31;p37">
              <a:extLst>
                <a:ext uri="{FF2B5EF4-FFF2-40B4-BE49-F238E27FC236}">
                  <a16:creationId xmlns:a16="http://schemas.microsoft.com/office/drawing/2014/main" id="{16F0DF08-0A7B-3738-2534-239503E4E26B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32;p37">
              <a:extLst>
                <a:ext uri="{FF2B5EF4-FFF2-40B4-BE49-F238E27FC236}">
                  <a16:creationId xmlns:a16="http://schemas.microsoft.com/office/drawing/2014/main" id="{CA2A123B-FD49-083E-C5F2-8F538680016D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33;p37">
              <a:extLst>
                <a:ext uri="{FF2B5EF4-FFF2-40B4-BE49-F238E27FC236}">
                  <a16:creationId xmlns:a16="http://schemas.microsoft.com/office/drawing/2014/main" id="{6EDF6097-D34D-A32E-C5E5-6D47F8B77CE6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34;p37">
              <a:extLst>
                <a:ext uri="{FF2B5EF4-FFF2-40B4-BE49-F238E27FC236}">
                  <a16:creationId xmlns:a16="http://schemas.microsoft.com/office/drawing/2014/main" id="{637B1001-7B55-7CDD-D563-2849A8902E98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35;p37">
              <a:extLst>
                <a:ext uri="{FF2B5EF4-FFF2-40B4-BE49-F238E27FC236}">
                  <a16:creationId xmlns:a16="http://schemas.microsoft.com/office/drawing/2014/main" id="{C39ABD40-B21F-E8E3-F402-0C9F9FF186C3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36;p37">
              <a:extLst>
                <a:ext uri="{FF2B5EF4-FFF2-40B4-BE49-F238E27FC236}">
                  <a16:creationId xmlns:a16="http://schemas.microsoft.com/office/drawing/2014/main" id="{68892C2D-19A8-DE9D-51FC-11A82ECCB704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37;p37">
              <a:extLst>
                <a:ext uri="{FF2B5EF4-FFF2-40B4-BE49-F238E27FC236}">
                  <a16:creationId xmlns:a16="http://schemas.microsoft.com/office/drawing/2014/main" id="{9F5E870E-EAB0-40C9-E87C-082775D23C58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38;p37">
              <a:extLst>
                <a:ext uri="{FF2B5EF4-FFF2-40B4-BE49-F238E27FC236}">
                  <a16:creationId xmlns:a16="http://schemas.microsoft.com/office/drawing/2014/main" id="{0D1AA82E-5F1A-A198-8C99-845E2D6EC5DD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39;p37">
              <a:extLst>
                <a:ext uri="{FF2B5EF4-FFF2-40B4-BE49-F238E27FC236}">
                  <a16:creationId xmlns:a16="http://schemas.microsoft.com/office/drawing/2014/main" id="{AF701CA5-13FD-6A7E-C06C-4E5366BCB4DE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40;p37">
              <a:extLst>
                <a:ext uri="{FF2B5EF4-FFF2-40B4-BE49-F238E27FC236}">
                  <a16:creationId xmlns:a16="http://schemas.microsoft.com/office/drawing/2014/main" id="{1FE91FBD-AB54-907B-6130-BB754D0137D2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41;p37">
              <a:extLst>
                <a:ext uri="{FF2B5EF4-FFF2-40B4-BE49-F238E27FC236}">
                  <a16:creationId xmlns:a16="http://schemas.microsoft.com/office/drawing/2014/main" id="{73F9A630-1D6C-1700-7695-0F864B388CFA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42;p37">
              <a:extLst>
                <a:ext uri="{FF2B5EF4-FFF2-40B4-BE49-F238E27FC236}">
                  <a16:creationId xmlns:a16="http://schemas.microsoft.com/office/drawing/2014/main" id="{934FB3CD-674E-410E-2A22-A4BA7ED78AF5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43;p37">
              <a:extLst>
                <a:ext uri="{FF2B5EF4-FFF2-40B4-BE49-F238E27FC236}">
                  <a16:creationId xmlns:a16="http://schemas.microsoft.com/office/drawing/2014/main" id="{2835921F-A55B-FE27-A519-93E9EC0C146A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44;p37">
              <a:extLst>
                <a:ext uri="{FF2B5EF4-FFF2-40B4-BE49-F238E27FC236}">
                  <a16:creationId xmlns:a16="http://schemas.microsoft.com/office/drawing/2014/main" id="{D956D5F1-A185-2D91-F985-1AED146535D0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45;p37">
              <a:extLst>
                <a:ext uri="{FF2B5EF4-FFF2-40B4-BE49-F238E27FC236}">
                  <a16:creationId xmlns:a16="http://schemas.microsoft.com/office/drawing/2014/main" id="{0197D4CC-B5A7-A5A3-CEBC-8E4C69287528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46;p37">
              <a:extLst>
                <a:ext uri="{FF2B5EF4-FFF2-40B4-BE49-F238E27FC236}">
                  <a16:creationId xmlns:a16="http://schemas.microsoft.com/office/drawing/2014/main" id="{A29E63AD-829C-B7B6-D726-B22A638353D0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47;p37">
              <a:extLst>
                <a:ext uri="{FF2B5EF4-FFF2-40B4-BE49-F238E27FC236}">
                  <a16:creationId xmlns:a16="http://schemas.microsoft.com/office/drawing/2014/main" id="{1EEBF9A2-FB73-845D-63F2-B87C6169E60C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48;p37">
              <a:extLst>
                <a:ext uri="{FF2B5EF4-FFF2-40B4-BE49-F238E27FC236}">
                  <a16:creationId xmlns:a16="http://schemas.microsoft.com/office/drawing/2014/main" id="{EC310B8A-2992-1FE6-6999-44682B201187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49;p37">
              <a:extLst>
                <a:ext uri="{FF2B5EF4-FFF2-40B4-BE49-F238E27FC236}">
                  <a16:creationId xmlns:a16="http://schemas.microsoft.com/office/drawing/2014/main" id="{092E2EA7-0E3E-E5BF-24EE-91B82FF2CD4D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50;p37">
              <a:extLst>
                <a:ext uri="{FF2B5EF4-FFF2-40B4-BE49-F238E27FC236}">
                  <a16:creationId xmlns:a16="http://schemas.microsoft.com/office/drawing/2014/main" id="{869E2616-D176-58F4-AE72-46AD561596DE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51;p37">
              <a:extLst>
                <a:ext uri="{FF2B5EF4-FFF2-40B4-BE49-F238E27FC236}">
                  <a16:creationId xmlns:a16="http://schemas.microsoft.com/office/drawing/2014/main" id="{CA4CC634-EC12-C58A-A8FD-7E48B56D2DFD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52;p37">
              <a:extLst>
                <a:ext uri="{FF2B5EF4-FFF2-40B4-BE49-F238E27FC236}">
                  <a16:creationId xmlns:a16="http://schemas.microsoft.com/office/drawing/2014/main" id="{13AEDA93-4796-8039-99C3-86CCA6BF33AF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53;p37">
              <a:extLst>
                <a:ext uri="{FF2B5EF4-FFF2-40B4-BE49-F238E27FC236}">
                  <a16:creationId xmlns:a16="http://schemas.microsoft.com/office/drawing/2014/main" id="{D7DD9DBA-F0D9-303B-9A2B-5F112AC42DA1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54;p37">
              <a:extLst>
                <a:ext uri="{FF2B5EF4-FFF2-40B4-BE49-F238E27FC236}">
                  <a16:creationId xmlns:a16="http://schemas.microsoft.com/office/drawing/2014/main" id="{E167594D-ED34-0096-5AA9-7140E091D33A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55;p37">
              <a:extLst>
                <a:ext uri="{FF2B5EF4-FFF2-40B4-BE49-F238E27FC236}">
                  <a16:creationId xmlns:a16="http://schemas.microsoft.com/office/drawing/2014/main" id="{A4859444-6DDB-6A9F-8E8F-18BB2D96E7B9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56;p37">
              <a:extLst>
                <a:ext uri="{FF2B5EF4-FFF2-40B4-BE49-F238E27FC236}">
                  <a16:creationId xmlns:a16="http://schemas.microsoft.com/office/drawing/2014/main" id="{E0405E2B-32FC-EBC7-D23E-1CDE0A68A8DF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57;p37">
              <a:extLst>
                <a:ext uri="{FF2B5EF4-FFF2-40B4-BE49-F238E27FC236}">
                  <a16:creationId xmlns:a16="http://schemas.microsoft.com/office/drawing/2014/main" id="{E7AAC719-0850-7758-80FF-8E09A43A0D27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58;p37">
              <a:extLst>
                <a:ext uri="{FF2B5EF4-FFF2-40B4-BE49-F238E27FC236}">
                  <a16:creationId xmlns:a16="http://schemas.microsoft.com/office/drawing/2014/main" id="{C7380EFD-1E08-6F5C-B1C0-0EF7CA891D62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59;p37">
              <a:extLst>
                <a:ext uri="{FF2B5EF4-FFF2-40B4-BE49-F238E27FC236}">
                  <a16:creationId xmlns:a16="http://schemas.microsoft.com/office/drawing/2014/main" id="{AFD26D3F-7B30-9BD5-08A7-0351C110BE31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60;p37">
              <a:extLst>
                <a:ext uri="{FF2B5EF4-FFF2-40B4-BE49-F238E27FC236}">
                  <a16:creationId xmlns:a16="http://schemas.microsoft.com/office/drawing/2014/main" id="{8517DA8F-605D-0C50-45DA-C890D760B0D2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61;p37">
              <a:extLst>
                <a:ext uri="{FF2B5EF4-FFF2-40B4-BE49-F238E27FC236}">
                  <a16:creationId xmlns:a16="http://schemas.microsoft.com/office/drawing/2014/main" id="{B6D50991-28FE-046A-C1F2-64D60453F389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62;p37">
              <a:extLst>
                <a:ext uri="{FF2B5EF4-FFF2-40B4-BE49-F238E27FC236}">
                  <a16:creationId xmlns:a16="http://schemas.microsoft.com/office/drawing/2014/main" id="{85B18C6C-74E0-2834-957C-93517AC53230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63;p37">
              <a:extLst>
                <a:ext uri="{FF2B5EF4-FFF2-40B4-BE49-F238E27FC236}">
                  <a16:creationId xmlns:a16="http://schemas.microsoft.com/office/drawing/2014/main" id="{83A79654-B2CF-D22E-ED7C-E2585A5FBF92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64;p37">
              <a:extLst>
                <a:ext uri="{FF2B5EF4-FFF2-40B4-BE49-F238E27FC236}">
                  <a16:creationId xmlns:a16="http://schemas.microsoft.com/office/drawing/2014/main" id="{80F6DF24-C013-D5A7-92BA-DC8821103F13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65;p37">
              <a:extLst>
                <a:ext uri="{FF2B5EF4-FFF2-40B4-BE49-F238E27FC236}">
                  <a16:creationId xmlns:a16="http://schemas.microsoft.com/office/drawing/2014/main" id="{1201B98D-6D56-2D53-25A8-CB05DB8AAFC0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66;p37">
              <a:extLst>
                <a:ext uri="{FF2B5EF4-FFF2-40B4-BE49-F238E27FC236}">
                  <a16:creationId xmlns:a16="http://schemas.microsoft.com/office/drawing/2014/main" id="{2D9489A8-4CFC-2740-850C-A73F63A2A338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67;p37">
              <a:extLst>
                <a:ext uri="{FF2B5EF4-FFF2-40B4-BE49-F238E27FC236}">
                  <a16:creationId xmlns:a16="http://schemas.microsoft.com/office/drawing/2014/main" id="{537ED9F9-13DE-42A9-67B7-86388C9AA755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68;p37">
              <a:extLst>
                <a:ext uri="{FF2B5EF4-FFF2-40B4-BE49-F238E27FC236}">
                  <a16:creationId xmlns:a16="http://schemas.microsoft.com/office/drawing/2014/main" id="{44A1DA9F-DFAC-D196-F615-8280FC0D1F2C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69;p37">
              <a:extLst>
                <a:ext uri="{FF2B5EF4-FFF2-40B4-BE49-F238E27FC236}">
                  <a16:creationId xmlns:a16="http://schemas.microsoft.com/office/drawing/2014/main" id="{2F78DA2C-27A8-D805-F47B-E2BA7782C0BF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70;p37">
              <a:extLst>
                <a:ext uri="{FF2B5EF4-FFF2-40B4-BE49-F238E27FC236}">
                  <a16:creationId xmlns:a16="http://schemas.microsoft.com/office/drawing/2014/main" id="{7B299F4F-A4D6-6C32-F727-164AE268A5D5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71;p37">
              <a:extLst>
                <a:ext uri="{FF2B5EF4-FFF2-40B4-BE49-F238E27FC236}">
                  <a16:creationId xmlns:a16="http://schemas.microsoft.com/office/drawing/2014/main" id="{8DD97607-5BED-C1EE-2544-474D6F96A239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72;p37">
              <a:extLst>
                <a:ext uri="{FF2B5EF4-FFF2-40B4-BE49-F238E27FC236}">
                  <a16:creationId xmlns:a16="http://schemas.microsoft.com/office/drawing/2014/main" id="{A5065AF0-7E8D-E80C-5C7B-73F98652206C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73;p37">
              <a:extLst>
                <a:ext uri="{FF2B5EF4-FFF2-40B4-BE49-F238E27FC236}">
                  <a16:creationId xmlns:a16="http://schemas.microsoft.com/office/drawing/2014/main" id="{B05F6FAE-15F2-A4E3-BC9D-F86271F13D1F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74;p37">
              <a:extLst>
                <a:ext uri="{FF2B5EF4-FFF2-40B4-BE49-F238E27FC236}">
                  <a16:creationId xmlns:a16="http://schemas.microsoft.com/office/drawing/2014/main" id="{5DDAD203-9045-CB73-4473-A6B424DAC425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75;p37">
              <a:extLst>
                <a:ext uri="{FF2B5EF4-FFF2-40B4-BE49-F238E27FC236}">
                  <a16:creationId xmlns:a16="http://schemas.microsoft.com/office/drawing/2014/main" id="{A999A0F4-EED3-EF8D-0B57-7C7AC1F6DD9E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76;p37">
              <a:extLst>
                <a:ext uri="{FF2B5EF4-FFF2-40B4-BE49-F238E27FC236}">
                  <a16:creationId xmlns:a16="http://schemas.microsoft.com/office/drawing/2014/main" id="{54582E4E-612C-7178-D7E5-FBC1429BBC89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77;p37">
              <a:extLst>
                <a:ext uri="{FF2B5EF4-FFF2-40B4-BE49-F238E27FC236}">
                  <a16:creationId xmlns:a16="http://schemas.microsoft.com/office/drawing/2014/main" id="{8E915285-42D6-3416-560A-A14387F94F39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78;p37">
              <a:extLst>
                <a:ext uri="{FF2B5EF4-FFF2-40B4-BE49-F238E27FC236}">
                  <a16:creationId xmlns:a16="http://schemas.microsoft.com/office/drawing/2014/main" id="{3D6C7988-BCB2-9772-79D6-2217C1954311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79;p37">
              <a:extLst>
                <a:ext uri="{FF2B5EF4-FFF2-40B4-BE49-F238E27FC236}">
                  <a16:creationId xmlns:a16="http://schemas.microsoft.com/office/drawing/2014/main" id="{B12929D4-F288-FBD0-1D14-CC5C6AE4F14F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80;p37">
              <a:extLst>
                <a:ext uri="{FF2B5EF4-FFF2-40B4-BE49-F238E27FC236}">
                  <a16:creationId xmlns:a16="http://schemas.microsoft.com/office/drawing/2014/main" id="{CD384621-F7A4-707E-07D6-BE7E04DFB638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81;p37">
              <a:extLst>
                <a:ext uri="{FF2B5EF4-FFF2-40B4-BE49-F238E27FC236}">
                  <a16:creationId xmlns:a16="http://schemas.microsoft.com/office/drawing/2014/main" id="{0BBCD2D2-3B89-1504-2830-9D1A65269325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82;p37">
              <a:extLst>
                <a:ext uri="{FF2B5EF4-FFF2-40B4-BE49-F238E27FC236}">
                  <a16:creationId xmlns:a16="http://schemas.microsoft.com/office/drawing/2014/main" id="{0F1E8B50-9A41-91CE-C13A-ADC50C0B12EB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83;p37">
              <a:extLst>
                <a:ext uri="{FF2B5EF4-FFF2-40B4-BE49-F238E27FC236}">
                  <a16:creationId xmlns:a16="http://schemas.microsoft.com/office/drawing/2014/main" id="{BB068CBC-FD03-8A3C-853D-DAE1AD180D34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84;p37">
              <a:extLst>
                <a:ext uri="{FF2B5EF4-FFF2-40B4-BE49-F238E27FC236}">
                  <a16:creationId xmlns:a16="http://schemas.microsoft.com/office/drawing/2014/main" id="{54756454-B50E-23BB-58D6-C5AECE3BF13C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85;p37">
              <a:extLst>
                <a:ext uri="{FF2B5EF4-FFF2-40B4-BE49-F238E27FC236}">
                  <a16:creationId xmlns:a16="http://schemas.microsoft.com/office/drawing/2014/main" id="{780FD03B-EF6D-73AA-970D-7A522CB87F77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86;p37">
              <a:extLst>
                <a:ext uri="{FF2B5EF4-FFF2-40B4-BE49-F238E27FC236}">
                  <a16:creationId xmlns:a16="http://schemas.microsoft.com/office/drawing/2014/main" id="{5E3E8E40-0526-7DCE-D333-20D964AEF168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987;p37">
              <a:extLst>
                <a:ext uri="{FF2B5EF4-FFF2-40B4-BE49-F238E27FC236}">
                  <a16:creationId xmlns:a16="http://schemas.microsoft.com/office/drawing/2014/main" id="{01E47DE2-C98B-0281-21FD-946F1CFE2EC9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988;p37">
              <a:extLst>
                <a:ext uri="{FF2B5EF4-FFF2-40B4-BE49-F238E27FC236}">
                  <a16:creationId xmlns:a16="http://schemas.microsoft.com/office/drawing/2014/main" id="{974DBCAF-3C1A-69B7-F9B0-F45FF82E4436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989;p37">
              <a:extLst>
                <a:ext uri="{FF2B5EF4-FFF2-40B4-BE49-F238E27FC236}">
                  <a16:creationId xmlns:a16="http://schemas.microsoft.com/office/drawing/2014/main" id="{E270D055-FE23-F58D-66E4-93BCEAA1B33C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990;p37">
              <a:extLst>
                <a:ext uri="{FF2B5EF4-FFF2-40B4-BE49-F238E27FC236}">
                  <a16:creationId xmlns:a16="http://schemas.microsoft.com/office/drawing/2014/main" id="{12758DEA-EA37-34C0-26F8-E38030E52144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991;p37">
              <a:extLst>
                <a:ext uri="{FF2B5EF4-FFF2-40B4-BE49-F238E27FC236}">
                  <a16:creationId xmlns:a16="http://schemas.microsoft.com/office/drawing/2014/main" id="{466E7DFA-D9FB-06C3-2B9D-5BFB61E9A41C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992;p37">
              <a:extLst>
                <a:ext uri="{FF2B5EF4-FFF2-40B4-BE49-F238E27FC236}">
                  <a16:creationId xmlns:a16="http://schemas.microsoft.com/office/drawing/2014/main" id="{CBA0CF37-3248-7219-1FA0-0B106756E8E1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993;p37">
              <a:extLst>
                <a:ext uri="{FF2B5EF4-FFF2-40B4-BE49-F238E27FC236}">
                  <a16:creationId xmlns:a16="http://schemas.microsoft.com/office/drawing/2014/main" id="{3514ED3F-9ED9-519D-13A0-D1680CC2495D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994;p37">
              <a:extLst>
                <a:ext uri="{FF2B5EF4-FFF2-40B4-BE49-F238E27FC236}">
                  <a16:creationId xmlns:a16="http://schemas.microsoft.com/office/drawing/2014/main" id="{A5F6B045-E690-8306-5195-2F502354BCEA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95;p37">
              <a:extLst>
                <a:ext uri="{FF2B5EF4-FFF2-40B4-BE49-F238E27FC236}">
                  <a16:creationId xmlns:a16="http://schemas.microsoft.com/office/drawing/2014/main" id="{50F098A6-2622-AF37-5DF4-94D0698200E7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96;p37">
              <a:extLst>
                <a:ext uri="{FF2B5EF4-FFF2-40B4-BE49-F238E27FC236}">
                  <a16:creationId xmlns:a16="http://schemas.microsoft.com/office/drawing/2014/main" id="{5502703B-C4DE-A4D7-F519-08C5C5D963F2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97;p37">
              <a:extLst>
                <a:ext uri="{FF2B5EF4-FFF2-40B4-BE49-F238E27FC236}">
                  <a16:creationId xmlns:a16="http://schemas.microsoft.com/office/drawing/2014/main" id="{423D39C4-6466-C84A-0CB6-CDFC92684E93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98;p37">
              <a:extLst>
                <a:ext uri="{FF2B5EF4-FFF2-40B4-BE49-F238E27FC236}">
                  <a16:creationId xmlns:a16="http://schemas.microsoft.com/office/drawing/2014/main" id="{5B921C4F-D09A-C0EE-629D-9F4D7850F9C0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99;p37">
              <a:extLst>
                <a:ext uri="{FF2B5EF4-FFF2-40B4-BE49-F238E27FC236}">
                  <a16:creationId xmlns:a16="http://schemas.microsoft.com/office/drawing/2014/main" id="{134D9133-74CE-62B0-4A05-ABE4B62162D1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000;p37">
              <a:extLst>
                <a:ext uri="{FF2B5EF4-FFF2-40B4-BE49-F238E27FC236}">
                  <a16:creationId xmlns:a16="http://schemas.microsoft.com/office/drawing/2014/main" id="{AF494E1A-3009-627B-3BE1-F63864801675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001;p37">
              <a:extLst>
                <a:ext uri="{FF2B5EF4-FFF2-40B4-BE49-F238E27FC236}">
                  <a16:creationId xmlns:a16="http://schemas.microsoft.com/office/drawing/2014/main" id="{14620376-ECC3-F1C3-8882-5C85B7E1C55C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02;p37">
              <a:extLst>
                <a:ext uri="{FF2B5EF4-FFF2-40B4-BE49-F238E27FC236}">
                  <a16:creationId xmlns:a16="http://schemas.microsoft.com/office/drawing/2014/main" id="{73BCB63C-7F49-963C-22EE-EE6BAE1B2169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03;p37">
              <a:extLst>
                <a:ext uri="{FF2B5EF4-FFF2-40B4-BE49-F238E27FC236}">
                  <a16:creationId xmlns:a16="http://schemas.microsoft.com/office/drawing/2014/main" id="{045B2F17-4239-3C73-F1A8-377CF2C87DDB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04;p37">
              <a:extLst>
                <a:ext uri="{FF2B5EF4-FFF2-40B4-BE49-F238E27FC236}">
                  <a16:creationId xmlns:a16="http://schemas.microsoft.com/office/drawing/2014/main" id="{9A3EF0A3-CE2D-880F-7A19-25EF164910E4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05;p37">
              <a:extLst>
                <a:ext uri="{FF2B5EF4-FFF2-40B4-BE49-F238E27FC236}">
                  <a16:creationId xmlns:a16="http://schemas.microsoft.com/office/drawing/2014/main" id="{68EA53D1-B528-82D1-07D4-CA0BC89CF686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06;p37">
              <a:extLst>
                <a:ext uri="{FF2B5EF4-FFF2-40B4-BE49-F238E27FC236}">
                  <a16:creationId xmlns:a16="http://schemas.microsoft.com/office/drawing/2014/main" id="{5817FFC7-EA84-97B7-2FB2-BDE80544D45B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07;p37">
              <a:extLst>
                <a:ext uri="{FF2B5EF4-FFF2-40B4-BE49-F238E27FC236}">
                  <a16:creationId xmlns:a16="http://schemas.microsoft.com/office/drawing/2014/main" id="{8A22F000-8C94-A62F-DB7D-FA1ADDDFF9A8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08;p37">
              <a:extLst>
                <a:ext uri="{FF2B5EF4-FFF2-40B4-BE49-F238E27FC236}">
                  <a16:creationId xmlns:a16="http://schemas.microsoft.com/office/drawing/2014/main" id="{E177EA16-1FEF-A03C-AE53-8E90AF10F5E5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09;p37">
              <a:extLst>
                <a:ext uri="{FF2B5EF4-FFF2-40B4-BE49-F238E27FC236}">
                  <a16:creationId xmlns:a16="http://schemas.microsoft.com/office/drawing/2014/main" id="{1D1B8928-3D7A-FA63-2752-C6386801FC60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10;p37">
              <a:extLst>
                <a:ext uri="{FF2B5EF4-FFF2-40B4-BE49-F238E27FC236}">
                  <a16:creationId xmlns:a16="http://schemas.microsoft.com/office/drawing/2014/main" id="{91DFD882-2E1F-12C3-5278-6638E4A66E94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11;p37">
              <a:extLst>
                <a:ext uri="{FF2B5EF4-FFF2-40B4-BE49-F238E27FC236}">
                  <a16:creationId xmlns:a16="http://schemas.microsoft.com/office/drawing/2014/main" id="{D58408AC-1025-E77D-48F5-5117828F5E46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12;p37">
              <a:extLst>
                <a:ext uri="{FF2B5EF4-FFF2-40B4-BE49-F238E27FC236}">
                  <a16:creationId xmlns:a16="http://schemas.microsoft.com/office/drawing/2014/main" id="{5CFE3008-C3B8-5F52-48A1-4182F1BD1BE4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13;p37">
              <a:extLst>
                <a:ext uri="{FF2B5EF4-FFF2-40B4-BE49-F238E27FC236}">
                  <a16:creationId xmlns:a16="http://schemas.microsoft.com/office/drawing/2014/main" id="{25426D56-6AB8-76CC-9439-95E974BB557B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14;p37">
              <a:extLst>
                <a:ext uri="{FF2B5EF4-FFF2-40B4-BE49-F238E27FC236}">
                  <a16:creationId xmlns:a16="http://schemas.microsoft.com/office/drawing/2014/main" id="{57F6BBDF-87A4-1AFE-6971-305239E63E6A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15;p37">
              <a:extLst>
                <a:ext uri="{FF2B5EF4-FFF2-40B4-BE49-F238E27FC236}">
                  <a16:creationId xmlns:a16="http://schemas.microsoft.com/office/drawing/2014/main" id="{76292DBA-9234-EE3A-4A10-56DEE8D3E0FC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16;p37">
              <a:extLst>
                <a:ext uri="{FF2B5EF4-FFF2-40B4-BE49-F238E27FC236}">
                  <a16:creationId xmlns:a16="http://schemas.microsoft.com/office/drawing/2014/main" id="{6837E3F3-D9E4-0A27-1089-5FBCF4794913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17;p37">
              <a:extLst>
                <a:ext uri="{FF2B5EF4-FFF2-40B4-BE49-F238E27FC236}">
                  <a16:creationId xmlns:a16="http://schemas.microsoft.com/office/drawing/2014/main" id="{B56EAF36-9872-38D0-B8AE-7F0E8A84679A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18;p37">
              <a:extLst>
                <a:ext uri="{FF2B5EF4-FFF2-40B4-BE49-F238E27FC236}">
                  <a16:creationId xmlns:a16="http://schemas.microsoft.com/office/drawing/2014/main" id="{56C847C4-8CD1-E00F-11F6-0806D9974346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19;p37">
              <a:extLst>
                <a:ext uri="{FF2B5EF4-FFF2-40B4-BE49-F238E27FC236}">
                  <a16:creationId xmlns:a16="http://schemas.microsoft.com/office/drawing/2014/main" id="{C051FE0E-3237-51C6-71D8-6A5293D1D398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20;p37">
              <a:extLst>
                <a:ext uri="{FF2B5EF4-FFF2-40B4-BE49-F238E27FC236}">
                  <a16:creationId xmlns:a16="http://schemas.microsoft.com/office/drawing/2014/main" id="{0DEC7F01-104B-6F37-8CFF-A96ADA03CF8D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21;p37">
              <a:extLst>
                <a:ext uri="{FF2B5EF4-FFF2-40B4-BE49-F238E27FC236}">
                  <a16:creationId xmlns:a16="http://schemas.microsoft.com/office/drawing/2014/main" id="{6F152F5D-9300-B5CA-D57A-0933A0D1E51F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22;p37">
              <a:extLst>
                <a:ext uri="{FF2B5EF4-FFF2-40B4-BE49-F238E27FC236}">
                  <a16:creationId xmlns:a16="http://schemas.microsoft.com/office/drawing/2014/main" id="{D534A057-BCA4-0F41-D711-4FA53A20C4EB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23;p37">
              <a:extLst>
                <a:ext uri="{FF2B5EF4-FFF2-40B4-BE49-F238E27FC236}">
                  <a16:creationId xmlns:a16="http://schemas.microsoft.com/office/drawing/2014/main" id="{B81870D5-7333-689C-C3B1-CCC953D5B728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24;p37">
              <a:extLst>
                <a:ext uri="{FF2B5EF4-FFF2-40B4-BE49-F238E27FC236}">
                  <a16:creationId xmlns:a16="http://schemas.microsoft.com/office/drawing/2014/main" id="{FCEBE349-C09F-D8BA-736E-3F054AD558AD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25;p37">
              <a:extLst>
                <a:ext uri="{FF2B5EF4-FFF2-40B4-BE49-F238E27FC236}">
                  <a16:creationId xmlns:a16="http://schemas.microsoft.com/office/drawing/2014/main" id="{04A167CA-C516-6740-3923-C6E70ACC3A32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26;p37">
              <a:extLst>
                <a:ext uri="{FF2B5EF4-FFF2-40B4-BE49-F238E27FC236}">
                  <a16:creationId xmlns:a16="http://schemas.microsoft.com/office/drawing/2014/main" id="{710E97E8-E720-D684-294F-3768E4F54056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27;p37">
              <a:extLst>
                <a:ext uri="{FF2B5EF4-FFF2-40B4-BE49-F238E27FC236}">
                  <a16:creationId xmlns:a16="http://schemas.microsoft.com/office/drawing/2014/main" id="{9F5F0402-7446-D866-3211-9A6183EB9C55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28;p37">
              <a:extLst>
                <a:ext uri="{FF2B5EF4-FFF2-40B4-BE49-F238E27FC236}">
                  <a16:creationId xmlns:a16="http://schemas.microsoft.com/office/drawing/2014/main" id="{F12033BC-318E-411B-1810-91A43D533E9E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29;p37">
              <a:extLst>
                <a:ext uri="{FF2B5EF4-FFF2-40B4-BE49-F238E27FC236}">
                  <a16:creationId xmlns:a16="http://schemas.microsoft.com/office/drawing/2014/main" id="{902E72E8-EB64-0833-A33B-C184965F9B60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30;p37">
              <a:extLst>
                <a:ext uri="{FF2B5EF4-FFF2-40B4-BE49-F238E27FC236}">
                  <a16:creationId xmlns:a16="http://schemas.microsoft.com/office/drawing/2014/main" id="{2783C152-9F05-0A1C-C8F7-F2FB2AEE4C9A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31;p37">
              <a:extLst>
                <a:ext uri="{FF2B5EF4-FFF2-40B4-BE49-F238E27FC236}">
                  <a16:creationId xmlns:a16="http://schemas.microsoft.com/office/drawing/2014/main" id="{155B323E-C44F-1C4D-5E9F-77280102CF0A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32;p37">
              <a:extLst>
                <a:ext uri="{FF2B5EF4-FFF2-40B4-BE49-F238E27FC236}">
                  <a16:creationId xmlns:a16="http://schemas.microsoft.com/office/drawing/2014/main" id="{04EF3F48-4E01-2E08-F8A8-1C9522C5B113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33;p37">
              <a:extLst>
                <a:ext uri="{FF2B5EF4-FFF2-40B4-BE49-F238E27FC236}">
                  <a16:creationId xmlns:a16="http://schemas.microsoft.com/office/drawing/2014/main" id="{146FFDE2-F80B-5A49-2505-F1DF9EBB45B1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34;p37">
              <a:extLst>
                <a:ext uri="{FF2B5EF4-FFF2-40B4-BE49-F238E27FC236}">
                  <a16:creationId xmlns:a16="http://schemas.microsoft.com/office/drawing/2014/main" id="{D33DE886-0A03-08B3-C54E-9545601B3E64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35;p37">
              <a:extLst>
                <a:ext uri="{FF2B5EF4-FFF2-40B4-BE49-F238E27FC236}">
                  <a16:creationId xmlns:a16="http://schemas.microsoft.com/office/drawing/2014/main" id="{3A25EEA6-564C-02BC-4EE9-60CEB2276A99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36;p37">
              <a:extLst>
                <a:ext uri="{FF2B5EF4-FFF2-40B4-BE49-F238E27FC236}">
                  <a16:creationId xmlns:a16="http://schemas.microsoft.com/office/drawing/2014/main" id="{1AA63351-1618-9D05-5298-19CD85A7B4A5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37;p37">
              <a:extLst>
                <a:ext uri="{FF2B5EF4-FFF2-40B4-BE49-F238E27FC236}">
                  <a16:creationId xmlns:a16="http://schemas.microsoft.com/office/drawing/2014/main" id="{D481D952-3289-E7E5-1303-A7CA39C257A1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38;p37">
              <a:extLst>
                <a:ext uri="{FF2B5EF4-FFF2-40B4-BE49-F238E27FC236}">
                  <a16:creationId xmlns:a16="http://schemas.microsoft.com/office/drawing/2014/main" id="{CFB6C0F9-FD22-72ED-6FAD-364FA3BF4F05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39;p37">
              <a:extLst>
                <a:ext uri="{FF2B5EF4-FFF2-40B4-BE49-F238E27FC236}">
                  <a16:creationId xmlns:a16="http://schemas.microsoft.com/office/drawing/2014/main" id="{FDA5CA13-4355-91D0-D10A-0C0F53254D7B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40;p37">
              <a:extLst>
                <a:ext uri="{FF2B5EF4-FFF2-40B4-BE49-F238E27FC236}">
                  <a16:creationId xmlns:a16="http://schemas.microsoft.com/office/drawing/2014/main" id="{D82D07A4-01A2-9DBA-6AAD-D88D9C36A69C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41;p37">
              <a:extLst>
                <a:ext uri="{FF2B5EF4-FFF2-40B4-BE49-F238E27FC236}">
                  <a16:creationId xmlns:a16="http://schemas.microsoft.com/office/drawing/2014/main" id="{65B8BC20-AC38-39E2-20ED-E5BBE70D9DB8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42;p37">
              <a:extLst>
                <a:ext uri="{FF2B5EF4-FFF2-40B4-BE49-F238E27FC236}">
                  <a16:creationId xmlns:a16="http://schemas.microsoft.com/office/drawing/2014/main" id="{182C8633-B5FB-81C2-B78A-4D28955A7944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43;p37">
              <a:extLst>
                <a:ext uri="{FF2B5EF4-FFF2-40B4-BE49-F238E27FC236}">
                  <a16:creationId xmlns:a16="http://schemas.microsoft.com/office/drawing/2014/main" id="{A3A65C68-21B9-0113-09C8-A1BCB6CF07F9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44;p37">
              <a:extLst>
                <a:ext uri="{FF2B5EF4-FFF2-40B4-BE49-F238E27FC236}">
                  <a16:creationId xmlns:a16="http://schemas.microsoft.com/office/drawing/2014/main" id="{6B34E007-1D3B-6625-1640-D7D9B1856B27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45;p37">
              <a:extLst>
                <a:ext uri="{FF2B5EF4-FFF2-40B4-BE49-F238E27FC236}">
                  <a16:creationId xmlns:a16="http://schemas.microsoft.com/office/drawing/2014/main" id="{15C88A7C-3F1B-B7B5-0E84-A00782D4C4AF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46;p37">
              <a:extLst>
                <a:ext uri="{FF2B5EF4-FFF2-40B4-BE49-F238E27FC236}">
                  <a16:creationId xmlns:a16="http://schemas.microsoft.com/office/drawing/2014/main" id="{3EECD1BD-785E-1DEF-438A-2B4C1A54126B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47;p37">
              <a:extLst>
                <a:ext uri="{FF2B5EF4-FFF2-40B4-BE49-F238E27FC236}">
                  <a16:creationId xmlns:a16="http://schemas.microsoft.com/office/drawing/2014/main" id="{BB205D8C-6513-3F2E-359B-944E20001B90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48;p37">
              <a:extLst>
                <a:ext uri="{FF2B5EF4-FFF2-40B4-BE49-F238E27FC236}">
                  <a16:creationId xmlns:a16="http://schemas.microsoft.com/office/drawing/2014/main" id="{B56FE1D2-791C-2EB9-756F-CC05DB806C71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49;p37">
              <a:extLst>
                <a:ext uri="{FF2B5EF4-FFF2-40B4-BE49-F238E27FC236}">
                  <a16:creationId xmlns:a16="http://schemas.microsoft.com/office/drawing/2014/main" id="{5729D834-C991-5F3C-68C1-BDE3E5B684D0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50;p37">
              <a:extLst>
                <a:ext uri="{FF2B5EF4-FFF2-40B4-BE49-F238E27FC236}">
                  <a16:creationId xmlns:a16="http://schemas.microsoft.com/office/drawing/2014/main" id="{234546B7-048F-7D83-E8FD-295AF16D4123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51;p37">
              <a:extLst>
                <a:ext uri="{FF2B5EF4-FFF2-40B4-BE49-F238E27FC236}">
                  <a16:creationId xmlns:a16="http://schemas.microsoft.com/office/drawing/2014/main" id="{0530024D-80C4-A665-19DF-1E289E320F16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52;p37">
              <a:extLst>
                <a:ext uri="{FF2B5EF4-FFF2-40B4-BE49-F238E27FC236}">
                  <a16:creationId xmlns:a16="http://schemas.microsoft.com/office/drawing/2014/main" id="{7FF8DE08-4C0D-173C-880E-816C954EE3BD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53;p37">
              <a:extLst>
                <a:ext uri="{FF2B5EF4-FFF2-40B4-BE49-F238E27FC236}">
                  <a16:creationId xmlns:a16="http://schemas.microsoft.com/office/drawing/2014/main" id="{D618B736-2EEF-6C80-AE5B-DFA0A2A8ADBA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54;p37">
              <a:extLst>
                <a:ext uri="{FF2B5EF4-FFF2-40B4-BE49-F238E27FC236}">
                  <a16:creationId xmlns:a16="http://schemas.microsoft.com/office/drawing/2014/main" id="{0F9E4D8E-C762-9395-BDE0-6AAD58455F94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55;p37">
              <a:extLst>
                <a:ext uri="{FF2B5EF4-FFF2-40B4-BE49-F238E27FC236}">
                  <a16:creationId xmlns:a16="http://schemas.microsoft.com/office/drawing/2014/main" id="{3304DC7E-F608-CA4A-8F0A-8A1587FD2941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56;p37">
              <a:extLst>
                <a:ext uri="{FF2B5EF4-FFF2-40B4-BE49-F238E27FC236}">
                  <a16:creationId xmlns:a16="http://schemas.microsoft.com/office/drawing/2014/main" id="{0F0208D2-A585-6ED0-5524-C4810F397B5D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57;p37">
              <a:extLst>
                <a:ext uri="{FF2B5EF4-FFF2-40B4-BE49-F238E27FC236}">
                  <a16:creationId xmlns:a16="http://schemas.microsoft.com/office/drawing/2014/main" id="{ECBB60B6-C656-B65B-3E0E-C0812CE225A9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58;p37">
              <a:extLst>
                <a:ext uri="{FF2B5EF4-FFF2-40B4-BE49-F238E27FC236}">
                  <a16:creationId xmlns:a16="http://schemas.microsoft.com/office/drawing/2014/main" id="{6DE48714-3BFB-EE15-F01E-11937DECEECD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59;p37">
              <a:extLst>
                <a:ext uri="{FF2B5EF4-FFF2-40B4-BE49-F238E27FC236}">
                  <a16:creationId xmlns:a16="http://schemas.microsoft.com/office/drawing/2014/main" id="{1485A9DB-A0BD-3AE5-1DED-475BEFB2B9BA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60;p37">
              <a:extLst>
                <a:ext uri="{FF2B5EF4-FFF2-40B4-BE49-F238E27FC236}">
                  <a16:creationId xmlns:a16="http://schemas.microsoft.com/office/drawing/2014/main" id="{49A18661-2166-1C2E-FB2D-229547F02D42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61;p37">
              <a:extLst>
                <a:ext uri="{FF2B5EF4-FFF2-40B4-BE49-F238E27FC236}">
                  <a16:creationId xmlns:a16="http://schemas.microsoft.com/office/drawing/2014/main" id="{E193FB59-3F49-9E44-B3AA-BE4267247336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62;p37">
              <a:extLst>
                <a:ext uri="{FF2B5EF4-FFF2-40B4-BE49-F238E27FC236}">
                  <a16:creationId xmlns:a16="http://schemas.microsoft.com/office/drawing/2014/main" id="{55AAEB3A-EA76-215D-26ED-4F3A87C79782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63;p37">
              <a:extLst>
                <a:ext uri="{FF2B5EF4-FFF2-40B4-BE49-F238E27FC236}">
                  <a16:creationId xmlns:a16="http://schemas.microsoft.com/office/drawing/2014/main" id="{74A94DAE-C5A3-C3FF-72FF-CA3174DDA462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64;p37">
              <a:extLst>
                <a:ext uri="{FF2B5EF4-FFF2-40B4-BE49-F238E27FC236}">
                  <a16:creationId xmlns:a16="http://schemas.microsoft.com/office/drawing/2014/main" id="{2DBCC5F0-A5EA-5CA1-19D9-8D15537A5B65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65;p37">
              <a:extLst>
                <a:ext uri="{FF2B5EF4-FFF2-40B4-BE49-F238E27FC236}">
                  <a16:creationId xmlns:a16="http://schemas.microsoft.com/office/drawing/2014/main" id="{BCED0E3F-79F3-596F-0B7D-4122B310C897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66;p37">
              <a:extLst>
                <a:ext uri="{FF2B5EF4-FFF2-40B4-BE49-F238E27FC236}">
                  <a16:creationId xmlns:a16="http://schemas.microsoft.com/office/drawing/2014/main" id="{30095132-79AB-0C0F-C318-6FEE4DDF2A22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67;p37">
              <a:extLst>
                <a:ext uri="{FF2B5EF4-FFF2-40B4-BE49-F238E27FC236}">
                  <a16:creationId xmlns:a16="http://schemas.microsoft.com/office/drawing/2014/main" id="{52A05FD0-8EB9-2A8B-5FFD-8DDB027FA0EC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68;p37">
              <a:extLst>
                <a:ext uri="{FF2B5EF4-FFF2-40B4-BE49-F238E27FC236}">
                  <a16:creationId xmlns:a16="http://schemas.microsoft.com/office/drawing/2014/main" id="{DE934B90-A9B8-8DDB-CDC8-1A6C506337F1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69;p37">
              <a:extLst>
                <a:ext uri="{FF2B5EF4-FFF2-40B4-BE49-F238E27FC236}">
                  <a16:creationId xmlns:a16="http://schemas.microsoft.com/office/drawing/2014/main" id="{6F4162AC-CC92-19C7-484D-71588375F0F7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70;p37">
              <a:extLst>
                <a:ext uri="{FF2B5EF4-FFF2-40B4-BE49-F238E27FC236}">
                  <a16:creationId xmlns:a16="http://schemas.microsoft.com/office/drawing/2014/main" id="{9B91B42A-8E1C-490C-B58C-E2CF79001A32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71;p37">
              <a:extLst>
                <a:ext uri="{FF2B5EF4-FFF2-40B4-BE49-F238E27FC236}">
                  <a16:creationId xmlns:a16="http://schemas.microsoft.com/office/drawing/2014/main" id="{6861A31A-B565-E228-6D11-E0F952248B23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72;p37">
              <a:extLst>
                <a:ext uri="{FF2B5EF4-FFF2-40B4-BE49-F238E27FC236}">
                  <a16:creationId xmlns:a16="http://schemas.microsoft.com/office/drawing/2014/main" id="{AC3BBEEE-4E21-D29E-9906-DAFAEC0CBF7D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73;p37">
              <a:extLst>
                <a:ext uri="{FF2B5EF4-FFF2-40B4-BE49-F238E27FC236}">
                  <a16:creationId xmlns:a16="http://schemas.microsoft.com/office/drawing/2014/main" id="{2D231C4C-DDA3-3315-B810-AB2FD2DF08F5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74;p37">
              <a:extLst>
                <a:ext uri="{FF2B5EF4-FFF2-40B4-BE49-F238E27FC236}">
                  <a16:creationId xmlns:a16="http://schemas.microsoft.com/office/drawing/2014/main" id="{B37E560C-0AFC-654F-A901-CD07CE5C22D3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75;p37">
              <a:extLst>
                <a:ext uri="{FF2B5EF4-FFF2-40B4-BE49-F238E27FC236}">
                  <a16:creationId xmlns:a16="http://schemas.microsoft.com/office/drawing/2014/main" id="{D1CD9DDA-8F5A-6368-E80A-6FFFB144015F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76;p37">
              <a:extLst>
                <a:ext uri="{FF2B5EF4-FFF2-40B4-BE49-F238E27FC236}">
                  <a16:creationId xmlns:a16="http://schemas.microsoft.com/office/drawing/2014/main" id="{D8546C27-E166-2D42-8C54-A6176E757114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77;p37">
              <a:extLst>
                <a:ext uri="{FF2B5EF4-FFF2-40B4-BE49-F238E27FC236}">
                  <a16:creationId xmlns:a16="http://schemas.microsoft.com/office/drawing/2014/main" id="{0CBF2769-38DF-540F-FF65-37D75A8DB811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78;p37">
              <a:extLst>
                <a:ext uri="{FF2B5EF4-FFF2-40B4-BE49-F238E27FC236}">
                  <a16:creationId xmlns:a16="http://schemas.microsoft.com/office/drawing/2014/main" id="{95CB3701-FEEA-F09A-9DE0-A21EAA691541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79;p37">
              <a:extLst>
                <a:ext uri="{FF2B5EF4-FFF2-40B4-BE49-F238E27FC236}">
                  <a16:creationId xmlns:a16="http://schemas.microsoft.com/office/drawing/2014/main" id="{7755CD88-9EE2-8EC7-066E-FBED96508B54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80;p37">
              <a:extLst>
                <a:ext uri="{FF2B5EF4-FFF2-40B4-BE49-F238E27FC236}">
                  <a16:creationId xmlns:a16="http://schemas.microsoft.com/office/drawing/2014/main" id="{3027398F-EDDB-C4C2-7BFF-8E04AD2CC762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81;p37">
              <a:extLst>
                <a:ext uri="{FF2B5EF4-FFF2-40B4-BE49-F238E27FC236}">
                  <a16:creationId xmlns:a16="http://schemas.microsoft.com/office/drawing/2014/main" id="{BBA763FE-1252-0781-1A4B-BD27A0554CFB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82;p37">
              <a:extLst>
                <a:ext uri="{FF2B5EF4-FFF2-40B4-BE49-F238E27FC236}">
                  <a16:creationId xmlns:a16="http://schemas.microsoft.com/office/drawing/2014/main" id="{40EFF616-870A-1872-B8C2-FC00556AA4E0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83;p37">
              <a:extLst>
                <a:ext uri="{FF2B5EF4-FFF2-40B4-BE49-F238E27FC236}">
                  <a16:creationId xmlns:a16="http://schemas.microsoft.com/office/drawing/2014/main" id="{BAF47350-6883-19B0-526A-0F6D5B015FFA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84;p37">
              <a:extLst>
                <a:ext uri="{FF2B5EF4-FFF2-40B4-BE49-F238E27FC236}">
                  <a16:creationId xmlns:a16="http://schemas.microsoft.com/office/drawing/2014/main" id="{E666C365-D523-9C8D-4A3D-3452CBD2756D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85;p37">
              <a:extLst>
                <a:ext uri="{FF2B5EF4-FFF2-40B4-BE49-F238E27FC236}">
                  <a16:creationId xmlns:a16="http://schemas.microsoft.com/office/drawing/2014/main" id="{9236FBD5-DA55-44D9-C030-DFE0564B77AD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86;p37">
              <a:extLst>
                <a:ext uri="{FF2B5EF4-FFF2-40B4-BE49-F238E27FC236}">
                  <a16:creationId xmlns:a16="http://schemas.microsoft.com/office/drawing/2014/main" id="{E385C65A-23A4-DE8A-D70D-4841119F0F1A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087;p37">
              <a:extLst>
                <a:ext uri="{FF2B5EF4-FFF2-40B4-BE49-F238E27FC236}">
                  <a16:creationId xmlns:a16="http://schemas.microsoft.com/office/drawing/2014/main" id="{3F43D79A-8C35-147B-03F8-C47D6D500B55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088;p37">
              <a:extLst>
                <a:ext uri="{FF2B5EF4-FFF2-40B4-BE49-F238E27FC236}">
                  <a16:creationId xmlns:a16="http://schemas.microsoft.com/office/drawing/2014/main" id="{3A4563FB-0B9F-8ED8-73B3-69857DA12FE4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089;p37">
              <a:extLst>
                <a:ext uri="{FF2B5EF4-FFF2-40B4-BE49-F238E27FC236}">
                  <a16:creationId xmlns:a16="http://schemas.microsoft.com/office/drawing/2014/main" id="{0B0EA8D7-DD26-B306-CC82-BA43479983B3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090;p37">
              <a:extLst>
                <a:ext uri="{FF2B5EF4-FFF2-40B4-BE49-F238E27FC236}">
                  <a16:creationId xmlns:a16="http://schemas.microsoft.com/office/drawing/2014/main" id="{763879AA-1172-3375-70A3-2087C4669817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091;p37">
              <a:extLst>
                <a:ext uri="{FF2B5EF4-FFF2-40B4-BE49-F238E27FC236}">
                  <a16:creationId xmlns:a16="http://schemas.microsoft.com/office/drawing/2014/main" id="{6E2DC6A0-5C8E-6662-168B-F63CCB7CDAAF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092;p37">
              <a:extLst>
                <a:ext uri="{FF2B5EF4-FFF2-40B4-BE49-F238E27FC236}">
                  <a16:creationId xmlns:a16="http://schemas.microsoft.com/office/drawing/2014/main" id="{CEB4EFB0-E4B5-08CA-6D6D-BFE67E8355D2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093;p37">
              <a:extLst>
                <a:ext uri="{FF2B5EF4-FFF2-40B4-BE49-F238E27FC236}">
                  <a16:creationId xmlns:a16="http://schemas.microsoft.com/office/drawing/2014/main" id="{52BF887C-E548-DCFC-E813-888D66364936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094;p37">
              <a:extLst>
                <a:ext uri="{FF2B5EF4-FFF2-40B4-BE49-F238E27FC236}">
                  <a16:creationId xmlns:a16="http://schemas.microsoft.com/office/drawing/2014/main" id="{A4F88DDD-FD2B-1441-6F31-D63D2B041968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095;p37">
              <a:extLst>
                <a:ext uri="{FF2B5EF4-FFF2-40B4-BE49-F238E27FC236}">
                  <a16:creationId xmlns:a16="http://schemas.microsoft.com/office/drawing/2014/main" id="{104BD9F2-4ADC-D361-DEDA-287C3A1A79A2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096;p37">
              <a:extLst>
                <a:ext uri="{FF2B5EF4-FFF2-40B4-BE49-F238E27FC236}">
                  <a16:creationId xmlns:a16="http://schemas.microsoft.com/office/drawing/2014/main" id="{2531C8E0-8B90-91EB-4DC8-66D91A0E377B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097;p37">
              <a:extLst>
                <a:ext uri="{FF2B5EF4-FFF2-40B4-BE49-F238E27FC236}">
                  <a16:creationId xmlns:a16="http://schemas.microsoft.com/office/drawing/2014/main" id="{A5619F78-895C-8EF5-CFE4-9528624E2FCA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098;p37">
              <a:extLst>
                <a:ext uri="{FF2B5EF4-FFF2-40B4-BE49-F238E27FC236}">
                  <a16:creationId xmlns:a16="http://schemas.microsoft.com/office/drawing/2014/main" id="{2E8D8610-3396-077E-FC0D-EB718478746E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099;p37">
              <a:extLst>
                <a:ext uri="{FF2B5EF4-FFF2-40B4-BE49-F238E27FC236}">
                  <a16:creationId xmlns:a16="http://schemas.microsoft.com/office/drawing/2014/main" id="{23A76F2E-11A5-11CB-7A11-43F9221A4695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100;p37">
              <a:extLst>
                <a:ext uri="{FF2B5EF4-FFF2-40B4-BE49-F238E27FC236}">
                  <a16:creationId xmlns:a16="http://schemas.microsoft.com/office/drawing/2014/main" id="{6FAFC766-2F7A-3F53-B7CA-023BE4C8C3BE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101;p37">
              <a:extLst>
                <a:ext uri="{FF2B5EF4-FFF2-40B4-BE49-F238E27FC236}">
                  <a16:creationId xmlns:a16="http://schemas.microsoft.com/office/drawing/2014/main" id="{470889A0-CDFF-90C6-A394-7BB317237609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102;p37">
              <a:extLst>
                <a:ext uri="{FF2B5EF4-FFF2-40B4-BE49-F238E27FC236}">
                  <a16:creationId xmlns:a16="http://schemas.microsoft.com/office/drawing/2014/main" id="{22F49A6A-FDAF-0A50-4E9A-325819F655CC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103;p37">
              <a:extLst>
                <a:ext uri="{FF2B5EF4-FFF2-40B4-BE49-F238E27FC236}">
                  <a16:creationId xmlns:a16="http://schemas.microsoft.com/office/drawing/2014/main" id="{2B17E7EC-D2DD-E433-8615-76B924FD2BF6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104;p37">
              <a:extLst>
                <a:ext uri="{FF2B5EF4-FFF2-40B4-BE49-F238E27FC236}">
                  <a16:creationId xmlns:a16="http://schemas.microsoft.com/office/drawing/2014/main" id="{C0745255-1AD1-408A-4AC6-4D9763921AD3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105;p37">
              <a:extLst>
                <a:ext uri="{FF2B5EF4-FFF2-40B4-BE49-F238E27FC236}">
                  <a16:creationId xmlns:a16="http://schemas.microsoft.com/office/drawing/2014/main" id="{9C67AF08-72A9-27B4-45D6-141F83F214A8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1176683" y="1372531"/>
            <a:ext cx="2682781" cy="2682781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4013200" y="1687914"/>
            <a:ext cx="3977700" cy="1935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2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התוצר הסופי הוא כלי אשר מאפשר לחלץ מתוך המידע נושאים המייצגים פעילות פרלמנטרית של חברות כנסת מסוימות</a:t>
            </a:r>
            <a:r>
              <a:rPr lang="en-IL" sz="12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12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r" rtl="1">
              <a:lnSpc>
                <a:spcPct val="150000"/>
              </a:lnSpc>
            </a:pPr>
            <a:endParaRPr lang="he-IL" sz="12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50000"/>
              </a:lnSpc>
            </a:pPr>
            <a:r>
              <a:rPr lang="he-IL" sz="12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מוצלח יהיה כזה המאפשר לחלץ את הנושאים בצורה אמינה ומשקפת, תוך כדי ניצול של </a:t>
            </a:r>
            <a:r>
              <a:rPr lang="he-IL" sz="1200" b="1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</a:t>
            </a:r>
            <a:r>
              <a:rPr lang="he-IL" sz="12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המידע הרב שנמצא בארכיון הכנסת, בשונה ממחקרים קיימים שמסתמכים על שיטות סטטיסטיות </a:t>
            </a:r>
            <a:endParaRPr sz="1200" dirty="0">
              <a:solidFill>
                <a:srgbClr val="4949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Barlow Semi Condensed"/>
            </a:endParaRPr>
          </a:p>
        </p:txBody>
      </p:sp>
      <p:grpSp>
        <p:nvGrpSpPr>
          <p:cNvPr id="8" name="Google Shape;3013;p53">
            <a:extLst>
              <a:ext uri="{FF2B5EF4-FFF2-40B4-BE49-F238E27FC236}">
                <a16:creationId xmlns:a16="http://schemas.microsoft.com/office/drawing/2014/main" id="{7CF45E9F-E8F3-24BD-492E-55447D98285C}"/>
              </a:ext>
            </a:extLst>
          </p:cNvPr>
          <p:cNvGrpSpPr/>
          <p:nvPr/>
        </p:nvGrpSpPr>
        <p:grpSpPr>
          <a:xfrm>
            <a:off x="1352685" y="1636392"/>
            <a:ext cx="2354586" cy="2084690"/>
            <a:chOff x="801025" y="358275"/>
            <a:chExt cx="6170425" cy="5079800"/>
          </a:xfrm>
        </p:grpSpPr>
        <p:sp>
          <p:nvSpPr>
            <p:cNvPr id="9" name="Google Shape;3014;p53">
              <a:extLst>
                <a:ext uri="{FF2B5EF4-FFF2-40B4-BE49-F238E27FC236}">
                  <a16:creationId xmlns:a16="http://schemas.microsoft.com/office/drawing/2014/main" id="{890C0A96-0A42-9DC1-DE2E-F86A84D615FD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5;p53">
              <a:extLst>
                <a:ext uri="{FF2B5EF4-FFF2-40B4-BE49-F238E27FC236}">
                  <a16:creationId xmlns:a16="http://schemas.microsoft.com/office/drawing/2014/main" id="{CA911BFF-CA98-99B7-AFFC-51702B61ABD5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6;p53">
              <a:extLst>
                <a:ext uri="{FF2B5EF4-FFF2-40B4-BE49-F238E27FC236}">
                  <a16:creationId xmlns:a16="http://schemas.microsoft.com/office/drawing/2014/main" id="{1B0786C0-BE36-BA05-F27F-00107ADF293D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7;p53">
              <a:extLst>
                <a:ext uri="{FF2B5EF4-FFF2-40B4-BE49-F238E27FC236}">
                  <a16:creationId xmlns:a16="http://schemas.microsoft.com/office/drawing/2014/main" id="{36D79AD2-15A7-AE4F-8196-9669F1E6F670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8;p53">
              <a:extLst>
                <a:ext uri="{FF2B5EF4-FFF2-40B4-BE49-F238E27FC236}">
                  <a16:creationId xmlns:a16="http://schemas.microsoft.com/office/drawing/2014/main" id="{E6A20F19-3FD9-78BD-023A-A25686EDAEFE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9;p53">
              <a:extLst>
                <a:ext uri="{FF2B5EF4-FFF2-40B4-BE49-F238E27FC236}">
                  <a16:creationId xmlns:a16="http://schemas.microsoft.com/office/drawing/2014/main" id="{1E6634D0-832C-9CB0-AF9F-96AEFBD407B6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0;p53">
              <a:extLst>
                <a:ext uri="{FF2B5EF4-FFF2-40B4-BE49-F238E27FC236}">
                  <a16:creationId xmlns:a16="http://schemas.microsoft.com/office/drawing/2014/main" id="{FDCB41AB-CD57-9306-BA64-C5B94B8299CB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1;p53">
              <a:extLst>
                <a:ext uri="{FF2B5EF4-FFF2-40B4-BE49-F238E27FC236}">
                  <a16:creationId xmlns:a16="http://schemas.microsoft.com/office/drawing/2014/main" id="{CF6B999A-D71B-DE7F-F92A-C9664DD404AA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2;p53">
              <a:extLst>
                <a:ext uri="{FF2B5EF4-FFF2-40B4-BE49-F238E27FC236}">
                  <a16:creationId xmlns:a16="http://schemas.microsoft.com/office/drawing/2014/main" id="{EC132CC3-F814-7844-BEAE-EF91CE3112F2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3;p53">
              <a:extLst>
                <a:ext uri="{FF2B5EF4-FFF2-40B4-BE49-F238E27FC236}">
                  <a16:creationId xmlns:a16="http://schemas.microsoft.com/office/drawing/2014/main" id="{D7A343D5-5EF2-E74D-F76A-45524C78C6C0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4;p53">
              <a:extLst>
                <a:ext uri="{FF2B5EF4-FFF2-40B4-BE49-F238E27FC236}">
                  <a16:creationId xmlns:a16="http://schemas.microsoft.com/office/drawing/2014/main" id="{8EA10256-8613-590E-40CC-F10DA3CDC75B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5;p53">
              <a:extLst>
                <a:ext uri="{FF2B5EF4-FFF2-40B4-BE49-F238E27FC236}">
                  <a16:creationId xmlns:a16="http://schemas.microsoft.com/office/drawing/2014/main" id="{7F024861-27CB-D3DE-6415-8D32E35E86CD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6;p53">
              <a:extLst>
                <a:ext uri="{FF2B5EF4-FFF2-40B4-BE49-F238E27FC236}">
                  <a16:creationId xmlns:a16="http://schemas.microsoft.com/office/drawing/2014/main" id="{364951B4-82CD-BEEA-FFB7-DC6FE2C03FFA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7;p53">
              <a:extLst>
                <a:ext uri="{FF2B5EF4-FFF2-40B4-BE49-F238E27FC236}">
                  <a16:creationId xmlns:a16="http://schemas.microsoft.com/office/drawing/2014/main" id="{858A76D8-C2D8-A240-E15E-D26834F69992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8;p53">
              <a:extLst>
                <a:ext uri="{FF2B5EF4-FFF2-40B4-BE49-F238E27FC236}">
                  <a16:creationId xmlns:a16="http://schemas.microsoft.com/office/drawing/2014/main" id="{25609367-0FB9-E2B3-8E27-A4EE6E5564D3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9;p53">
              <a:extLst>
                <a:ext uri="{FF2B5EF4-FFF2-40B4-BE49-F238E27FC236}">
                  <a16:creationId xmlns:a16="http://schemas.microsoft.com/office/drawing/2014/main" id="{FC033457-6D5E-D100-F6E2-29B74F8B372F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0;p53">
              <a:extLst>
                <a:ext uri="{FF2B5EF4-FFF2-40B4-BE49-F238E27FC236}">
                  <a16:creationId xmlns:a16="http://schemas.microsoft.com/office/drawing/2014/main" id="{3F6F5D99-4C01-E457-5D46-E988628FF9F2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1;p53">
              <a:extLst>
                <a:ext uri="{FF2B5EF4-FFF2-40B4-BE49-F238E27FC236}">
                  <a16:creationId xmlns:a16="http://schemas.microsoft.com/office/drawing/2014/main" id="{6C5C9979-3B1A-009B-1394-DC5B3AA0CFD8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2;p53">
              <a:extLst>
                <a:ext uri="{FF2B5EF4-FFF2-40B4-BE49-F238E27FC236}">
                  <a16:creationId xmlns:a16="http://schemas.microsoft.com/office/drawing/2014/main" id="{5FC07D0F-E05E-AAE5-DCEF-70E3FB8EE0D6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3;p53">
              <a:extLst>
                <a:ext uri="{FF2B5EF4-FFF2-40B4-BE49-F238E27FC236}">
                  <a16:creationId xmlns:a16="http://schemas.microsoft.com/office/drawing/2014/main" id="{85A54ECB-51FE-DC36-0BD1-AB6CD15F1B0F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4;p53">
              <a:extLst>
                <a:ext uri="{FF2B5EF4-FFF2-40B4-BE49-F238E27FC236}">
                  <a16:creationId xmlns:a16="http://schemas.microsoft.com/office/drawing/2014/main" id="{A4D11A2F-04DA-0674-873D-BC5A88AC4937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5;p53">
              <a:extLst>
                <a:ext uri="{FF2B5EF4-FFF2-40B4-BE49-F238E27FC236}">
                  <a16:creationId xmlns:a16="http://schemas.microsoft.com/office/drawing/2014/main" id="{9BCBCB0A-C48C-B0E5-294A-AAD96F164FD2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6;p53">
              <a:extLst>
                <a:ext uri="{FF2B5EF4-FFF2-40B4-BE49-F238E27FC236}">
                  <a16:creationId xmlns:a16="http://schemas.microsoft.com/office/drawing/2014/main" id="{589E4979-9FDC-D216-76E2-68F6D321AF86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7;p53">
              <a:extLst>
                <a:ext uri="{FF2B5EF4-FFF2-40B4-BE49-F238E27FC236}">
                  <a16:creationId xmlns:a16="http://schemas.microsoft.com/office/drawing/2014/main" id="{9E2E4005-B9A4-3D51-2AC9-F06D8D99DFC3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8;p53">
              <a:extLst>
                <a:ext uri="{FF2B5EF4-FFF2-40B4-BE49-F238E27FC236}">
                  <a16:creationId xmlns:a16="http://schemas.microsoft.com/office/drawing/2014/main" id="{1E5558C3-D8D3-80EA-595D-C6993F362462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9;p53">
              <a:extLst>
                <a:ext uri="{FF2B5EF4-FFF2-40B4-BE49-F238E27FC236}">
                  <a16:creationId xmlns:a16="http://schemas.microsoft.com/office/drawing/2014/main" id="{5225F5BF-EEAC-7FEA-2717-208048A4432E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0;p53">
              <a:extLst>
                <a:ext uri="{FF2B5EF4-FFF2-40B4-BE49-F238E27FC236}">
                  <a16:creationId xmlns:a16="http://schemas.microsoft.com/office/drawing/2014/main" id="{4110418A-74AF-8232-FCB5-A9CCF4689236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1;p53">
              <a:extLst>
                <a:ext uri="{FF2B5EF4-FFF2-40B4-BE49-F238E27FC236}">
                  <a16:creationId xmlns:a16="http://schemas.microsoft.com/office/drawing/2014/main" id="{2C2AA83F-E911-43F0-D93A-30C755422E45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2;p53">
              <a:extLst>
                <a:ext uri="{FF2B5EF4-FFF2-40B4-BE49-F238E27FC236}">
                  <a16:creationId xmlns:a16="http://schemas.microsoft.com/office/drawing/2014/main" id="{FBE949BC-2D6B-3DBF-2E40-C2B2BF680025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3;p53">
              <a:extLst>
                <a:ext uri="{FF2B5EF4-FFF2-40B4-BE49-F238E27FC236}">
                  <a16:creationId xmlns:a16="http://schemas.microsoft.com/office/drawing/2014/main" id="{DB854BC2-FB54-D44F-9284-CE29DDF1EEBA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4;p53">
              <a:extLst>
                <a:ext uri="{FF2B5EF4-FFF2-40B4-BE49-F238E27FC236}">
                  <a16:creationId xmlns:a16="http://schemas.microsoft.com/office/drawing/2014/main" id="{C13B34A9-3F25-1B1C-F84F-C2F3A5954AA0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5;p53">
              <a:extLst>
                <a:ext uri="{FF2B5EF4-FFF2-40B4-BE49-F238E27FC236}">
                  <a16:creationId xmlns:a16="http://schemas.microsoft.com/office/drawing/2014/main" id="{FC48C3C7-6880-E381-0222-918D97B1C970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6;p53">
              <a:extLst>
                <a:ext uri="{FF2B5EF4-FFF2-40B4-BE49-F238E27FC236}">
                  <a16:creationId xmlns:a16="http://schemas.microsoft.com/office/drawing/2014/main" id="{CC3460E6-0CF9-65AA-0942-2F7EBBCBC3C0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7;p53">
              <a:extLst>
                <a:ext uri="{FF2B5EF4-FFF2-40B4-BE49-F238E27FC236}">
                  <a16:creationId xmlns:a16="http://schemas.microsoft.com/office/drawing/2014/main" id="{4BC1728F-7839-73A2-FA63-073F5DD650F4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8;p53">
              <a:extLst>
                <a:ext uri="{FF2B5EF4-FFF2-40B4-BE49-F238E27FC236}">
                  <a16:creationId xmlns:a16="http://schemas.microsoft.com/office/drawing/2014/main" id="{386A498D-0F23-C77D-C5CE-FFF7F0E942FF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9;p53">
              <a:extLst>
                <a:ext uri="{FF2B5EF4-FFF2-40B4-BE49-F238E27FC236}">
                  <a16:creationId xmlns:a16="http://schemas.microsoft.com/office/drawing/2014/main" id="{0FDCD3D8-54CF-B4D3-685D-72783888DE46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0;p53">
              <a:extLst>
                <a:ext uri="{FF2B5EF4-FFF2-40B4-BE49-F238E27FC236}">
                  <a16:creationId xmlns:a16="http://schemas.microsoft.com/office/drawing/2014/main" id="{9F19284B-80CF-25DF-CF97-EE3956B898ED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1;p53">
              <a:extLst>
                <a:ext uri="{FF2B5EF4-FFF2-40B4-BE49-F238E27FC236}">
                  <a16:creationId xmlns:a16="http://schemas.microsoft.com/office/drawing/2014/main" id="{28AA4C93-5379-36D4-CA57-4EB0A54301DA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2;p53">
              <a:extLst>
                <a:ext uri="{FF2B5EF4-FFF2-40B4-BE49-F238E27FC236}">
                  <a16:creationId xmlns:a16="http://schemas.microsoft.com/office/drawing/2014/main" id="{48241CBF-5BE3-1651-9F9F-794B368697EB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3;p53">
              <a:extLst>
                <a:ext uri="{FF2B5EF4-FFF2-40B4-BE49-F238E27FC236}">
                  <a16:creationId xmlns:a16="http://schemas.microsoft.com/office/drawing/2014/main" id="{84A61A4C-185A-08A0-3653-B52A55DAAF35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4;p53">
              <a:extLst>
                <a:ext uri="{FF2B5EF4-FFF2-40B4-BE49-F238E27FC236}">
                  <a16:creationId xmlns:a16="http://schemas.microsoft.com/office/drawing/2014/main" id="{B5614EEF-9F5E-40E8-B0ED-6F9250CE387D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5;p53">
              <a:extLst>
                <a:ext uri="{FF2B5EF4-FFF2-40B4-BE49-F238E27FC236}">
                  <a16:creationId xmlns:a16="http://schemas.microsoft.com/office/drawing/2014/main" id="{0AAB4608-66CE-30D7-CCEA-C84DE53C283A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6;p53">
              <a:extLst>
                <a:ext uri="{FF2B5EF4-FFF2-40B4-BE49-F238E27FC236}">
                  <a16:creationId xmlns:a16="http://schemas.microsoft.com/office/drawing/2014/main" id="{BF9277C2-205F-F91B-7702-BC0F87CFD81A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7;p53">
              <a:extLst>
                <a:ext uri="{FF2B5EF4-FFF2-40B4-BE49-F238E27FC236}">
                  <a16:creationId xmlns:a16="http://schemas.microsoft.com/office/drawing/2014/main" id="{076740A4-168B-ED5A-035E-18A191991D21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58;p53">
              <a:extLst>
                <a:ext uri="{FF2B5EF4-FFF2-40B4-BE49-F238E27FC236}">
                  <a16:creationId xmlns:a16="http://schemas.microsoft.com/office/drawing/2014/main" id="{2252DBE5-122A-D608-F478-BDA1DECEDDD6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59;p53">
              <a:extLst>
                <a:ext uri="{FF2B5EF4-FFF2-40B4-BE49-F238E27FC236}">
                  <a16:creationId xmlns:a16="http://schemas.microsoft.com/office/drawing/2014/main" id="{5622E65F-1F5B-9FDC-C222-F5E17257D96A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0;p53">
              <a:extLst>
                <a:ext uri="{FF2B5EF4-FFF2-40B4-BE49-F238E27FC236}">
                  <a16:creationId xmlns:a16="http://schemas.microsoft.com/office/drawing/2014/main" id="{353CE3A9-3E7F-E2B5-2678-2298E52FBB5A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1;p53">
              <a:extLst>
                <a:ext uri="{FF2B5EF4-FFF2-40B4-BE49-F238E27FC236}">
                  <a16:creationId xmlns:a16="http://schemas.microsoft.com/office/drawing/2014/main" id="{97DAF52F-883D-17A1-8A9A-C37F5B3B2275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62;p53">
              <a:extLst>
                <a:ext uri="{FF2B5EF4-FFF2-40B4-BE49-F238E27FC236}">
                  <a16:creationId xmlns:a16="http://schemas.microsoft.com/office/drawing/2014/main" id="{1A196AE3-BE4F-076C-88AC-B910923663F4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63;p53">
              <a:extLst>
                <a:ext uri="{FF2B5EF4-FFF2-40B4-BE49-F238E27FC236}">
                  <a16:creationId xmlns:a16="http://schemas.microsoft.com/office/drawing/2014/main" id="{D12A9DB9-B140-9A2C-BCDE-85CD3E003D30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64;p53">
              <a:extLst>
                <a:ext uri="{FF2B5EF4-FFF2-40B4-BE49-F238E27FC236}">
                  <a16:creationId xmlns:a16="http://schemas.microsoft.com/office/drawing/2014/main" id="{AB7D0980-E794-C6FD-EBED-36BBD93516B2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65;p53">
              <a:extLst>
                <a:ext uri="{FF2B5EF4-FFF2-40B4-BE49-F238E27FC236}">
                  <a16:creationId xmlns:a16="http://schemas.microsoft.com/office/drawing/2014/main" id="{655C362A-47FE-BB1E-472B-773201C04249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66;p53">
              <a:extLst>
                <a:ext uri="{FF2B5EF4-FFF2-40B4-BE49-F238E27FC236}">
                  <a16:creationId xmlns:a16="http://schemas.microsoft.com/office/drawing/2014/main" id="{F3F8E010-6C3B-83E4-A991-ED13A2706584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67;p53">
              <a:extLst>
                <a:ext uri="{FF2B5EF4-FFF2-40B4-BE49-F238E27FC236}">
                  <a16:creationId xmlns:a16="http://schemas.microsoft.com/office/drawing/2014/main" id="{FF7092CD-DD53-E401-658C-74CDE18B5745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68;p53">
              <a:extLst>
                <a:ext uri="{FF2B5EF4-FFF2-40B4-BE49-F238E27FC236}">
                  <a16:creationId xmlns:a16="http://schemas.microsoft.com/office/drawing/2014/main" id="{E0D23E82-B882-FC5C-1E7C-5279C89876AA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69;p53">
              <a:extLst>
                <a:ext uri="{FF2B5EF4-FFF2-40B4-BE49-F238E27FC236}">
                  <a16:creationId xmlns:a16="http://schemas.microsoft.com/office/drawing/2014/main" id="{8ECE5B3D-D47C-324A-2C7D-97BD9F297083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70;p53">
              <a:extLst>
                <a:ext uri="{FF2B5EF4-FFF2-40B4-BE49-F238E27FC236}">
                  <a16:creationId xmlns:a16="http://schemas.microsoft.com/office/drawing/2014/main" id="{1E23D683-ED0C-66EF-3465-FFB2FD64D107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71;p53">
              <a:extLst>
                <a:ext uri="{FF2B5EF4-FFF2-40B4-BE49-F238E27FC236}">
                  <a16:creationId xmlns:a16="http://schemas.microsoft.com/office/drawing/2014/main" id="{DE567B03-836F-4216-7512-3F463BD4EDF8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72;p53">
              <a:extLst>
                <a:ext uri="{FF2B5EF4-FFF2-40B4-BE49-F238E27FC236}">
                  <a16:creationId xmlns:a16="http://schemas.microsoft.com/office/drawing/2014/main" id="{E3845586-11EC-F313-98C7-9B9EFEC86CA2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73;p53">
              <a:extLst>
                <a:ext uri="{FF2B5EF4-FFF2-40B4-BE49-F238E27FC236}">
                  <a16:creationId xmlns:a16="http://schemas.microsoft.com/office/drawing/2014/main" id="{F3B95210-658C-B688-23F3-9D0884A26836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74;p53">
              <a:extLst>
                <a:ext uri="{FF2B5EF4-FFF2-40B4-BE49-F238E27FC236}">
                  <a16:creationId xmlns:a16="http://schemas.microsoft.com/office/drawing/2014/main" id="{2EE9F8C3-13F4-ECF1-8402-9FEBF3D0F55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75;p53">
              <a:extLst>
                <a:ext uri="{FF2B5EF4-FFF2-40B4-BE49-F238E27FC236}">
                  <a16:creationId xmlns:a16="http://schemas.microsoft.com/office/drawing/2014/main" id="{BE0006A4-939B-ED2C-D0BB-837402548C60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76;p53">
              <a:extLst>
                <a:ext uri="{FF2B5EF4-FFF2-40B4-BE49-F238E27FC236}">
                  <a16:creationId xmlns:a16="http://schemas.microsoft.com/office/drawing/2014/main" id="{4BFE850F-2BFD-9ED2-FC7F-37C42BC4BE53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77;p53">
              <a:extLst>
                <a:ext uri="{FF2B5EF4-FFF2-40B4-BE49-F238E27FC236}">
                  <a16:creationId xmlns:a16="http://schemas.microsoft.com/office/drawing/2014/main" id="{98B61986-56D3-0CB1-95D8-3EFCC6A6B0CF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78;p53">
              <a:extLst>
                <a:ext uri="{FF2B5EF4-FFF2-40B4-BE49-F238E27FC236}">
                  <a16:creationId xmlns:a16="http://schemas.microsoft.com/office/drawing/2014/main" id="{07E9A00F-F1E6-0A14-75EA-B3A0C18C16D6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79;p53">
              <a:extLst>
                <a:ext uri="{FF2B5EF4-FFF2-40B4-BE49-F238E27FC236}">
                  <a16:creationId xmlns:a16="http://schemas.microsoft.com/office/drawing/2014/main" id="{416D2827-79FD-1A4C-0394-9FCB8B5A0492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80;p53">
              <a:extLst>
                <a:ext uri="{FF2B5EF4-FFF2-40B4-BE49-F238E27FC236}">
                  <a16:creationId xmlns:a16="http://schemas.microsoft.com/office/drawing/2014/main" id="{B5491CA1-F31F-58C1-8814-92533F2BEAFE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81;p53">
              <a:extLst>
                <a:ext uri="{FF2B5EF4-FFF2-40B4-BE49-F238E27FC236}">
                  <a16:creationId xmlns:a16="http://schemas.microsoft.com/office/drawing/2014/main" id="{7BA1DF4A-8FD4-DA79-B87D-8DD7C73DD4A4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82;p53">
              <a:extLst>
                <a:ext uri="{FF2B5EF4-FFF2-40B4-BE49-F238E27FC236}">
                  <a16:creationId xmlns:a16="http://schemas.microsoft.com/office/drawing/2014/main" id="{082A725F-320B-1336-A2B5-C05F5BAB22BC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83;p53">
              <a:extLst>
                <a:ext uri="{FF2B5EF4-FFF2-40B4-BE49-F238E27FC236}">
                  <a16:creationId xmlns:a16="http://schemas.microsoft.com/office/drawing/2014/main" id="{9F550C16-616A-C3A8-BD5C-7B02657BEEF7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84;p53">
              <a:extLst>
                <a:ext uri="{FF2B5EF4-FFF2-40B4-BE49-F238E27FC236}">
                  <a16:creationId xmlns:a16="http://schemas.microsoft.com/office/drawing/2014/main" id="{121926D1-6540-DD3A-F9CD-4014E6885466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85;p53">
              <a:extLst>
                <a:ext uri="{FF2B5EF4-FFF2-40B4-BE49-F238E27FC236}">
                  <a16:creationId xmlns:a16="http://schemas.microsoft.com/office/drawing/2014/main" id="{1DF47C47-3EE6-2DFF-46B2-B8F1ADCDDD0A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086;p53">
              <a:extLst>
                <a:ext uri="{FF2B5EF4-FFF2-40B4-BE49-F238E27FC236}">
                  <a16:creationId xmlns:a16="http://schemas.microsoft.com/office/drawing/2014/main" id="{4F699E3F-0827-C666-39DE-70D64F57A9B3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87;p53">
              <a:extLst>
                <a:ext uri="{FF2B5EF4-FFF2-40B4-BE49-F238E27FC236}">
                  <a16:creationId xmlns:a16="http://schemas.microsoft.com/office/drawing/2014/main" id="{1627BFAF-F005-D00B-1A9A-E7FDDACEA6AF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88;p53">
              <a:extLst>
                <a:ext uri="{FF2B5EF4-FFF2-40B4-BE49-F238E27FC236}">
                  <a16:creationId xmlns:a16="http://schemas.microsoft.com/office/drawing/2014/main" id="{C3AD8C30-5416-4714-94B3-D6F3C4E69759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89;p53">
              <a:extLst>
                <a:ext uri="{FF2B5EF4-FFF2-40B4-BE49-F238E27FC236}">
                  <a16:creationId xmlns:a16="http://schemas.microsoft.com/office/drawing/2014/main" id="{DF2BCFEF-1BFF-EA66-9A10-DECDE39B9369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90;p53">
              <a:extLst>
                <a:ext uri="{FF2B5EF4-FFF2-40B4-BE49-F238E27FC236}">
                  <a16:creationId xmlns:a16="http://schemas.microsoft.com/office/drawing/2014/main" id="{63CB715B-B965-D26D-CDE9-A343558F1774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91;p53">
              <a:extLst>
                <a:ext uri="{FF2B5EF4-FFF2-40B4-BE49-F238E27FC236}">
                  <a16:creationId xmlns:a16="http://schemas.microsoft.com/office/drawing/2014/main" id="{93E08FC1-B558-DF7E-F855-9BA4E219E4AA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92;p53">
              <a:extLst>
                <a:ext uri="{FF2B5EF4-FFF2-40B4-BE49-F238E27FC236}">
                  <a16:creationId xmlns:a16="http://schemas.microsoft.com/office/drawing/2014/main" id="{E5F4AEEE-10D8-78F4-6B2C-0DF513AD264A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93;p53">
              <a:extLst>
                <a:ext uri="{FF2B5EF4-FFF2-40B4-BE49-F238E27FC236}">
                  <a16:creationId xmlns:a16="http://schemas.microsoft.com/office/drawing/2014/main" id="{E01F45F6-076A-92D7-5F7D-70D68EABB437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94;p53">
              <a:extLst>
                <a:ext uri="{FF2B5EF4-FFF2-40B4-BE49-F238E27FC236}">
                  <a16:creationId xmlns:a16="http://schemas.microsoft.com/office/drawing/2014/main" id="{040DB93F-87F6-0406-E021-A8F8BC262B7D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95;p53">
              <a:extLst>
                <a:ext uri="{FF2B5EF4-FFF2-40B4-BE49-F238E27FC236}">
                  <a16:creationId xmlns:a16="http://schemas.microsoft.com/office/drawing/2014/main" id="{18795A7C-B73D-D702-C0EB-717EAE767069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96;p53">
              <a:extLst>
                <a:ext uri="{FF2B5EF4-FFF2-40B4-BE49-F238E27FC236}">
                  <a16:creationId xmlns:a16="http://schemas.microsoft.com/office/drawing/2014/main" id="{1A058084-B827-C3C5-C19B-624F13833E93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97;p53">
              <a:extLst>
                <a:ext uri="{FF2B5EF4-FFF2-40B4-BE49-F238E27FC236}">
                  <a16:creationId xmlns:a16="http://schemas.microsoft.com/office/drawing/2014/main" id="{ADFD7047-FB64-E83F-17A0-997B3C405BAF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98;p53">
              <a:extLst>
                <a:ext uri="{FF2B5EF4-FFF2-40B4-BE49-F238E27FC236}">
                  <a16:creationId xmlns:a16="http://schemas.microsoft.com/office/drawing/2014/main" id="{B4C395C1-B19C-0EA2-CD13-9F5FEDEDDE7A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99;p53">
              <a:extLst>
                <a:ext uri="{FF2B5EF4-FFF2-40B4-BE49-F238E27FC236}">
                  <a16:creationId xmlns:a16="http://schemas.microsoft.com/office/drawing/2014/main" id="{31BC39B6-EA56-3A54-5D99-0B4075EFB9E8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00;p53">
              <a:extLst>
                <a:ext uri="{FF2B5EF4-FFF2-40B4-BE49-F238E27FC236}">
                  <a16:creationId xmlns:a16="http://schemas.microsoft.com/office/drawing/2014/main" id="{EE29C3FF-CF74-A707-4A08-5E77D5FC4674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01;p53">
              <a:extLst>
                <a:ext uri="{FF2B5EF4-FFF2-40B4-BE49-F238E27FC236}">
                  <a16:creationId xmlns:a16="http://schemas.microsoft.com/office/drawing/2014/main" id="{3CB252DB-3A2B-B5C3-E996-B1154170F87E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02;p53">
              <a:extLst>
                <a:ext uri="{FF2B5EF4-FFF2-40B4-BE49-F238E27FC236}">
                  <a16:creationId xmlns:a16="http://schemas.microsoft.com/office/drawing/2014/main" id="{86F629EC-A3EB-CD23-1D98-DB1098B8983A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03;p53">
              <a:extLst>
                <a:ext uri="{FF2B5EF4-FFF2-40B4-BE49-F238E27FC236}">
                  <a16:creationId xmlns:a16="http://schemas.microsoft.com/office/drawing/2014/main" id="{A11221E8-1111-2018-566A-306D937481A2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04;p53">
              <a:extLst>
                <a:ext uri="{FF2B5EF4-FFF2-40B4-BE49-F238E27FC236}">
                  <a16:creationId xmlns:a16="http://schemas.microsoft.com/office/drawing/2014/main" id="{391D277A-E906-E129-5299-F23C71D8C162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05;p53">
              <a:extLst>
                <a:ext uri="{FF2B5EF4-FFF2-40B4-BE49-F238E27FC236}">
                  <a16:creationId xmlns:a16="http://schemas.microsoft.com/office/drawing/2014/main" id="{47FB0FC7-A846-BDBE-751F-5B8E8F9FE85C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06;p53">
              <a:extLst>
                <a:ext uri="{FF2B5EF4-FFF2-40B4-BE49-F238E27FC236}">
                  <a16:creationId xmlns:a16="http://schemas.microsoft.com/office/drawing/2014/main" id="{B4FDFAC9-94BB-A31C-D9AD-03CDCE42F225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07;p53">
              <a:extLst>
                <a:ext uri="{FF2B5EF4-FFF2-40B4-BE49-F238E27FC236}">
                  <a16:creationId xmlns:a16="http://schemas.microsoft.com/office/drawing/2014/main" id="{E7E450A8-5819-6649-E884-BC7E1BA6B3D9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08;p53">
              <a:extLst>
                <a:ext uri="{FF2B5EF4-FFF2-40B4-BE49-F238E27FC236}">
                  <a16:creationId xmlns:a16="http://schemas.microsoft.com/office/drawing/2014/main" id="{682EB7DD-DCBD-4CB0-2272-A68F1E458D20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09;p53">
              <a:extLst>
                <a:ext uri="{FF2B5EF4-FFF2-40B4-BE49-F238E27FC236}">
                  <a16:creationId xmlns:a16="http://schemas.microsoft.com/office/drawing/2014/main" id="{5A8C6FA8-044B-408A-8F07-25B429731F24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10;p53">
              <a:extLst>
                <a:ext uri="{FF2B5EF4-FFF2-40B4-BE49-F238E27FC236}">
                  <a16:creationId xmlns:a16="http://schemas.microsoft.com/office/drawing/2014/main" id="{B2513336-1F4E-4E5F-9B7C-7D083FB500D1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11;p53">
              <a:extLst>
                <a:ext uri="{FF2B5EF4-FFF2-40B4-BE49-F238E27FC236}">
                  <a16:creationId xmlns:a16="http://schemas.microsoft.com/office/drawing/2014/main" id="{F1D9C3CC-689E-3994-C124-7174BA431E69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12;p53">
              <a:extLst>
                <a:ext uri="{FF2B5EF4-FFF2-40B4-BE49-F238E27FC236}">
                  <a16:creationId xmlns:a16="http://schemas.microsoft.com/office/drawing/2014/main" id="{AF3F5771-52D1-DFF7-160A-4448EFC17EBF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13;p53">
              <a:extLst>
                <a:ext uri="{FF2B5EF4-FFF2-40B4-BE49-F238E27FC236}">
                  <a16:creationId xmlns:a16="http://schemas.microsoft.com/office/drawing/2014/main" id="{80BD6CE1-B3F7-0777-11B5-17BD0CB63593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14;p53">
              <a:extLst>
                <a:ext uri="{FF2B5EF4-FFF2-40B4-BE49-F238E27FC236}">
                  <a16:creationId xmlns:a16="http://schemas.microsoft.com/office/drawing/2014/main" id="{9270B95B-979E-15B6-CACA-117159A2EB04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5;p53">
              <a:extLst>
                <a:ext uri="{FF2B5EF4-FFF2-40B4-BE49-F238E27FC236}">
                  <a16:creationId xmlns:a16="http://schemas.microsoft.com/office/drawing/2014/main" id="{62F098BE-95A5-9FD1-DE69-226A9987A9AB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16;p53">
              <a:extLst>
                <a:ext uri="{FF2B5EF4-FFF2-40B4-BE49-F238E27FC236}">
                  <a16:creationId xmlns:a16="http://schemas.microsoft.com/office/drawing/2014/main" id="{7EEA5432-7527-03D1-F9A6-D9FBCB8F04B0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17;p53">
              <a:extLst>
                <a:ext uri="{FF2B5EF4-FFF2-40B4-BE49-F238E27FC236}">
                  <a16:creationId xmlns:a16="http://schemas.microsoft.com/office/drawing/2014/main" id="{87F4D283-44B9-A3B6-4169-1D02F64E03FD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18;p53">
              <a:extLst>
                <a:ext uri="{FF2B5EF4-FFF2-40B4-BE49-F238E27FC236}">
                  <a16:creationId xmlns:a16="http://schemas.microsoft.com/office/drawing/2014/main" id="{5105DEB1-ABA7-55E6-7682-4113EBAA4158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19;p53">
              <a:extLst>
                <a:ext uri="{FF2B5EF4-FFF2-40B4-BE49-F238E27FC236}">
                  <a16:creationId xmlns:a16="http://schemas.microsoft.com/office/drawing/2014/main" id="{80DC8B18-F756-C61F-C323-DB3215819EB0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20;p53">
              <a:extLst>
                <a:ext uri="{FF2B5EF4-FFF2-40B4-BE49-F238E27FC236}">
                  <a16:creationId xmlns:a16="http://schemas.microsoft.com/office/drawing/2014/main" id="{17064E95-187A-50CC-75FD-7A84FCE5D5FD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21;p53">
              <a:extLst>
                <a:ext uri="{FF2B5EF4-FFF2-40B4-BE49-F238E27FC236}">
                  <a16:creationId xmlns:a16="http://schemas.microsoft.com/office/drawing/2014/main" id="{9295FE80-C868-55F1-67FA-D5421C0AC94C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22;p53">
              <a:extLst>
                <a:ext uri="{FF2B5EF4-FFF2-40B4-BE49-F238E27FC236}">
                  <a16:creationId xmlns:a16="http://schemas.microsoft.com/office/drawing/2014/main" id="{2FE7D15C-2879-A6CC-4487-C3AC89C8C2B8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23;p53">
              <a:extLst>
                <a:ext uri="{FF2B5EF4-FFF2-40B4-BE49-F238E27FC236}">
                  <a16:creationId xmlns:a16="http://schemas.microsoft.com/office/drawing/2014/main" id="{A0E92F5B-B6ED-F2FF-D3A2-B28ADF009C3A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24;p53">
              <a:extLst>
                <a:ext uri="{FF2B5EF4-FFF2-40B4-BE49-F238E27FC236}">
                  <a16:creationId xmlns:a16="http://schemas.microsoft.com/office/drawing/2014/main" id="{71EA12DC-0AE9-0501-37DD-8043F4F4A706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25;p53">
              <a:extLst>
                <a:ext uri="{FF2B5EF4-FFF2-40B4-BE49-F238E27FC236}">
                  <a16:creationId xmlns:a16="http://schemas.microsoft.com/office/drawing/2014/main" id="{92F2B47C-347D-FCE5-565F-5584756F43FE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26;p53">
              <a:extLst>
                <a:ext uri="{FF2B5EF4-FFF2-40B4-BE49-F238E27FC236}">
                  <a16:creationId xmlns:a16="http://schemas.microsoft.com/office/drawing/2014/main" id="{DA98CF2B-EA63-CE63-647D-F3E622751B76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27;p53">
              <a:extLst>
                <a:ext uri="{FF2B5EF4-FFF2-40B4-BE49-F238E27FC236}">
                  <a16:creationId xmlns:a16="http://schemas.microsoft.com/office/drawing/2014/main" id="{B28B4201-8E05-1FB7-045C-F69D842BDED0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28;p53">
              <a:extLst>
                <a:ext uri="{FF2B5EF4-FFF2-40B4-BE49-F238E27FC236}">
                  <a16:creationId xmlns:a16="http://schemas.microsoft.com/office/drawing/2014/main" id="{FD87B0B9-D665-46B3-1A60-2FDF6964F77D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29;p53">
              <a:extLst>
                <a:ext uri="{FF2B5EF4-FFF2-40B4-BE49-F238E27FC236}">
                  <a16:creationId xmlns:a16="http://schemas.microsoft.com/office/drawing/2014/main" id="{D0106336-F561-006A-3534-B692177C9FCE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30;p53">
              <a:extLst>
                <a:ext uri="{FF2B5EF4-FFF2-40B4-BE49-F238E27FC236}">
                  <a16:creationId xmlns:a16="http://schemas.microsoft.com/office/drawing/2014/main" id="{A1BE6F2C-F338-8924-A5BB-CFC9B8958194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31;p53">
              <a:extLst>
                <a:ext uri="{FF2B5EF4-FFF2-40B4-BE49-F238E27FC236}">
                  <a16:creationId xmlns:a16="http://schemas.microsoft.com/office/drawing/2014/main" id="{7EB1DCF0-591A-8B79-ABA1-BA8BA250CFC2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32;p53">
              <a:extLst>
                <a:ext uri="{FF2B5EF4-FFF2-40B4-BE49-F238E27FC236}">
                  <a16:creationId xmlns:a16="http://schemas.microsoft.com/office/drawing/2014/main" id="{FA830654-0238-6318-FA4E-100868F6157E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33;p53">
              <a:extLst>
                <a:ext uri="{FF2B5EF4-FFF2-40B4-BE49-F238E27FC236}">
                  <a16:creationId xmlns:a16="http://schemas.microsoft.com/office/drawing/2014/main" id="{DD2753CA-B4C8-26DB-3A1A-93923AF5A9CA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34;p53">
              <a:extLst>
                <a:ext uri="{FF2B5EF4-FFF2-40B4-BE49-F238E27FC236}">
                  <a16:creationId xmlns:a16="http://schemas.microsoft.com/office/drawing/2014/main" id="{A1B0026C-1552-0A79-A347-D1A2A3AE1EDB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35;p53">
              <a:extLst>
                <a:ext uri="{FF2B5EF4-FFF2-40B4-BE49-F238E27FC236}">
                  <a16:creationId xmlns:a16="http://schemas.microsoft.com/office/drawing/2014/main" id="{9FC0BC7D-4857-80C3-75A0-E53811E817BB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36;p53">
              <a:extLst>
                <a:ext uri="{FF2B5EF4-FFF2-40B4-BE49-F238E27FC236}">
                  <a16:creationId xmlns:a16="http://schemas.microsoft.com/office/drawing/2014/main" id="{5EF14C02-EA2D-9A29-0262-C882BDC063E3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37;p53">
              <a:extLst>
                <a:ext uri="{FF2B5EF4-FFF2-40B4-BE49-F238E27FC236}">
                  <a16:creationId xmlns:a16="http://schemas.microsoft.com/office/drawing/2014/main" id="{F8D83476-E2C4-186D-15A6-F6A1389CCD78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38;p53">
              <a:extLst>
                <a:ext uri="{FF2B5EF4-FFF2-40B4-BE49-F238E27FC236}">
                  <a16:creationId xmlns:a16="http://schemas.microsoft.com/office/drawing/2014/main" id="{F904828B-C32D-8A50-B62A-7247BA54F5B8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39;p53">
              <a:extLst>
                <a:ext uri="{FF2B5EF4-FFF2-40B4-BE49-F238E27FC236}">
                  <a16:creationId xmlns:a16="http://schemas.microsoft.com/office/drawing/2014/main" id="{999C6D76-D317-016C-2321-DDC6C7D43BC6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40;p53">
              <a:extLst>
                <a:ext uri="{FF2B5EF4-FFF2-40B4-BE49-F238E27FC236}">
                  <a16:creationId xmlns:a16="http://schemas.microsoft.com/office/drawing/2014/main" id="{2CE62A6C-B21B-B94A-7C34-74F1CF98F414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41;p53">
              <a:extLst>
                <a:ext uri="{FF2B5EF4-FFF2-40B4-BE49-F238E27FC236}">
                  <a16:creationId xmlns:a16="http://schemas.microsoft.com/office/drawing/2014/main" id="{48E8F85C-B7A5-8223-D179-0AFC1BB16825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42;p53">
              <a:extLst>
                <a:ext uri="{FF2B5EF4-FFF2-40B4-BE49-F238E27FC236}">
                  <a16:creationId xmlns:a16="http://schemas.microsoft.com/office/drawing/2014/main" id="{E628B10D-F814-B7E9-E44B-56AB020D7CF6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43;p53">
              <a:extLst>
                <a:ext uri="{FF2B5EF4-FFF2-40B4-BE49-F238E27FC236}">
                  <a16:creationId xmlns:a16="http://schemas.microsoft.com/office/drawing/2014/main" id="{5EDFFCEC-349D-3357-5854-E79FA21951D4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44;p53">
              <a:extLst>
                <a:ext uri="{FF2B5EF4-FFF2-40B4-BE49-F238E27FC236}">
                  <a16:creationId xmlns:a16="http://schemas.microsoft.com/office/drawing/2014/main" id="{196843CB-2970-C480-2BC5-AD86B6F38927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45;p53">
              <a:extLst>
                <a:ext uri="{FF2B5EF4-FFF2-40B4-BE49-F238E27FC236}">
                  <a16:creationId xmlns:a16="http://schemas.microsoft.com/office/drawing/2014/main" id="{38C36519-AA77-E2DB-9FF5-5E7E499C19A7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46;p53">
              <a:extLst>
                <a:ext uri="{FF2B5EF4-FFF2-40B4-BE49-F238E27FC236}">
                  <a16:creationId xmlns:a16="http://schemas.microsoft.com/office/drawing/2014/main" id="{4F1B0C5C-1598-61A4-98CD-D6019E5E2C3A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47;p53">
              <a:extLst>
                <a:ext uri="{FF2B5EF4-FFF2-40B4-BE49-F238E27FC236}">
                  <a16:creationId xmlns:a16="http://schemas.microsoft.com/office/drawing/2014/main" id="{1366F58F-2D60-0FD7-C581-ADD3D7EB6A5D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48;p53">
              <a:extLst>
                <a:ext uri="{FF2B5EF4-FFF2-40B4-BE49-F238E27FC236}">
                  <a16:creationId xmlns:a16="http://schemas.microsoft.com/office/drawing/2014/main" id="{64B25728-3596-D31D-B059-84F1C4A14079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49;p53">
              <a:extLst>
                <a:ext uri="{FF2B5EF4-FFF2-40B4-BE49-F238E27FC236}">
                  <a16:creationId xmlns:a16="http://schemas.microsoft.com/office/drawing/2014/main" id="{84E88C49-194A-F98D-29AA-54629919B794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93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259</Words>
  <Application>Microsoft Macintosh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 Semi Condensed</vt:lpstr>
      <vt:lpstr>Barlow Semi Condensed Medium</vt:lpstr>
      <vt:lpstr>Fjalla One</vt:lpstr>
      <vt:lpstr>Tahoma</vt:lpstr>
      <vt:lpstr>Technology Consulting by Slidesgo</vt:lpstr>
      <vt:lpstr>PowerPoint Presentation</vt:lpstr>
      <vt:lpstr>מטרת הפרויקט</vt:lpstr>
      <vt:lpstr>ייצוג נשים בכנסת- רקע</vt:lpstr>
      <vt:lpstr>תוכנית העבודה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עומר בנימין</cp:lastModifiedBy>
  <cp:revision>4</cp:revision>
  <dcterms:modified xsi:type="dcterms:W3CDTF">2022-05-28T14:35:38Z</dcterms:modified>
</cp:coreProperties>
</file>