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6"/>
  </p:notesMasterIdLst>
  <p:sldIdLst>
    <p:sldId id="256" r:id="rId2"/>
    <p:sldId id="345" r:id="rId3"/>
    <p:sldId id="260" r:id="rId4"/>
    <p:sldId id="305" r:id="rId5"/>
    <p:sldId id="258" r:id="rId6"/>
    <p:sldId id="316" r:id="rId7"/>
    <p:sldId id="261" r:id="rId8"/>
    <p:sldId id="326" r:id="rId9"/>
    <p:sldId id="340" r:id="rId10"/>
    <p:sldId id="341" r:id="rId11"/>
    <p:sldId id="322" r:id="rId12"/>
    <p:sldId id="328" r:id="rId13"/>
    <p:sldId id="330" r:id="rId14"/>
    <p:sldId id="332" r:id="rId15"/>
    <p:sldId id="271" r:id="rId16"/>
    <p:sldId id="333" r:id="rId17"/>
    <p:sldId id="335" r:id="rId18"/>
    <p:sldId id="337" r:id="rId19"/>
    <p:sldId id="338" r:id="rId20"/>
    <p:sldId id="342" r:id="rId21"/>
    <p:sldId id="343" r:id="rId22"/>
    <p:sldId id="339" r:id="rId23"/>
    <p:sldId id="265" r:id="rId24"/>
    <p:sldId id="344"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67B0E1"/>
    <a:srgbClr val="76C7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5AFB0C-74E7-40A7-BEA4-972A8C141597}">
  <a:tblStyle styleId="{185AFB0C-74E7-40A7-BEA4-972A8C1415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3432"/>
  </p:normalViewPr>
  <p:slideViewPr>
    <p:cSldViewPr snapToGrid="0" snapToObjects="1">
      <p:cViewPr varScale="1">
        <p:scale>
          <a:sx n="176" d="100"/>
          <a:sy n="176"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26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LDA (Latent Dirichlet Allocation) Topic Modeling is a method for analyzing the distribution of semantic word clusters, so-called “topics” in a text collection</a:t>
            </a:r>
          </a:p>
          <a:p>
            <a:pPr marL="228600" lvl="0" indent="-228600" algn="l" rtl="0">
              <a:spcBef>
                <a:spcPts val="0"/>
              </a:spcBef>
              <a:spcAft>
                <a:spcPts val="0"/>
              </a:spcAft>
              <a:buAutoNum type="arabicPeriod"/>
            </a:pPr>
            <a:endParaRPr lang="en-US" sz="1100" b="0" i="0" u="none" strike="noStrike" cap="none" dirty="0">
              <a:solidFill>
                <a:srgbClr val="000000"/>
              </a:solidFill>
              <a:effectLst/>
              <a:latin typeface="Arial"/>
              <a:cs typeface="Arial"/>
              <a:sym typeface="Arial"/>
            </a:endParaRPr>
          </a:p>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Topic modeling thereby relies on the analyzed texts themselves entirely; it does not use additional sources of information like dictionaries or external training data</a:t>
            </a:r>
          </a:p>
          <a:p>
            <a:pPr marL="228600" lvl="0" indent="-228600" algn="l" rtl="0">
              <a:spcBef>
                <a:spcPts val="0"/>
              </a:spcBef>
              <a:spcAft>
                <a:spcPts val="0"/>
              </a:spcAft>
              <a:buAutoNum type="arabicPeriod"/>
            </a:pPr>
            <a:endParaRPr lang="en-US" sz="1100" b="0" i="0" u="none" strike="noStrike" cap="none" dirty="0">
              <a:solidFill>
                <a:srgbClr val="000000"/>
              </a:solidFill>
              <a:effectLst/>
              <a:latin typeface="Arial"/>
              <a:cs typeface="Arial"/>
              <a:sym typeface="Arial"/>
            </a:endParaRPr>
          </a:p>
          <a:p>
            <a:pPr marL="228600" lvl="0" indent="-228600" algn="l" rtl="0">
              <a:spcBef>
                <a:spcPts val="0"/>
              </a:spcBef>
              <a:spcAft>
                <a:spcPts val="0"/>
              </a:spcAft>
              <a:buAutoNum type="arabicPeriod"/>
            </a:pPr>
            <a:r>
              <a:rPr lang="en-US" sz="1100" b="0" i="0" u="none" strike="noStrike" cap="none" dirty="0">
                <a:solidFill>
                  <a:srgbClr val="000000"/>
                </a:solidFill>
                <a:effectLst/>
                <a:latin typeface="Arial"/>
                <a:ea typeface="Arial"/>
                <a:cs typeface="Arial"/>
                <a:sym typeface="Arial"/>
              </a:rPr>
              <a:t>For further analysis with other software results can be exported in the universally readable csv format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28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26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4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75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78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156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0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9023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0526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1814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7" r:id="rId6"/>
    <p:sldLayoutId id="2147483673" r:id="rId7"/>
    <p:sldLayoutId id="2147483674" r:id="rId8"/>
    <p:sldLayoutId id="2147483675" r:id="rId9"/>
    <p:sldLayoutId id="2147483676" r:id="rId10"/>
    <p:sldLayoutId id="2147483682" r:id="rId11"/>
    <p:sldLayoutId id="2147483683" r:id="rId12"/>
    <p:sldLayoutId id="214748368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74615"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5"/>
          <p:cNvSpPr txBox="1">
            <a:spLocks noGrp="1"/>
          </p:cNvSpPr>
          <p:nvPr>
            <p:ph type="subTitle" idx="1"/>
          </p:nvPr>
        </p:nvSpPr>
        <p:spPr>
          <a:xfrm>
            <a:off x="5335741" y="3182766"/>
            <a:ext cx="3264300" cy="896100"/>
          </a:xfrm>
          <a:prstGeom prst="rect">
            <a:avLst/>
          </a:prstGeom>
        </p:spPr>
        <p:txBody>
          <a:bodyPr spcFirstLastPara="1" wrap="square" lIns="91425" tIns="91425" rIns="91425" bIns="91425" anchor="t" anchorCtr="0">
            <a:noAutofit/>
          </a:bodyPr>
          <a:lstStyle/>
          <a:p>
            <a:pPr>
              <a:buClr>
                <a:schemeClr val="dk1"/>
              </a:buClr>
              <a:buSzPts val="1100"/>
            </a:pPr>
            <a:r>
              <a:rPr lang="he-IL" sz="1600" dirty="0">
                <a:solidFill>
                  <a:srgbClr val="494949"/>
                </a:solidFill>
                <a:latin typeface="Tahoma" panose="020B0604030504040204" pitchFamily="34" charset="0"/>
                <a:ea typeface="Tahoma" panose="020B0604030504040204" pitchFamily="34" charset="0"/>
                <a:cs typeface="Tahoma" panose="020B0604030504040204" pitchFamily="34" charset="0"/>
              </a:rPr>
              <a:t>נושאים במדעי הרוח הדיגיטליים</a:t>
            </a:r>
          </a:p>
          <a:p>
            <a:pPr>
              <a:buClr>
                <a:schemeClr val="dk1"/>
              </a:buClr>
              <a:buSzPts val="1100"/>
            </a:pPr>
            <a:endParaRPr lang="he-IL" sz="1600" dirty="0">
              <a:solidFill>
                <a:srgbClr val="494949"/>
              </a:solidFill>
              <a:latin typeface="Tahoma" panose="020B0604030504040204" pitchFamily="34" charset="0"/>
              <a:ea typeface="Tahoma" panose="020B0604030504040204" pitchFamily="34" charset="0"/>
              <a:cs typeface="Tahoma" panose="020B0604030504040204" pitchFamily="34" charset="0"/>
            </a:endParaRPr>
          </a:p>
          <a:p>
            <a:pPr marL="0" lvl="0" indent="0" algn="r" rtl="0">
              <a:spcBef>
                <a:spcPts val="0"/>
              </a:spcBef>
              <a:spcAft>
                <a:spcPts val="0"/>
              </a:spcAft>
              <a:buClr>
                <a:schemeClr val="dk1"/>
              </a:buClr>
              <a:buSzPts val="1100"/>
              <a:buFont typeface="Arial"/>
              <a:buNone/>
            </a:pPr>
            <a:r>
              <a:rPr lang="he-IL" sz="1400" dirty="0">
                <a:solidFill>
                  <a:srgbClr val="494949"/>
                </a:solidFill>
                <a:latin typeface="Tahoma" panose="020B0604030504040204" pitchFamily="34" charset="0"/>
                <a:ea typeface="Tahoma" panose="020B0604030504040204" pitchFamily="34" charset="0"/>
                <a:cs typeface="Tahoma" panose="020B0604030504040204" pitchFamily="34" charset="0"/>
              </a:rPr>
              <a:t>ליעד עצמון ועומר בנימין</a:t>
            </a:r>
            <a:endParaRPr sz="1400" dirty="0">
              <a:solidFill>
                <a:srgbClr val="494949"/>
              </a:solidFill>
              <a:latin typeface="Tahoma" panose="020B0604030504040204" pitchFamily="34" charset="0"/>
              <a:ea typeface="Tahoma" panose="020B0604030504040204" pitchFamily="34" charset="0"/>
              <a:cs typeface="Tahoma" panose="020B0604030504040204" pitchFamily="34" charset="0"/>
            </a:endParaRPr>
          </a:p>
          <a:p>
            <a:pPr marL="0" lvl="0" indent="0" algn="r" rtl="0">
              <a:spcBef>
                <a:spcPts val="0"/>
              </a:spcBef>
              <a:spcAft>
                <a:spcPts val="0"/>
              </a:spcAft>
              <a:buNone/>
            </a:pPr>
            <a:endParaRPr sz="18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198" name="Google Shape;1885;p35">
            <a:extLst>
              <a:ext uri="{FF2B5EF4-FFF2-40B4-BE49-F238E27FC236}">
                <a16:creationId xmlns:a16="http://schemas.microsoft.com/office/drawing/2014/main" id="{BEA9AF88-86F6-4C6D-856D-72B3B269E74F}"/>
              </a:ext>
            </a:extLst>
          </p:cNvPr>
          <p:cNvSpPr txBox="1">
            <a:spLocks/>
          </p:cNvSpPr>
          <p:nvPr/>
        </p:nvSpPr>
        <p:spPr>
          <a:xfrm>
            <a:off x="4498521" y="2229515"/>
            <a:ext cx="4101520" cy="896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buClr>
                <a:schemeClr val="dk1"/>
              </a:buClr>
              <a:buSzPts val="1100"/>
              <a:buFont typeface="Arial"/>
              <a:buNone/>
            </a:pPr>
            <a:r>
              <a:rPr lang="he-IL" dirty="0">
                <a:solidFill>
                  <a:srgbClr val="67B0E1"/>
                </a:solidFill>
                <a:latin typeface="Tahoma" panose="020B0604030504040204" pitchFamily="34" charset="0"/>
                <a:ea typeface="Tahoma" panose="020B0604030504040204" pitchFamily="34" charset="0"/>
                <a:cs typeface="Tahoma" panose="020B0604030504040204" pitchFamily="34" charset="0"/>
              </a:rPr>
              <a:t>ניתוח ייצוג מהותי של חברות כנסת</a:t>
            </a:r>
          </a:p>
          <a:p>
            <a:endParaRPr lang="en-US" sz="1800" dirty="0">
              <a:solidFill>
                <a:srgbClr val="67B0E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C6A575FB-636F-8890-0CB1-FDEA9EF0EE9E}"/>
              </a:ext>
            </a:extLst>
          </p:cNvPr>
          <p:cNvSpPr txBox="1">
            <a:spLocks noGrp="1"/>
          </p:cNvSpPr>
          <p:nvPr>
            <p:ph type="title"/>
          </p:nvPr>
        </p:nvSpPr>
        <p:spPr>
          <a:xfrm>
            <a:off x="1978333" y="456676"/>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ניתוח תוכני של הצעת חוק</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F5B75F3B-6E45-6F3D-358D-C1BC8FF526DF}"/>
              </a:ext>
            </a:extLst>
          </p:cNvPr>
          <p:cNvPicPr>
            <a:picLocks noChangeAspect="1"/>
          </p:cNvPicPr>
          <p:nvPr/>
        </p:nvPicPr>
        <p:blipFill>
          <a:blip r:embed="rId2"/>
          <a:stretch>
            <a:fillRect/>
          </a:stretch>
        </p:blipFill>
        <p:spPr>
          <a:xfrm>
            <a:off x="3017103" y="1198009"/>
            <a:ext cx="3109793" cy="3710777"/>
          </a:xfrm>
          <a:prstGeom prst="rect">
            <a:avLst/>
          </a:prstGeom>
        </p:spPr>
      </p:pic>
      <p:grpSp>
        <p:nvGrpSpPr>
          <p:cNvPr id="3" name="Google Shape;2620;p47">
            <a:extLst>
              <a:ext uri="{FF2B5EF4-FFF2-40B4-BE49-F238E27FC236}">
                <a16:creationId xmlns:a16="http://schemas.microsoft.com/office/drawing/2014/main" id="{B2F6E0C6-3087-6FD9-FDEE-0F0B7606921F}"/>
              </a:ext>
            </a:extLst>
          </p:cNvPr>
          <p:cNvGrpSpPr/>
          <p:nvPr/>
        </p:nvGrpSpPr>
        <p:grpSpPr>
          <a:xfrm>
            <a:off x="3643310" y="1828801"/>
            <a:ext cx="840673" cy="391187"/>
            <a:chOff x="2771600" y="526920"/>
            <a:chExt cx="3480300" cy="1145236"/>
          </a:xfrm>
        </p:grpSpPr>
        <p:sp>
          <p:nvSpPr>
            <p:cNvPr id="4" name="Google Shape;2621;p47">
              <a:extLst>
                <a:ext uri="{FF2B5EF4-FFF2-40B4-BE49-F238E27FC236}">
                  <a16:creationId xmlns:a16="http://schemas.microsoft.com/office/drawing/2014/main" id="{5BEC1EDD-6AE2-B7E9-BF43-523C6B32B9AC}"/>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 name="Google Shape;2622;p47">
              <a:extLst>
                <a:ext uri="{FF2B5EF4-FFF2-40B4-BE49-F238E27FC236}">
                  <a16:creationId xmlns:a16="http://schemas.microsoft.com/office/drawing/2014/main" id="{407D0ACD-3E09-18DF-3EFB-AB85845F04C8}"/>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מגישי הצעת החוק</a:t>
              </a:r>
            </a:p>
          </p:txBody>
        </p:sp>
      </p:grpSp>
      <p:grpSp>
        <p:nvGrpSpPr>
          <p:cNvPr id="6" name="Google Shape;2620;p47">
            <a:extLst>
              <a:ext uri="{FF2B5EF4-FFF2-40B4-BE49-F238E27FC236}">
                <a16:creationId xmlns:a16="http://schemas.microsoft.com/office/drawing/2014/main" id="{BC8F13E1-27CF-7059-E79C-A5D8052F40B9}"/>
              </a:ext>
            </a:extLst>
          </p:cNvPr>
          <p:cNvGrpSpPr/>
          <p:nvPr/>
        </p:nvGrpSpPr>
        <p:grpSpPr>
          <a:xfrm>
            <a:off x="3296946" y="1369149"/>
            <a:ext cx="840673" cy="391187"/>
            <a:chOff x="2771600" y="526920"/>
            <a:chExt cx="3480300" cy="1145236"/>
          </a:xfrm>
        </p:grpSpPr>
        <p:sp>
          <p:nvSpPr>
            <p:cNvPr id="7" name="Google Shape;2621;p47">
              <a:extLst>
                <a:ext uri="{FF2B5EF4-FFF2-40B4-BE49-F238E27FC236}">
                  <a16:creationId xmlns:a16="http://schemas.microsoft.com/office/drawing/2014/main" id="{90CB31EF-BA3D-B838-6510-BA34720A6FFA}"/>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8" name="Google Shape;2622;p47">
              <a:extLst>
                <a:ext uri="{FF2B5EF4-FFF2-40B4-BE49-F238E27FC236}">
                  <a16:creationId xmlns:a16="http://schemas.microsoft.com/office/drawing/2014/main" id="{A7EBAB62-FF92-6483-411B-3D3B54FF244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מספר הכנסת</a:t>
              </a:r>
            </a:p>
          </p:txBody>
        </p:sp>
      </p:grpSp>
      <p:grpSp>
        <p:nvGrpSpPr>
          <p:cNvPr id="10" name="Google Shape;2620;p47">
            <a:extLst>
              <a:ext uri="{FF2B5EF4-FFF2-40B4-BE49-F238E27FC236}">
                <a16:creationId xmlns:a16="http://schemas.microsoft.com/office/drawing/2014/main" id="{EF9CE6D0-F92A-6849-F71E-9FD669F7F05F}"/>
              </a:ext>
            </a:extLst>
          </p:cNvPr>
          <p:cNvGrpSpPr/>
          <p:nvPr/>
        </p:nvGrpSpPr>
        <p:grpSpPr>
          <a:xfrm>
            <a:off x="3927640" y="4356238"/>
            <a:ext cx="840673" cy="391187"/>
            <a:chOff x="2771600" y="526920"/>
            <a:chExt cx="3480300" cy="1145236"/>
          </a:xfrm>
        </p:grpSpPr>
        <p:sp>
          <p:nvSpPr>
            <p:cNvPr id="11" name="Google Shape;2621;p47">
              <a:extLst>
                <a:ext uri="{FF2B5EF4-FFF2-40B4-BE49-F238E27FC236}">
                  <a16:creationId xmlns:a16="http://schemas.microsoft.com/office/drawing/2014/main" id="{1FADB7AD-ACC8-875E-DDE6-71D58787EDD0}"/>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2" name="Google Shape;2622;p47">
              <a:extLst>
                <a:ext uri="{FF2B5EF4-FFF2-40B4-BE49-F238E27FC236}">
                  <a16:creationId xmlns:a16="http://schemas.microsoft.com/office/drawing/2014/main" id="{893AB062-BE02-AF8F-E99E-A12376EDD4DB}"/>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תאריך הגשת ההצעה</a:t>
              </a:r>
            </a:p>
          </p:txBody>
        </p:sp>
      </p:grpSp>
      <p:grpSp>
        <p:nvGrpSpPr>
          <p:cNvPr id="13" name="Google Shape;2620;p47">
            <a:extLst>
              <a:ext uri="{FF2B5EF4-FFF2-40B4-BE49-F238E27FC236}">
                <a16:creationId xmlns:a16="http://schemas.microsoft.com/office/drawing/2014/main" id="{E265ADD4-628F-7259-FB36-66A621E64D91}"/>
              </a:ext>
            </a:extLst>
          </p:cNvPr>
          <p:cNvGrpSpPr/>
          <p:nvPr/>
        </p:nvGrpSpPr>
        <p:grpSpPr>
          <a:xfrm>
            <a:off x="2456273" y="3554304"/>
            <a:ext cx="840673" cy="391187"/>
            <a:chOff x="2771600" y="526920"/>
            <a:chExt cx="3480300" cy="1145236"/>
          </a:xfrm>
        </p:grpSpPr>
        <p:sp>
          <p:nvSpPr>
            <p:cNvPr id="14" name="Google Shape;2621;p47">
              <a:extLst>
                <a:ext uri="{FF2B5EF4-FFF2-40B4-BE49-F238E27FC236}">
                  <a16:creationId xmlns:a16="http://schemas.microsoft.com/office/drawing/2014/main" id="{35F48ECA-CFAC-A21A-7C1E-98751FCE3007}"/>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5" name="Google Shape;2622;p47">
              <a:extLst>
                <a:ext uri="{FF2B5EF4-FFF2-40B4-BE49-F238E27FC236}">
                  <a16:creationId xmlns:a16="http://schemas.microsoft.com/office/drawing/2014/main" id="{DA5CA2AE-CC54-A838-5E61-74C4304C388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תיאור החוק</a:t>
              </a:r>
            </a:p>
          </p:txBody>
        </p:sp>
      </p:grpSp>
      <p:grpSp>
        <p:nvGrpSpPr>
          <p:cNvPr id="16" name="Google Shape;2620;p47">
            <a:extLst>
              <a:ext uri="{FF2B5EF4-FFF2-40B4-BE49-F238E27FC236}">
                <a16:creationId xmlns:a16="http://schemas.microsoft.com/office/drawing/2014/main" id="{A0C6DC82-ABBF-9858-A745-963E7B4F3598}"/>
              </a:ext>
            </a:extLst>
          </p:cNvPr>
          <p:cNvGrpSpPr/>
          <p:nvPr/>
        </p:nvGrpSpPr>
        <p:grpSpPr>
          <a:xfrm>
            <a:off x="5828200" y="2327258"/>
            <a:ext cx="840673" cy="391187"/>
            <a:chOff x="2771600" y="526920"/>
            <a:chExt cx="3480300" cy="1145236"/>
          </a:xfrm>
        </p:grpSpPr>
        <p:sp>
          <p:nvSpPr>
            <p:cNvPr id="17" name="Google Shape;2621;p47">
              <a:extLst>
                <a:ext uri="{FF2B5EF4-FFF2-40B4-BE49-F238E27FC236}">
                  <a16:creationId xmlns:a16="http://schemas.microsoft.com/office/drawing/2014/main" id="{D13EB813-F3FF-C48B-326B-725175DA8EA9}"/>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8" name="Google Shape;2622;p47">
              <a:extLst>
                <a:ext uri="{FF2B5EF4-FFF2-40B4-BE49-F238E27FC236}">
                  <a16:creationId xmlns:a16="http://schemas.microsoft.com/office/drawing/2014/main" id="{0D921EA1-B716-CC90-E8F0-946425AAEEA1}"/>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שם החוק</a:t>
              </a:r>
            </a:p>
          </p:txBody>
        </p:sp>
      </p:grpSp>
      <p:grpSp>
        <p:nvGrpSpPr>
          <p:cNvPr id="19" name="Google Shape;2620;p47">
            <a:extLst>
              <a:ext uri="{FF2B5EF4-FFF2-40B4-BE49-F238E27FC236}">
                <a16:creationId xmlns:a16="http://schemas.microsoft.com/office/drawing/2014/main" id="{011210F6-D80F-979F-E1BE-AB32D5E001AB}"/>
              </a:ext>
            </a:extLst>
          </p:cNvPr>
          <p:cNvGrpSpPr/>
          <p:nvPr/>
        </p:nvGrpSpPr>
        <p:grpSpPr>
          <a:xfrm>
            <a:off x="2533263" y="2718445"/>
            <a:ext cx="840673" cy="391187"/>
            <a:chOff x="2771600" y="526920"/>
            <a:chExt cx="3480300" cy="1145236"/>
          </a:xfrm>
        </p:grpSpPr>
        <p:sp>
          <p:nvSpPr>
            <p:cNvPr id="20" name="Google Shape;2621;p47">
              <a:extLst>
                <a:ext uri="{FF2B5EF4-FFF2-40B4-BE49-F238E27FC236}">
                  <a16:creationId xmlns:a16="http://schemas.microsoft.com/office/drawing/2014/main" id="{E3810E02-8A22-77EC-FA33-4E2696F2F6C1}"/>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1" name="Google Shape;2622;p47">
              <a:extLst>
                <a:ext uri="{FF2B5EF4-FFF2-40B4-BE49-F238E27FC236}">
                  <a16:creationId xmlns:a16="http://schemas.microsoft.com/office/drawing/2014/main" id="{71C325BB-46E1-C098-9272-A56D2B3689E4}"/>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יעד בספר החוקים</a:t>
              </a:r>
            </a:p>
          </p:txBody>
        </p:sp>
      </p:grpSp>
    </p:spTree>
    <p:extLst>
      <p:ext uri="{BB962C8B-B14F-4D97-AF65-F5344CB8AC3E}">
        <p14:creationId xmlns:p14="http://schemas.microsoft.com/office/powerpoint/2010/main" val="391623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43620" y="53161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איסוף המידע ומיונו</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solidFill>
                  <a:schemeClr val="accent1"/>
                </a:solidFill>
                <a:latin typeface="Tahoma" panose="020B0604030504040204" pitchFamily="34" charset="0"/>
                <a:ea typeface="Tahoma" panose="020B0604030504040204" pitchFamily="34" charset="0"/>
                <a:cs typeface="Tahoma" panose="020B0604030504040204" pitchFamily="34" charset="0"/>
              </a:rPr>
              <a:t>הורדת הקבצים לתוך תיקיה אחת</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latin typeface="Tahoma" panose="020B0604030504040204" pitchFamily="34" charset="0"/>
                <a:ea typeface="Tahoma" panose="020B0604030504040204" pitchFamily="34" charset="0"/>
                <a:cs typeface="Tahoma" panose="020B0604030504040204" pitchFamily="34" charset="0"/>
              </a:rPr>
              <a:t>אפיון הקבצים לפי שמם</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latin typeface="Tahoma" panose="020B0604030504040204" pitchFamily="34" charset="0"/>
                <a:ea typeface="Tahoma" panose="020B0604030504040204" pitchFamily="34" charset="0"/>
                <a:cs typeface="Tahoma" panose="020B0604030504040204" pitchFamily="34" charset="0"/>
              </a:rPr>
              <a:t>הורדה ממאגר הכנסת</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9" name="Google Shape;2199;p40"/>
          <p:cNvSpPr txBox="1">
            <a:spLocks noGrp="1"/>
          </p:cNvSpPr>
          <p:nvPr>
            <p:ph type="subTitle" idx="4"/>
          </p:nvPr>
        </p:nvSpPr>
        <p:spPr>
          <a:xfrm>
            <a:off x="3694176" y="2854296"/>
            <a:ext cx="1764900" cy="8735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200" dirty="0">
                <a:latin typeface="Tahoma" panose="020B0604030504040204" pitchFamily="34" charset="0"/>
                <a:ea typeface="Tahoma" panose="020B0604030504040204" pitchFamily="34" charset="0"/>
                <a:cs typeface="Tahoma" panose="020B0604030504040204" pitchFamily="34" charset="0"/>
                <a:sym typeface="Barlow Semi Condensed"/>
              </a:rPr>
              <a:t>קריאת שורות תוכן מתוך הנתונים שהורדו וביצוע הורדה מסמך עבור כל הצעת חוק</a:t>
            </a:r>
            <a:endParaRPr sz="12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0" name="Google Shape;2200;p40"/>
          <p:cNvSpPr txBox="1">
            <a:spLocks noGrp="1"/>
          </p:cNvSpPr>
          <p:nvPr>
            <p:ph type="subTitle" idx="5"/>
          </p:nvPr>
        </p:nvSpPr>
        <p:spPr>
          <a:xfrm>
            <a:off x="556497" y="2873947"/>
            <a:ext cx="2815200" cy="9347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he-IL" sz="1100" dirty="0">
                <a:latin typeface="Tahoma" panose="020B0604030504040204" pitchFamily="34" charset="0"/>
                <a:ea typeface="Tahoma" panose="020B0604030504040204" pitchFamily="34" charset="0"/>
                <a:cs typeface="Tahoma" panose="020B0604030504040204" pitchFamily="34" charset="0"/>
              </a:rPr>
              <a:t>לכל קובץ נקבע שם מאפיין לפי התבנית-</a:t>
            </a:r>
          </a:p>
          <a:p>
            <a:pPr marL="0" lvl="0" indent="0" algn="ctr" rtl="0">
              <a:lnSpc>
                <a:spcPct val="150000"/>
              </a:lnSpc>
              <a:spcBef>
                <a:spcPts val="0"/>
              </a:spcBef>
              <a:spcAft>
                <a:spcPts val="0"/>
              </a:spcAft>
              <a:buNone/>
            </a:pPr>
            <a:r>
              <a:rPr lang="en-US" sz="1100" dirty="0">
                <a:latin typeface="Tahoma" panose="020B0604030504040204" pitchFamily="34" charset="0"/>
                <a:ea typeface="Tahoma" panose="020B0604030504040204" pitchFamily="34" charset="0"/>
                <a:cs typeface="Tahoma" panose="020B0604030504040204" pitchFamily="34" charset="0"/>
              </a:rPr>
              <a:t>K&lt;</a:t>
            </a:r>
            <a:r>
              <a:rPr lang="en-US" sz="1100" dirty="0" err="1">
                <a:latin typeface="Tahoma" panose="020B0604030504040204" pitchFamily="34" charset="0"/>
                <a:ea typeface="Tahoma" panose="020B0604030504040204" pitchFamily="34" charset="0"/>
                <a:cs typeface="Tahoma" panose="020B0604030504040204" pitchFamily="34" charset="0"/>
              </a:rPr>
              <a:t>kneesetNumber</a:t>
            </a:r>
            <a:r>
              <a:rPr lang="en-US" sz="1100" dirty="0">
                <a:latin typeface="Tahoma" panose="020B0604030504040204" pitchFamily="34" charset="0"/>
                <a:ea typeface="Tahoma" panose="020B0604030504040204" pitchFamily="34" charset="0"/>
                <a:cs typeface="Tahoma" panose="020B0604030504040204" pitchFamily="34" charset="0"/>
              </a:rPr>
              <a:t>&gt;_&lt;gender&gt;_&lt;</a:t>
            </a:r>
            <a:r>
              <a:rPr lang="en-US" sz="1100" dirty="0" err="1">
                <a:latin typeface="Tahoma" panose="020B0604030504040204" pitchFamily="34" charset="0"/>
                <a:ea typeface="Tahoma" panose="020B0604030504040204" pitchFamily="34" charset="0"/>
                <a:cs typeface="Tahoma" panose="020B0604030504040204" pitchFamily="34" charset="0"/>
              </a:rPr>
              <a:t>billID</a:t>
            </a:r>
            <a:r>
              <a:rPr lang="en-US" sz="1100" dirty="0">
                <a:latin typeface="Tahoma" panose="020B0604030504040204" pitchFamily="34" charset="0"/>
                <a:ea typeface="Tahoma" panose="020B0604030504040204" pitchFamily="34" charset="0"/>
                <a:cs typeface="Tahoma" panose="020B0604030504040204" pitchFamily="34" charset="0"/>
              </a:rPr>
              <a:t>&gt;</a:t>
            </a:r>
            <a:endParaRPr sz="11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27" name="Google Shape;2199;p40">
            <a:extLst>
              <a:ext uri="{FF2B5EF4-FFF2-40B4-BE49-F238E27FC236}">
                <a16:creationId xmlns:a16="http://schemas.microsoft.com/office/drawing/2014/main" id="{AA5D0E5F-F2B4-C804-296D-14AC4D41A33C}"/>
              </a:ext>
            </a:extLst>
          </p:cNvPr>
          <p:cNvSpPr txBox="1">
            <a:spLocks/>
          </p:cNvSpPr>
          <p:nvPr/>
        </p:nvSpPr>
        <p:spPr>
          <a:xfrm>
            <a:off x="6393592" y="2856110"/>
            <a:ext cx="1764900" cy="873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rtl="1"/>
            <a:r>
              <a:rPr lang="he-IL" sz="1200" dirty="0">
                <a:latin typeface="Tahoma" panose="020B0604030504040204" pitchFamily="34" charset="0"/>
                <a:ea typeface="Tahoma" panose="020B0604030504040204" pitchFamily="34" charset="0"/>
                <a:cs typeface="Tahoma" panose="020B0604030504040204" pitchFamily="34" charset="0"/>
              </a:rPr>
              <a:t>הורדת הנתונים הרלוונטיים בעזרת כלי ייבוא נתוני </a:t>
            </a:r>
            <a:r>
              <a:rPr lang="en-IL" sz="1200" dirty="0">
                <a:latin typeface="Tahoma" panose="020B0604030504040204" pitchFamily="34" charset="0"/>
                <a:ea typeface="Tahoma" panose="020B0604030504040204" pitchFamily="34" charset="0"/>
                <a:cs typeface="Tahoma" panose="020B0604030504040204" pitchFamily="34" charset="0"/>
              </a:rPr>
              <a:t>OData</a:t>
            </a:r>
            <a:r>
              <a:rPr lang="he-IL" sz="1200" dirty="0">
                <a:latin typeface="Tahoma" panose="020B0604030504040204" pitchFamily="34" charset="0"/>
                <a:ea typeface="Tahoma" panose="020B0604030504040204" pitchFamily="34" charset="0"/>
                <a:cs typeface="Tahoma" panose="020B0604030504040204" pitchFamily="34" charset="0"/>
              </a:rPr>
              <a:t> של </a:t>
            </a:r>
            <a:r>
              <a:rPr lang="en-IL" sz="1200" dirty="0">
                <a:latin typeface="Tahoma" panose="020B0604030504040204" pitchFamily="34" charset="0"/>
                <a:ea typeface="Tahoma" panose="020B0604030504040204" pitchFamily="34" charset="0"/>
                <a:cs typeface="Tahoma" panose="020B0604030504040204" pitchFamily="34" charset="0"/>
              </a:rPr>
              <a:t>Microsoft Excel</a:t>
            </a:r>
            <a:endParaRPr lang="he-IL"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311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0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00">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 grpId="0" build="p"/>
      <p:bldP spid="2197" grpId="0" build="p"/>
      <p:bldP spid="2198" grpId="0" build="p"/>
      <p:bldP spid="2199" grpId="0" build="p"/>
      <p:bldP spid="2200" grpId="0" build="p"/>
      <p:bldP spid="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43620" y="53161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תוצר סופי- הורדת המידע</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40E54698-C1CE-EA3C-131F-FED2AADDED96}"/>
              </a:ext>
            </a:extLst>
          </p:cNvPr>
          <p:cNvPicPr>
            <a:picLocks noChangeAspect="1"/>
          </p:cNvPicPr>
          <p:nvPr/>
        </p:nvPicPr>
        <p:blipFill>
          <a:blip r:embed="rId3"/>
          <a:stretch>
            <a:fillRect/>
          </a:stretch>
        </p:blipFill>
        <p:spPr>
          <a:xfrm>
            <a:off x="1522199" y="1279063"/>
            <a:ext cx="6099602" cy="3209028"/>
          </a:xfrm>
          <a:prstGeom prst="rect">
            <a:avLst/>
          </a:prstGeom>
        </p:spPr>
      </p:pic>
    </p:spTree>
    <p:extLst>
      <p:ext uri="{BB962C8B-B14F-4D97-AF65-F5344CB8AC3E}">
        <p14:creationId xmlns:p14="http://schemas.microsoft.com/office/powerpoint/2010/main" val="129882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43620" y="53161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איסוף המידע ומיונו</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solidFill>
                  <a:schemeClr val="accent1"/>
                </a:solidFill>
                <a:latin typeface="Tahoma" panose="020B0604030504040204" pitchFamily="34" charset="0"/>
                <a:ea typeface="Tahoma" panose="020B0604030504040204" pitchFamily="34" charset="0"/>
                <a:cs typeface="Tahoma" panose="020B0604030504040204" pitchFamily="34" charset="0"/>
              </a:rPr>
              <a:t>תיוג חלקי דיבר</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err="1">
                <a:latin typeface="Tahoma" panose="020B0604030504040204" pitchFamily="34" charset="0"/>
                <a:ea typeface="Tahoma" panose="020B0604030504040204" pitchFamily="34" charset="0"/>
                <a:cs typeface="Tahoma" panose="020B0604030504040204" pitchFamily="34" charset="0"/>
              </a:rPr>
              <a:t>טוקנזיציה</a:t>
            </a:r>
            <a:r>
              <a:rPr lang="he-IL" sz="1400" dirty="0">
                <a:latin typeface="Tahoma" panose="020B0604030504040204" pitchFamily="34" charset="0"/>
                <a:ea typeface="Tahoma" panose="020B0604030504040204" pitchFamily="34" charset="0"/>
                <a:cs typeface="Tahoma" panose="020B0604030504040204" pitchFamily="34" charset="0"/>
              </a:rPr>
              <a:t> </a:t>
            </a:r>
            <a:r>
              <a:rPr lang="he-IL" sz="1400" dirty="0" err="1">
                <a:latin typeface="Tahoma" panose="020B0604030504040204" pitchFamily="34" charset="0"/>
                <a:ea typeface="Tahoma" panose="020B0604030504040204" pitchFamily="34" charset="0"/>
                <a:cs typeface="Tahoma" panose="020B0604030504040204" pitchFamily="34" charset="0"/>
              </a:rPr>
              <a:t>ולמטיזינג</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8" name="Google Shape;2198;p40"/>
          <p:cNvSpPr txBox="1">
            <a:spLocks noGrp="1"/>
          </p:cNvSpPr>
          <p:nvPr>
            <p:ph type="subTitle" idx="3"/>
          </p:nvPr>
        </p:nvSpPr>
        <p:spPr>
          <a:xfrm>
            <a:off x="6294513"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latin typeface="Tahoma" panose="020B0604030504040204" pitchFamily="34" charset="0"/>
                <a:ea typeface="Tahoma" panose="020B0604030504040204" pitchFamily="34" charset="0"/>
                <a:cs typeface="Tahoma" panose="020B0604030504040204" pitchFamily="34" charset="0"/>
              </a:rPr>
              <a:t>חילוץ התוכן הרצוי</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9" name="Google Shape;2199;p40"/>
          <p:cNvSpPr txBox="1">
            <a:spLocks noGrp="1"/>
          </p:cNvSpPr>
          <p:nvPr>
            <p:ph type="subTitle" idx="4"/>
          </p:nvPr>
        </p:nvSpPr>
        <p:spPr>
          <a:xfrm>
            <a:off x="3694176"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200" dirty="0">
                <a:latin typeface="Tahoma" panose="020B0604030504040204" pitchFamily="34" charset="0"/>
                <a:ea typeface="Tahoma" panose="020B0604030504040204" pitchFamily="34" charset="0"/>
                <a:cs typeface="Tahoma" panose="020B0604030504040204" pitchFamily="34" charset="0"/>
                <a:sym typeface="Barlow Semi Condensed"/>
              </a:rPr>
              <a:t>בעזרת כלי לעיבוד מקדים של אוניברסיטת בן גוריון</a:t>
            </a:r>
            <a:endParaRPr sz="12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0" name="Google Shape;2200;p40"/>
          <p:cNvSpPr txBox="1">
            <a:spLocks noGrp="1"/>
          </p:cNvSpPr>
          <p:nvPr>
            <p:ph type="subTitle" idx="5"/>
          </p:nvPr>
        </p:nvSpPr>
        <p:spPr>
          <a:xfrm>
            <a:off x="1024128" y="2775530"/>
            <a:ext cx="1764900" cy="1079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he-IL" sz="1100" dirty="0">
                <a:latin typeface="Tahoma" panose="020B0604030504040204" pitchFamily="34" charset="0"/>
                <a:ea typeface="Tahoma" panose="020B0604030504040204" pitchFamily="34" charset="0"/>
                <a:cs typeface="Tahoma" panose="020B0604030504040204" pitchFamily="34" charset="0"/>
              </a:rPr>
              <a:t>על בסיס תיוג חלקי הדיבר, באמצעות כלי לעיבוד מקדים של אוניברסיטת בן גוריון</a:t>
            </a:r>
            <a:endParaRPr sz="11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1" name="Google Shape;2201;p40"/>
          <p:cNvSpPr txBox="1">
            <a:spLocks noGrp="1"/>
          </p:cNvSpPr>
          <p:nvPr>
            <p:ph type="subTitle" idx="6"/>
          </p:nvPr>
        </p:nvSpPr>
        <p:spPr>
          <a:xfrm>
            <a:off x="6294513" y="2825496"/>
            <a:ext cx="1764900" cy="1079100"/>
          </a:xfrm>
          <a:prstGeom prst="rect">
            <a:avLst/>
          </a:prstGeom>
        </p:spPr>
        <p:txBody>
          <a:bodyPr spcFirstLastPara="1" wrap="square" lIns="91425" tIns="91425" rIns="91425" bIns="91425" anchor="t" anchorCtr="0">
            <a:noAutofit/>
          </a:bodyPr>
          <a:lstStyle/>
          <a:p>
            <a:pPr marR="0" algn="ctr" rtl="1">
              <a:lnSpc>
                <a:spcPct val="150000"/>
              </a:lnSpc>
              <a:spcBef>
                <a:spcPts val="0"/>
              </a:spcBef>
              <a:spcAft>
                <a:spcPts val="0"/>
              </a:spcAft>
              <a:buClr>
                <a:srgbClr val="000000"/>
              </a:buClr>
              <a:buFont typeface="Arial"/>
              <a:buNone/>
            </a:pPr>
            <a:r>
              <a:rPr lang="he-IL" sz="1050" dirty="0">
                <a:latin typeface="Tahoma" panose="020B0604030504040204" pitchFamily="34" charset="0"/>
                <a:ea typeface="Tahoma" panose="020B0604030504040204" pitchFamily="34" charset="0"/>
                <a:cs typeface="Tahoma" panose="020B0604030504040204" pitchFamily="34" charset="0"/>
              </a:rPr>
              <a:t>חילצנו על פי הניתוח המבני והתוכני של המסמכים את תמצית תוכן הצעת החוק באמצעות קוד </a:t>
            </a:r>
            <a:r>
              <a:rPr lang="he-IL" sz="1050" dirty="0" err="1">
                <a:latin typeface="Tahoma" panose="020B0604030504040204" pitchFamily="34" charset="0"/>
                <a:ea typeface="Tahoma" panose="020B0604030504040204" pitchFamily="34" charset="0"/>
                <a:cs typeface="Tahoma" panose="020B0604030504040204" pitchFamily="34" charset="0"/>
              </a:rPr>
              <a:t>פייתון</a:t>
            </a:r>
            <a:endParaRPr lang="he-IL" sz="1050" dirty="0">
              <a:latin typeface="Tahoma" panose="020B0604030504040204" pitchFamily="34" charset="0"/>
              <a:ea typeface="Tahoma" panose="020B0604030504040204" pitchFamily="34" charset="0"/>
              <a:cs typeface="Tahoma" panose="020B0604030504040204" pitchFamily="34" charset="0"/>
            </a:endParaRP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6966535"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1">
                <a:lnSpc>
                  <a:spcPct val="100000"/>
                </a:lnSpc>
                <a:spcBef>
                  <a:spcPts val="0"/>
                </a:spcBef>
                <a:spcAft>
                  <a:spcPts val="0"/>
                </a:spcAft>
                <a:buClr>
                  <a:srgbClr val="000000"/>
                </a:buClr>
                <a:buFont typeface="Arial"/>
                <a:buNone/>
              </a:pPr>
              <a:endParaRPr>
                <a:solidFill>
                  <a:srgbClr val="494949"/>
                </a:solidFill>
              </a:endParaRPr>
            </a:p>
          </p:txBody>
        </p:sp>
      </p:grpSp>
    </p:spTree>
    <p:extLst>
      <p:ext uri="{BB962C8B-B14F-4D97-AF65-F5344CB8AC3E}">
        <p14:creationId xmlns:p14="http://schemas.microsoft.com/office/powerpoint/2010/main" val="23299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 grpId="0" build="p"/>
      <p:bldP spid="2197" grpId="0" build="p"/>
      <p:bldP spid="2198" grpId="0" build="p"/>
      <p:bldP spid="2199" grpId="0" build="p"/>
      <p:bldP spid="2200" grpId="0" build="p"/>
      <p:bldP spid="220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24061" y="316464"/>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תהליך העיבוד המקדים</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1AD2153F-6FDF-F38C-896A-73EA8C16D9F6}"/>
              </a:ext>
            </a:extLst>
          </p:cNvPr>
          <p:cNvPicPr>
            <a:picLocks noChangeAspect="1"/>
          </p:cNvPicPr>
          <p:nvPr/>
        </p:nvPicPr>
        <p:blipFill>
          <a:blip r:embed="rId3"/>
          <a:stretch>
            <a:fillRect/>
          </a:stretch>
        </p:blipFill>
        <p:spPr>
          <a:xfrm>
            <a:off x="2766366" y="1421482"/>
            <a:ext cx="1054150" cy="2796377"/>
          </a:xfrm>
          <a:prstGeom prst="rect">
            <a:avLst/>
          </a:prstGeom>
          <a:ln>
            <a:solidFill>
              <a:schemeClr val="tx2">
                <a:lumMod val="10000"/>
              </a:schemeClr>
            </a:solidFill>
          </a:ln>
        </p:spPr>
      </p:pic>
      <p:pic>
        <p:nvPicPr>
          <p:cNvPr id="3" name="Picture 2">
            <a:extLst>
              <a:ext uri="{FF2B5EF4-FFF2-40B4-BE49-F238E27FC236}">
                <a16:creationId xmlns:a16="http://schemas.microsoft.com/office/drawing/2014/main" id="{D041A461-F045-3114-8481-2CE74B7D0E3E}"/>
              </a:ext>
            </a:extLst>
          </p:cNvPr>
          <p:cNvPicPr>
            <a:picLocks noChangeAspect="1"/>
          </p:cNvPicPr>
          <p:nvPr/>
        </p:nvPicPr>
        <p:blipFill>
          <a:blip r:embed="rId4"/>
          <a:stretch>
            <a:fillRect/>
          </a:stretch>
        </p:blipFill>
        <p:spPr>
          <a:xfrm>
            <a:off x="7025832" y="2049826"/>
            <a:ext cx="1487024" cy="1774399"/>
          </a:xfrm>
          <a:prstGeom prst="rect">
            <a:avLst/>
          </a:prstGeom>
          <a:ln>
            <a:solidFill>
              <a:schemeClr val="tx2">
                <a:lumMod val="10000"/>
              </a:schemeClr>
            </a:solidFill>
          </a:ln>
        </p:spPr>
      </p:pic>
      <p:pic>
        <p:nvPicPr>
          <p:cNvPr id="4" name="Picture 3">
            <a:extLst>
              <a:ext uri="{FF2B5EF4-FFF2-40B4-BE49-F238E27FC236}">
                <a16:creationId xmlns:a16="http://schemas.microsoft.com/office/drawing/2014/main" id="{9EB462C2-4401-22F0-2DA6-8D287C99BE6C}"/>
              </a:ext>
            </a:extLst>
          </p:cNvPr>
          <p:cNvPicPr>
            <a:picLocks noChangeAspect="1"/>
          </p:cNvPicPr>
          <p:nvPr/>
        </p:nvPicPr>
        <p:blipFill>
          <a:blip r:embed="rId5"/>
          <a:stretch>
            <a:fillRect/>
          </a:stretch>
        </p:blipFill>
        <p:spPr>
          <a:xfrm>
            <a:off x="4250284" y="2510123"/>
            <a:ext cx="2417663" cy="668390"/>
          </a:xfrm>
          <a:prstGeom prst="rect">
            <a:avLst/>
          </a:prstGeom>
          <a:ln>
            <a:solidFill>
              <a:schemeClr val="tx2">
                <a:lumMod val="10000"/>
              </a:schemeClr>
            </a:solidFill>
          </a:ln>
        </p:spPr>
      </p:pic>
      <p:pic>
        <p:nvPicPr>
          <p:cNvPr id="5" name="Picture 4">
            <a:extLst>
              <a:ext uri="{FF2B5EF4-FFF2-40B4-BE49-F238E27FC236}">
                <a16:creationId xmlns:a16="http://schemas.microsoft.com/office/drawing/2014/main" id="{AA822A71-D39C-89B2-FBA8-A468E74E1E42}"/>
              </a:ext>
            </a:extLst>
          </p:cNvPr>
          <p:cNvPicPr>
            <a:picLocks noChangeAspect="1"/>
          </p:cNvPicPr>
          <p:nvPr/>
        </p:nvPicPr>
        <p:blipFill>
          <a:blip r:embed="rId6"/>
          <a:stretch>
            <a:fillRect/>
          </a:stretch>
        </p:blipFill>
        <p:spPr>
          <a:xfrm>
            <a:off x="1374656" y="1163782"/>
            <a:ext cx="849996" cy="3311778"/>
          </a:xfrm>
          <a:prstGeom prst="rect">
            <a:avLst/>
          </a:prstGeom>
          <a:ln>
            <a:solidFill>
              <a:schemeClr val="tx2">
                <a:lumMod val="10000"/>
              </a:schemeClr>
            </a:solidFill>
          </a:ln>
        </p:spPr>
      </p:pic>
    </p:spTree>
    <p:extLst>
      <p:ext uri="{BB962C8B-B14F-4D97-AF65-F5344CB8AC3E}">
        <p14:creationId xmlns:p14="http://schemas.microsoft.com/office/powerpoint/2010/main" val="290262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pic>
        <p:nvPicPr>
          <p:cNvPr id="1026" name="Picture 2" descr="DARIAH | Europeana Pro">
            <a:extLst>
              <a:ext uri="{FF2B5EF4-FFF2-40B4-BE49-F238E27FC236}">
                <a16:creationId xmlns:a16="http://schemas.microsoft.com/office/drawing/2014/main" id="{F2949FA0-8132-646B-3604-E45D79D35F3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3548" r="93226">
                        <a14:foregroundMark x1="28629" y1="49000" x2="28629" y2="49000"/>
                        <a14:foregroundMark x1="23468" y1="57333" x2="23468" y2="57333"/>
                        <a14:foregroundMark x1="36935" y1="57000" x2="36935" y2="57000"/>
                        <a14:foregroundMark x1="46129" y1="57833" x2="46129" y2="57833"/>
                        <a14:foregroundMark x1="50645" y1="59667" x2="50645" y2="59667"/>
                        <a14:foregroundMark x1="64274" y1="56500" x2="64274" y2="56500"/>
                        <a14:foregroundMark x1="73710" y1="59167" x2="73710" y2="59167"/>
                        <a14:foregroundMark x1="77500" y1="56000" x2="77500" y2="56000"/>
                        <a14:foregroundMark x1="88548" y1="65167" x2="88548" y2="65167"/>
                        <a14:foregroundMark x1="93226" y1="54000" x2="93226" y2="54000"/>
                        <a14:foregroundMark x1="12177" y1="15167" x2="12177" y2="15167"/>
                        <a14:foregroundMark x1="3548" y1="26833" x2="3548" y2="26833"/>
                        <a14:foregroundMark x1="6452" y1="54667" x2="6452" y2="54667"/>
                        <a14:foregroundMark x1="22661" y1="29500" x2="22661" y2="29500"/>
                      </a14:backgroundRemoval>
                    </a14:imgEffect>
                  </a14:imgLayer>
                </a14:imgProps>
              </a:ext>
              <a:ext uri="{28A0092B-C50C-407E-A947-70E740481C1C}">
                <a14:useLocalDpi xmlns:a14="http://schemas.microsoft.com/office/drawing/2010/main" val="0"/>
              </a:ext>
            </a:extLst>
          </a:blip>
          <a:srcRect/>
          <a:stretch>
            <a:fillRect/>
          </a:stretch>
        </p:blipFill>
        <p:spPr bwMode="auto">
          <a:xfrm>
            <a:off x="3067373" y="1126539"/>
            <a:ext cx="3511824" cy="169921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733;p50">
            <a:extLst>
              <a:ext uri="{FF2B5EF4-FFF2-40B4-BE49-F238E27FC236}">
                <a16:creationId xmlns:a16="http://schemas.microsoft.com/office/drawing/2014/main" id="{5D8BF77D-15D6-B3F5-1866-72F6A499E31D}"/>
              </a:ext>
            </a:extLst>
          </p:cNvPr>
          <p:cNvSpPr txBox="1">
            <a:spLocks noGrp="1"/>
          </p:cNvSpPr>
          <p:nvPr>
            <p:ph type="subTitle" idx="1"/>
          </p:nvPr>
        </p:nvSpPr>
        <p:spPr>
          <a:xfrm>
            <a:off x="3257375" y="2630067"/>
            <a:ext cx="3276900" cy="868800"/>
          </a:xfrm>
          <a:prstGeom prst="rect">
            <a:avLst/>
          </a:prstGeom>
        </p:spPr>
        <p:txBody>
          <a:bodyPr spcFirstLastPara="1" wrap="square" lIns="91425" tIns="91425" rIns="91425" bIns="91425" anchor="t" anchorCtr="0">
            <a:noAutofit/>
          </a:bodyPr>
          <a:lstStyle/>
          <a:p>
            <a:pPr fontAlgn="base"/>
            <a:r>
              <a:rPr lang="en-US" b="1" dirty="0"/>
              <a:t>Exploring Topics and Contents in Text Collections</a:t>
            </a:r>
            <a:endParaRPr lang="en-US" dirty="0"/>
          </a:p>
          <a:p>
            <a:br>
              <a:rPr lang="en-US" dirty="0"/>
            </a:br>
            <a:endParaRPr dirty="0"/>
          </a:p>
          <a:p>
            <a:pPr marL="0" lvl="0" indent="0" algn="ctr" rtl="0">
              <a:spcBef>
                <a:spcPts val="0"/>
              </a:spcBef>
              <a:spcAft>
                <a:spcPts val="0"/>
              </a:spcAft>
              <a:buNone/>
            </a:pPr>
            <a:endParaRPr dirty="0"/>
          </a:p>
        </p:txBody>
      </p:sp>
      <p:grpSp>
        <p:nvGrpSpPr>
          <p:cNvPr id="7" name="Google Shape;2620;p47">
            <a:extLst>
              <a:ext uri="{FF2B5EF4-FFF2-40B4-BE49-F238E27FC236}">
                <a16:creationId xmlns:a16="http://schemas.microsoft.com/office/drawing/2014/main" id="{BDEF9B68-809B-B994-2F07-7F2C71BFF6CF}"/>
              </a:ext>
            </a:extLst>
          </p:cNvPr>
          <p:cNvGrpSpPr/>
          <p:nvPr/>
        </p:nvGrpSpPr>
        <p:grpSpPr>
          <a:xfrm>
            <a:off x="773228" y="731410"/>
            <a:ext cx="2596613" cy="790258"/>
            <a:chOff x="2771600" y="526920"/>
            <a:chExt cx="3480300" cy="1145236"/>
          </a:xfrm>
        </p:grpSpPr>
        <p:sp>
          <p:nvSpPr>
            <p:cNvPr id="8" name="Google Shape;2621;p47">
              <a:extLst>
                <a:ext uri="{FF2B5EF4-FFF2-40B4-BE49-F238E27FC236}">
                  <a16:creationId xmlns:a16="http://schemas.microsoft.com/office/drawing/2014/main" id="{1EE02E1F-04EB-7116-9D36-1FAB4274A52F}"/>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9" name="Google Shape;2622;p47">
              <a:extLst>
                <a:ext uri="{FF2B5EF4-FFF2-40B4-BE49-F238E27FC236}">
                  <a16:creationId xmlns:a16="http://schemas.microsoft.com/office/drawing/2014/main" id="{9C9F0B7B-D916-C71A-2F25-655A1F19510B}"/>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LDA topic modeling method</a:t>
              </a:r>
              <a:endParaRPr dirty="0"/>
            </a:p>
          </p:txBody>
        </p:sp>
      </p:grpSp>
      <p:grpSp>
        <p:nvGrpSpPr>
          <p:cNvPr id="10" name="Google Shape;2620;p47">
            <a:extLst>
              <a:ext uri="{FF2B5EF4-FFF2-40B4-BE49-F238E27FC236}">
                <a16:creationId xmlns:a16="http://schemas.microsoft.com/office/drawing/2014/main" id="{B6033F56-1373-7761-FC7A-515EC8B1B327}"/>
              </a:ext>
            </a:extLst>
          </p:cNvPr>
          <p:cNvGrpSpPr/>
          <p:nvPr/>
        </p:nvGrpSpPr>
        <p:grpSpPr>
          <a:xfrm>
            <a:off x="6069738" y="3791846"/>
            <a:ext cx="2596613" cy="790258"/>
            <a:chOff x="2771600" y="526920"/>
            <a:chExt cx="3480300" cy="1145236"/>
          </a:xfrm>
        </p:grpSpPr>
        <p:sp>
          <p:nvSpPr>
            <p:cNvPr id="11" name="Google Shape;2621;p47">
              <a:extLst>
                <a:ext uri="{FF2B5EF4-FFF2-40B4-BE49-F238E27FC236}">
                  <a16:creationId xmlns:a16="http://schemas.microsoft.com/office/drawing/2014/main" id="{0C57D185-FC64-D6DA-ABB5-7F41746A9920}"/>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22;p47">
              <a:extLst>
                <a:ext uri="{FF2B5EF4-FFF2-40B4-BE49-F238E27FC236}">
                  <a16:creationId xmlns:a16="http://schemas.microsoft.com/office/drawing/2014/main" id="{7B7256C6-22AF-DA55-7D8A-DAB05CA8E349}"/>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e-IL" dirty="0"/>
                <a:t>המידול הנושאי מתבסס על הקורפוס עצמו ואינו תלוי </a:t>
              </a:r>
              <a:r>
                <a:rPr lang="he-IL" dirty="0" err="1"/>
                <a:t>ב״מידע</a:t>
              </a:r>
              <a:r>
                <a:rPr lang="he-IL" dirty="0"/>
                <a:t> אימון״ או במילון מכל סוג שהוא</a:t>
              </a:r>
              <a:endParaRPr dirty="0"/>
            </a:p>
          </p:txBody>
        </p:sp>
      </p:grpSp>
      <p:grpSp>
        <p:nvGrpSpPr>
          <p:cNvPr id="13" name="Google Shape;2620;p47">
            <a:extLst>
              <a:ext uri="{FF2B5EF4-FFF2-40B4-BE49-F238E27FC236}">
                <a16:creationId xmlns:a16="http://schemas.microsoft.com/office/drawing/2014/main" id="{A21597F2-97EF-5661-B133-DD8E5ADD4808}"/>
              </a:ext>
            </a:extLst>
          </p:cNvPr>
          <p:cNvGrpSpPr/>
          <p:nvPr/>
        </p:nvGrpSpPr>
        <p:grpSpPr>
          <a:xfrm>
            <a:off x="773228" y="3709033"/>
            <a:ext cx="2596613" cy="790258"/>
            <a:chOff x="2771600" y="526920"/>
            <a:chExt cx="3480300" cy="1145236"/>
          </a:xfrm>
        </p:grpSpPr>
        <p:sp>
          <p:nvSpPr>
            <p:cNvPr id="14" name="Google Shape;2621;p47">
              <a:extLst>
                <a:ext uri="{FF2B5EF4-FFF2-40B4-BE49-F238E27FC236}">
                  <a16:creationId xmlns:a16="http://schemas.microsoft.com/office/drawing/2014/main" id="{1F2F1DD2-E8CF-C1C4-86C2-0CBF3A88C262}"/>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5" name="Google Shape;2622;p47">
              <a:extLst>
                <a:ext uri="{FF2B5EF4-FFF2-40B4-BE49-F238E27FC236}">
                  <a16:creationId xmlns:a16="http://schemas.microsoft.com/office/drawing/2014/main" id="{EBCA3BB1-CC44-A657-9D61-7303ACD1DF63}"/>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e-IL" dirty="0"/>
                <a:t>הממשק נוח למשתמש, מאפשר טעינת קורפוס והגדרת היפר פרמטרים</a:t>
              </a:r>
              <a:endParaRPr dirty="0"/>
            </a:p>
          </p:txBody>
        </p:sp>
      </p:grpSp>
      <p:grpSp>
        <p:nvGrpSpPr>
          <p:cNvPr id="18" name="Google Shape;2620;p47">
            <a:extLst>
              <a:ext uri="{FF2B5EF4-FFF2-40B4-BE49-F238E27FC236}">
                <a16:creationId xmlns:a16="http://schemas.microsoft.com/office/drawing/2014/main" id="{5233A103-5D70-8D15-880C-0285C5193BCF}"/>
              </a:ext>
            </a:extLst>
          </p:cNvPr>
          <p:cNvGrpSpPr/>
          <p:nvPr/>
        </p:nvGrpSpPr>
        <p:grpSpPr>
          <a:xfrm>
            <a:off x="5030593" y="874057"/>
            <a:ext cx="2596613" cy="790258"/>
            <a:chOff x="2771600" y="526920"/>
            <a:chExt cx="3480300" cy="1145236"/>
          </a:xfrm>
        </p:grpSpPr>
        <p:sp>
          <p:nvSpPr>
            <p:cNvPr id="19" name="Google Shape;2621;p47">
              <a:extLst>
                <a:ext uri="{FF2B5EF4-FFF2-40B4-BE49-F238E27FC236}">
                  <a16:creationId xmlns:a16="http://schemas.microsoft.com/office/drawing/2014/main" id="{3870DB1D-B3DA-58F3-D2B7-031A51A3944E}"/>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0" name="Google Shape;2622;p47">
              <a:extLst>
                <a:ext uri="{FF2B5EF4-FFF2-40B4-BE49-F238E27FC236}">
                  <a16:creationId xmlns:a16="http://schemas.microsoft.com/office/drawing/2014/main" id="{7D3F6EDA-8532-A934-4ADA-A0C6F98A2F98}"/>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dirty="0"/>
                <a:t>התוצר הסופי הוא קבצי </a:t>
              </a:r>
              <a:r>
                <a:rPr lang="en-US" dirty="0"/>
                <a:t>csv</a:t>
              </a:r>
              <a:r>
                <a:rPr lang="he-IL" dirty="0"/>
                <a:t> המציגים את הנושאים, הדמיון ביניהם ונתונים נוספים</a:t>
              </a:r>
              <a:endParaRPr dirty="0"/>
            </a:p>
          </p:txBody>
        </p:sp>
      </p:grpSp>
      <p:grpSp>
        <p:nvGrpSpPr>
          <p:cNvPr id="21" name="Google Shape;2620;p47">
            <a:extLst>
              <a:ext uri="{FF2B5EF4-FFF2-40B4-BE49-F238E27FC236}">
                <a16:creationId xmlns:a16="http://schemas.microsoft.com/office/drawing/2014/main" id="{DC708240-69E0-AF37-24B1-99057E09BA12}"/>
              </a:ext>
            </a:extLst>
          </p:cNvPr>
          <p:cNvGrpSpPr/>
          <p:nvPr/>
        </p:nvGrpSpPr>
        <p:grpSpPr>
          <a:xfrm>
            <a:off x="5145554" y="2459970"/>
            <a:ext cx="2596613" cy="790258"/>
            <a:chOff x="2771600" y="526920"/>
            <a:chExt cx="3480300" cy="1145236"/>
          </a:xfrm>
        </p:grpSpPr>
        <p:sp>
          <p:nvSpPr>
            <p:cNvPr id="22" name="Google Shape;2621;p47">
              <a:extLst>
                <a:ext uri="{FF2B5EF4-FFF2-40B4-BE49-F238E27FC236}">
                  <a16:creationId xmlns:a16="http://schemas.microsoft.com/office/drawing/2014/main" id="{006CED59-10E5-54F9-2207-D987BB108F60}"/>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3" name="Google Shape;2622;p47">
              <a:extLst>
                <a:ext uri="{FF2B5EF4-FFF2-40B4-BE49-F238E27FC236}">
                  <a16:creationId xmlns:a16="http://schemas.microsoft.com/office/drawing/2014/main" id="{F3B7B811-6163-1A13-BFB4-95A34A5D352F}"/>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1">
                <a:spcBef>
                  <a:spcPts val="0"/>
                </a:spcBef>
                <a:spcAft>
                  <a:spcPts val="0"/>
                </a:spcAft>
                <a:buNone/>
              </a:pPr>
              <a:r>
                <a:rPr lang="he-IL" dirty="0"/>
                <a:t>כל נושא מוגדר כקבוצה של מילים, המופיעות בהסתברות גבוהה ביחד בקורפוס הנתון</a:t>
              </a:r>
              <a:endParaRPr dirty="0"/>
            </a:p>
          </p:txBody>
        </p:sp>
      </p:grpSp>
      <p:grpSp>
        <p:nvGrpSpPr>
          <p:cNvPr id="25" name="Google Shape;2620;p47">
            <a:extLst>
              <a:ext uri="{FF2B5EF4-FFF2-40B4-BE49-F238E27FC236}">
                <a16:creationId xmlns:a16="http://schemas.microsoft.com/office/drawing/2014/main" id="{F0F54E58-E7D3-8D37-046C-A233EC9B35D1}"/>
              </a:ext>
            </a:extLst>
          </p:cNvPr>
          <p:cNvGrpSpPr/>
          <p:nvPr/>
        </p:nvGrpSpPr>
        <p:grpSpPr>
          <a:xfrm>
            <a:off x="969441" y="2332561"/>
            <a:ext cx="2596613" cy="790258"/>
            <a:chOff x="2771600" y="526920"/>
            <a:chExt cx="3480300" cy="1145236"/>
          </a:xfrm>
        </p:grpSpPr>
        <p:sp>
          <p:nvSpPr>
            <p:cNvPr id="26" name="Google Shape;2621;p47">
              <a:extLst>
                <a:ext uri="{FF2B5EF4-FFF2-40B4-BE49-F238E27FC236}">
                  <a16:creationId xmlns:a16="http://schemas.microsoft.com/office/drawing/2014/main" id="{51E4DDCC-6991-2C3E-BA06-0259B1FD6D4A}"/>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7" name="Google Shape;2622;p47">
              <a:extLst>
                <a:ext uri="{FF2B5EF4-FFF2-40B4-BE49-F238E27FC236}">
                  <a16:creationId xmlns:a16="http://schemas.microsoft.com/office/drawing/2014/main" id="{E2932927-2E01-89AA-3020-0CC5533C3C11}"/>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e-IL" dirty="0"/>
                <a:t>הקלט הוא קורפוס לאחר עיבוד מקדים, מספר האיטרציות, ומספר הנושאים הרצוי</a:t>
              </a: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43620" y="531617"/>
            <a:ext cx="5577900" cy="5943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he-IL" sz="2400" dirty="0">
                <a:latin typeface="Tahoma" panose="020B0604030504040204" pitchFamily="34" charset="0"/>
                <a:ea typeface="Tahoma" panose="020B0604030504040204" pitchFamily="34" charset="0"/>
                <a:cs typeface="Tahoma" panose="020B0604030504040204" pitchFamily="34" charset="0"/>
              </a:rPr>
              <a:t>הפלט של </a:t>
            </a:r>
            <a:r>
              <a:rPr lang="en-US" sz="2400" dirty="0" err="1">
                <a:latin typeface="Tahoma" panose="020B0604030504040204" pitchFamily="34" charset="0"/>
                <a:ea typeface="Tahoma" panose="020B0604030504040204" pitchFamily="34" charset="0"/>
                <a:cs typeface="Tahoma" panose="020B0604030504040204" pitchFamily="34" charset="0"/>
              </a:rPr>
              <a:t>dariah</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6712C360-A14C-09B2-E922-DF29E1261139}"/>
              </a:ext>
            </a:extLst>
          </p:cNvPr>
          <p:cNvPicPr>
            <a:picLocks noChangeAspect="1"/>
          </p:cNvPicPr>
          <p:nvPr/>
        </p:nvPicPr>
        <p:blipFill>
          <a:blip r:embed="rId2"/>
          <a:stretch>
            <a:fillRect/>
          </a:stretch>
        </p:blipFill>
        <p:spPr>
          <a:xfrm>
            <a:off x="2009726" y="1311205"/>
            <a:ext cx="5244378" cy="3172167"/>
          </a:xfrm>
          <a:prstGeom prst="rect">
            <a:avLst/>
          </a:prstGeom>
        </p:spPr>
      </p:pic>
    </p:spTree>
    <p:extLst>
      <p:ext uri="{BB962C8B-B14F-4D97-AF65-F5344CB8AC3E}">
        <p14:creationId xmlns:p14="http://schemas.microsoft.com/office/powerpoint/2010/main" val="247734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38730" y="362978"/>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מתן שמות לנושאים, ואיחוד נושאים דומים</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380FAFD0-6CEA-4827-0058-B0EBCEFB4541}"/>
              </a:ext>
            </a:extLst>
          </p:cNvPr>
          <p:cNvPicPr>
            <a:picLocks noChangeAspect="1"/>
          </p:cNvPicPr>
          <p:nvPr/>
        </p:nvPicPr>
        <p:blipFill>
          <a:blip r:embed="rId2"/>
          <a:stretch>
            <a:fillRect/>
          </a:stretch>
        </p:blipFill>
        <p:spPr>
          <a:xfrm>
            <a:off x="793154" y="1457172"/>
            <a:ext cx="7557691" cy="2870844"/>
          </a:xfrm>
          <a:prstGeom prst="rect">
            <a:avLst/>
          </a:prstGeom>
        </p:spPr>
      </p:pic>
      <p:grpSp>
        <p:nvGrpSpPr>
          <p:cNvPr id="3" name="Google Shape;2620;p47">
            <a:extLst>
              <a:ext uri="{FF2B5EF4-FFF2-40B4-BE49-F238E27FC236}">
                <a16:creationId xmlns:a16="http://schemas.microsoft.com/office/drawing/2014/main" id="{0F18F7A6-50DA-B3F7-E00A-BF662FDBE2F3}"/>
              </a:ext>
            </a:extLst>
          </p:cNvPr>
          <p:cNvGrpSpPr/>
          <p:nvPr/>
        </p:nvGrpSpPr>
        <p:grpSpPr>
          <a:xfrm rot="20194840">
            <a:off x="807202" y="1508035"/>
            <a:ext cx="2596613" cy="790258"/>
            <a:chOff x="2771600" y="526920"/>
            <a:chExt cx="3480300" cy="1145236"/>
          </a:xfrm>
        </p:grpSpPr>
        <p:sp>
          <p:nvSpPr>
            <p:cNvPr id="6" name="Google Shape;2621;p47">
              <a:extLst>
                <a:ext uri="{FF2B5EF4-FFF2-40B4-BE49-F238E27FC236}">
                  <a16:creationId xmlns:a16="http://schemas.microsoft.com/office/drawing/2014/main" id="{D39ECD99-E8B9-5B95-5C85-2F98D8DC3812}"/>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7" name="Google Shape;2622;p47">
              <a:extLst>
                <a:ext uri="{FF2B5EF4-FFF2-40B4-BE49-F238E27FC236}">
                  <a16:creationId xmlns:a16="http://schemas.microsoft.com/office/drawing/2014/main" id="{028BA1B4-AED4-80A2-D6A7-D4A7B91DEC62}"/>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he-IL" dirty="0"/>
                <a:t>מתן שם לכל קבוצת מילים, תוך כדי קריאה של חלק מהמסמכים</a:t>
              </a:r>
            </a:p>
          </p:txBody>
        </p:sp>
      </p:grpSp>
      <p:grpSp>
        <p:nvGrpSpPr>
          <p:cNvPr id="8" name="Google Shape;2620;p47">
            <a:extLst>
              <a:ext uri="{FF2B5EF4-FFF2-40B4-BE49-F238E27FC236}">
                <a16:creationId xmlns:a16="http://schemas.microsoft.com/office/drawing/2014/main" id="{0D450366-BE24-C6A4-0ED7-3CF5723DF3F6}"/>
              </a:ext>
            </a:extLst>
          </p:cNvPr>
          <p:cNvGrpSpPr/>
          <p:nvPr/>
        </p:nvGrpSpPr>
        <p:grpSpPr>
          <a:xfrm rot="731591">
            <a:off x="4773225" y="2213855"/>
            <a:ext cx="2596613" cy="790258"/>
            <a:chOff x="2771601" y="526920"/>
            <a:chExt cx="3480300" cy="1145236"/>
          </a:xfrm>
        </p:grpSpPr>
        <p:sp>
          <p:nvSpPr>
            <p:cNvPr id="9" name="Google Shape;2621;p47">
              <a:extLst>
                <a:ext uri="{FF2B5EF4-FFF2-40B4-BE49-F238E27FC236}">
                  <a16:creationId xmlns:a16="http://schemas.microsoft.com/office/drawing/2014/main" id="{F487E36F-8A52-90B0-BE4A-B9F71E3EC700}"/>
                </a:ext>
              </a:extLst>
            </p:cNvPr>
            <p:cNvSpPr/>
            <p:nvPr/>
          </p:nvSpPr>
          <p:spPr>
            <a:xfrm>
              <a:off x="2771601"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0" name="Google Shape;2622;p47">
              <a:extLst>
                <a:ext uri="{FF2B5EF4-FFF2-40B4-BE49-F238E27FC236}">
                  <a16:creationId xmlns:a16="http://schemas.microsoft.com/office/drawing/2014/main" id="{CE0AE2F9-45BF-39CB-CE5C-989754C5D057}"/>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e-IL" dirty="0"/>
                <a:t>בחרנו לוותר על נושאים כלליים, שבהם המודל מצא קשרים חסרי משמעות לפי הניתוח שלנו</a:t>
              </a:r>
            </a:p>
          </p:txBody>
        </p:sp>
      </p:grpSp>
      <p:grpSp>
        <p:nvGrpSpPr>
          <p:cNvPr id="11" name="Google Shape;2620;p47">
            <a:extLst>
              <a:ext uri="{FF2B5EF4-FFF2-40B4-BE49-F238E27FC236}">
                <a16:creationId xmlns:a16="http://schemas.microsoft.com/office/drawing/2014/main" id="{61DD8BE0-EC64-8237-F8A2-F0534A114CE9}"/>
              </a:ext>
            </a:extLst>
          </p:cNvPr>
          <p:cNvGrpSpPr/>
          <p:nvPr/>
        </p:nvGrpSpPr>
        <p:grpSpPr>
          <a:xfrm rot="21033860">
            <a:off x="2197500" y="3271332"/>
            <a:ext cx="2596613" cy="790258"/>
            <a:chOff x="2771601" y="526920"/>
            <a:chExt cx="3480300" cy="1145236"/>
          </a:xfrm>
        </p:grpSpPr>
        <p:sp>
          <p:nvSpPr>
            <p:cNvPr id="12" name="Google Shape;2621;p47">
              <a:extLst>
                <a:ext uri="{FF2B5EF4-FFF2-40B4-BE49-F238E27FC236}">
                  <a16:creationId xmlns:a16="http://schemas.microsoft.com/office/drawing/2014/main" id="{7D5FC9E1-5FF4-0477-347D-DC143304D8B3}"/>
                </a:ext>
              </a:extLst>
            </p:cNvPr>
            <p:cNvSpPr/>
            <p:nvPr/>
          </p:nvSpPr>
          <p:spPr>
            <a:xfrm>
              <a:off x="2771601"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3" name="Google Shape;2622;p47">
              <a:extLst>
                <a:ext uri="{FF2B5EF4-FFF2-40B4-BE49-F238E27FC236}">
                  <a16:creationId xmlns:a16="http://schemas.microsoft.com/office/drawing/2014/main" id="{5C8324AB-4EB3-7E44-373A-605289273FA2}"/>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e-IL" dirty="0"/>
                <a:t>בחרנו לאחד נושאים שהיו דומים סמנטית אחד לשני</a:t>
              </a:r>
            </a:p>
          </p:txBody>
        </p:sp>
      </p:grpSp>
    </p:spTree>
    <p:extLst>
      <p:ext uri="{BB962C8B-B14F-4D97-AF65-F5344CB8AC3E}">
        <p14:creationId xmlns:p14="http://schemas.microsoft.com/office/powerpoint/2010/main" val="196024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7" name="Google Shape;2187;p40"/>
          <p:cNvGrpSpPr/>
          <p:nvPr/>
        </p:nvGrpSpPr>
        <p:grpSpPr>
          <a:xfrm>
            <a:off x="2997982" y="3937837"/>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5663452" y="3937825"/>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601815" y="572016"/>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ניתוח הממצאים</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196" name="Google Shape;2196;p40"/>
          <p:cNvSpPr txBox="1">
            <a:spLocks noGrp="1"/>
          </p:cNvSpPr>
          <p:nvPr>
            <p:ph type="subTitle" idx="1"/>
          </p:nvPr>
        </p:nvSpPr>
        <p:spPr>
          <a:xfrm>
            <a:off x="2207664" y="2458025"/>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100" dirty="0">
                <a:latin typeface="Tahoma" panose="020B0604030504040204" pitchFamily="34" charset="0"/>
                <a:ea typeface="Tahoma" panose="020B0604030504040204" pitchFamily="34" charset="0"/>
                <a:cs typeface="Tahoma" panose="020B0604030504040204" pitchFamily="34" charset="0"/>
              </a:rPr>
              <a:t>יצירת פלט המאפשר קריאה מקרוב</a:t>
            </a:r>
            <a:endParaRPr sz="1100" dirty="0">
              <a:latin typeface="Tahoma" panose="020B0604030504040204" pitchFamily="34" charset="0"/>
              <a:ea typeface="Tahoma" panose="020B0604030504040204" pitchFamily="34" charset="0"/>
              <a:cs typeface="Tahoma" panose="020B0604030504040204" pitchFamily="34" charset="0"/>
            </a:endParaRPr>
          </a:p>
        </p:txBody>
      </p:sp>
      <p:sp>
        <p:nvSpPr>
          <p:cNvPr id="2198" name="Google Shape;2198;p40"/>
          <p:cNvSpPr txBox="1">
            <a:spLocks noGrp="1"/>
          </p:cNvSpPr>
          <p:nvPr>
            <p:ph type="subTitle" idx="3"/>
          </p:nvPr>
        </p:nvSpPr>
        <p:spPr>
          <a:xfrm>
            <a:off x="4868568" y="2458025"/>
            <a:ext cx="1764900" cy="3291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he-IL" sz="1400" dirty="0" err="1">
                <a:latin typeface="Tahoma" panose="020B0604030504040204" pitchFamily="34" charset="0"/>
                <a:ea typeface="Tahoma" panose="020B0604030504040204" pitchFamily="34" charset="0"/>
                <a:cs typeface="Tahoma" panose="020B0604030504040204" pitchFamily="34" charset="0"/>
              </a:rPr>
              <a:t>סכימת</a:t>
            </a:r>
            <a:r>
              <a:rPr lang="he-IL" sz="1400" dirty="0">
                <a:latin typeface="Tahoma" panose="020B0604030504040204" pitchFamily="34" charset="0"/>
                <a:ea typeface="Tahoma" panose="020B0604030504040204" pitchFamily="34" charset="0"/>
                <a:cs typeface="Tahoma" panose="020B0604030504040204" pitchFamily="34" charset="0"/>
              </a:rPr>
              <a:t> ה- </a:t>
            </a:r>
            <a:r>
              <a:rPr lang="he-IL" sz="1400" dirty="0" err="1">
                <a:latin typeface="Tahoma" panose="020B0604030504040204" pitchFamily="34" charset="0"/>
                <a:ea typeface="Tahoma" panose="020B0604030504040204" pitchFamily="34" charset="0"/>
                <a:cs typeface="Tahoma" panose="020B0604030504040204" pitchFamily="34" charset="0"/>
              </a:rPr>
              <a:t>scores</a:t>
            </a:r>
            <a:r>
              <a:rPr lang="he-IL" sz="1400" dirty="0">
                <a:latin typeface="Tahoma" panose="020B0604030504040204" pitchFamily="34" charset="0"/>
                <a:ea typeface="Tahoma" panose="020B0604030504040204" pitchFamily="34" charset="0"/>
                <a:cs typeface="Tahoma" panose="020B0604030504040204" pitchFamily="34" charset="0"/>
              </a:rPr>
              <a:t> והצגה בגרפים</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9" name="Google Shape;2199;p40"/>
          <p:cNvSpPr txBox="1">
            <a:spLocks noGrp="1"/>
          </p:cNvSpPr>
          <p:nvPr>
            <p:ph type="subTitle" idx="4"/>
          </p:nvPr>
        </p:nvSpPr>
        <p:spPr>
          <a:xfrm>
            <a:off x="2207664" y="2869504"/>
            <a:ext cx="1764900" cy="1493696"/>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he-IL" sz="1200" dirty="0">
                <a:latin typeface="Tahoma" panose="020B0604030504040204" pitchFamily="34" charset="0"/>
                <a:ea typeface="Tahoma" panose="020B0604030504040204" pitchFamily="34" charset="0"/>
                <a:cs typeface="Tahoma" panose="020B0604030504040204" pitchFamily="34" charset="0"/>
              </a:rPr>
              <a:t>מציאת נושא המסמך על ידי מציאת הנושא בעל ההסתברות הגבוהה ביותר וייצוא הנתונים לקובץ </a:t>
            </a:r>
            <a:r>
              <a:rPr lang="en-US" sz="1200" dirty="0">
                <a:latin typeface="Tahoma" panose="020B0604030504040204" pitchFamily="34" charset="0"/>
                <a:ea typeface="Tahoma" panose="020B0604030504040204" pitchFamily="34" charset="0"/>
                <a:cs typeface="Tahoma" panose="020B0604030504040204" pitchFamily="34" charset="0"/>
              </a:rPr>
              <a:t>CSV</a:t>
            </a:r>
            <a:endParaRPr sz="12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1" name="Google Shape;2201;p40"/>
          <p:cNvSpPr txBox="1">
            <a:spLocks noGrp="1"/>
          </p:cNvSpPr>
          <p:nvPr>
            <p:ph type="subTitle" idx="6"/>
          </p:nvPr>
        </p:nvSpPr>
        <p:spPr>
          <a:xfrm>
            <a:off x="4348800" y="2869505"/>
            <a:ext cx="2752200" cy="1079100"/>
          </a:xfrm>
          <a:prstGeom prst="rect">
            <a:avLst/>
          </a:prstGeom>
        </p:spPr>
        <p:txBody>
          <a:bodyPr spcFirstLastPara="1" wrap="square" lIns="91425" tIns="91425" rIns="91425" bIns="91425" anchor="t" anchorCtr="0">
            <a:noAutofit/>
          </a:bodyPr>
          <a:lstStyle/>
          <a:p>
            <a:pPr rtl="1">
              <a:lnSpc>
                <a:spcPct val="150000"/>
              </a:lnSpc>
            </a:pPr>
            <a:r>
              <a:rPr lang="he-IL" sz="1050" dirty="0" err="1">
                <a:latin typeface="Tahoma" panose="020B0604030504040204" pitchFamily="34" charset="0"/>
                <a:ea typeface="Tahoma" panose="020B0604030504040204" pitchFamily="34" charset="0"/>
                <a:cs typeface="Tahoma" panose="020B0604030504040204" pitchFamily="34" charset="0"/>
              </a:rPr>
              <a:t>סכימת</a:t>
            </a:r>
            <a:r>
              <a:rPr lang="he-IL" sz="1050" dirty="0">
                <a:latin typeface="Tahoma" panose="020B0604030504040204" pitchFamily="34" charset="0"/>
                <a:ea typeface="Tahoma" panose="020B0604030504040204" pitchFamily="34" charset="0"/>
                <a:cs typeface="Tahoma" panose="020B0604030504040204" pitchFamily="34" charset="0"/>
              </a:rPr>
              <a:t> תוצאות קטלוג הנושאים עבור הקבצים שנוצרו בעזרת </a:t>
            </a:r>
            <a:r>
              <a:rPr lang="en-US" sz="1050" dirty="0" err="1">
                <a:latin typeface="Tahoma" panose="020B0604030504040204" pitchFamily="34" charset="0"/>
                <a:ea typeface="Tahoma" panose="020B0604030504040204" pitchFamily="34" charset="0"/>
                <a:cs typeface="Tahoma" panose="020B0604030504040204" pitchFamily="34" charset="0"/>
              </a:rPr>
              <a:t>dariah</a:t>
            </a:r>
            <a:r>
              <a:rPr lang="he-IL" sz="1050" dirty="0">
                <a:latin typeface="Tahoma" panose="020B0604030504040204" pitchFamily="34" charset="0"/>
                <a:ea typeface="Tahoma" panose="020B0604030504040204" pitchFamily="34" charset="0"/>
                <a:cs typeface="Tahoma" panose="020B0604030504040204" pitchFamily="34" charset="0"/>
              </a:rPr>
              <a:t> עבור כל אחד מהנושאים, חישוב אחוז יחסי ביחס לכלל והצגה גרפית בעזרת </a:t>
            </a:r>
            <a:r>
              <a:rPr lang="en-IL" sz="1050" dirty="0">
                <a:latin typeface="Tahoma" panose="020B0604030504040204" pitchFamily="34" charset="0"/>
                <a:ea typeface="Tahoma" panose="020B0604030504040204" pitchFamily="34" charset="0"/>
                <a:cs typeface="Tahoma" panose="020B0604030504040204" pitchFamily="34" charset="0"/>
              </a:rPr>
              <a:t>matplotlib</a:t>
            </a:r>
            <a:endParaRPr lang="he-IL" sz="1050" dirty="0">
              <a:latin typeface="Tahoma" panose="020B0604030504040204" pitchFamily="34" charset="0"/>
              <a:ea typeface="Tahoma" panose="020B0604030504040204" pitchFamily="34" charset="0"/>
              <a:cs typeface="Tahoma" panose="020B0604030504040204" pitchFamily="34" charset="0"/>
            </a:endParaRPr>
          </a:p>
        </p:txBody>
      </p:sp>
      <p:grpSp>
        <p:nvGrpSpPr>
          <p:cNvPr id="2206" name="Google Shape;2206;p40"/>
          <p:cNvGrpSpPr/>
          <p:nvPr/>
        </p:nvGrpSpPr>
        <p:grpSpPr>
          <a:xfrm>
            <a:off x="2875090" y="1952369"/>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5540590" y="1953380"/>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extLst>
      <p:ext uri="{BB962C8B-B14F-4D97-AF65-F5344CB8AC3E}">
        <p14:creationId xmlns:p14="http://schemas.microsoft.com/office/powerpoint/2010/main" val="302008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 grpId="0" build="p"/>
      <p:bldP spid="2198" grpId="0" build="p"/>
      <p:bldP spid="2199" grpId="0" build="p"/>
      <p:bldP spid="220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38730" y="362978"/>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ממצאים- גרפים</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16" name="תמונה 15">
            <a:extLst>
              <a:ext uri="{FF2B5EF4-FFF2-40B4-BE49-F238E27FC236}">
                <a16:creationId xmlns:a16="http://schemas.microsoft.com/office/drawing/2014/main" id="{727CEE43-94CF-4EF9-9710-130F44D25233}"/>
              </a:ext>
            </a:extLst>
          </p:cNvPr>
          <p:cNvPicPr>
            <a:picLocks noChangeAspect="1"/>
          </p:cNvPicPr>
          <p:nvPr/>
        </p:nvPicPr>
        <p:blipFill>
          <a:blip r:embed="rId2"/>
          <a:stretch>
            <a:fillRect/>
          </a:stretch>
        </p:blipFill>
        <p:spPr>
          <a:xfrm>
            <a:off x="1110437" y="854490"/>
            <a:ext cx="6923125" cy="3434519"/>
          </a:xfrm>
          <a:prstGeom prst="rect">
            <a:avLst/>
          </a:prstGeom>
        </p:spPr>
      </p:pic>
      <p:sp>
        <p:nvSpPr>
          <p:cNvPr id="17" name="Google Shape;2195;p40">
            <a:extLst>
              <a:ext uri="{FF2B5EF4-FFF2-40B4-BE49-F238E27FC236}">
                <a16:creationId xmlns:a16="http://schemas.microsoft.com/office/drawing/2014/main" id="{802D8F82-C1FA-C30E-44F9-6CC1936AE09D}"/>
              </a:ext>
            </a:extLst>
          </p:cNvPr>
          <p:cNvSpPr txBox="1">
            <a:spLocks/>
          </p:cNvSpPr>
          <p:nvPr/>
        </p:nvSpPr>
        <p:spPr>
          <a:xfrm>
            <a:off x="1783050" y="694841"/>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he-IL" sz="1600" dirty="0">
                <a:latin typeface="Tahoma" panose="020B0604030504040204" pitchFamily="34" charset="0"/>
                <a:ea typeface="Tahoma" panose="020B0604030504040204" pitchFamily="34" charset="0"/>
                <a:cs typeface="Tahoma" panose="020B0604030504040204" pitchFamily="34" charset="0"/>
              </a:rPr>
              <a:t>הכנסת ה-17</a:t>
            </a:r>
          </a:p>
        </p:txBody>
      </p:sp>
    </p:spTree>
    <p:extLst>
      <p:ext uri="{BB962C8B-B14F-4D97-AF65-F5344CB8AC3E}">
        <p14:creationId xmlns:p14="http://schemas.microsoft.com/office/powerpoint/2010/main" val="330755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E6948-E6AE-9748-A2B6-02A4B14249C3}"/>
              </a:ext>
            </a:extLst>
          </p:cNvPr>
          <p:cNvPicPr>
            <a:picLocks noChangeAspect="1"/>
          </p:cNvPicPr>
          <p:nvPr/>
        </p:nvPicPr>
        <p:blipFill>
          <a:blip r:embed="rId2"/>
          <a:stretch>
            <a:fillRect/>
          </a:stretch>
        </p:blipFill>
        <p:spPr>
          <a:xfrm>
            <a:off x="3064041" y="2105843"/>
            <a:ext cx="2518516" cy="1737017"/>
          </a:xfrm>
          <a:prstGeom prst="rect">
            <a:avLst/>
          </a:prstGeom>
        </p:spPr>
      </p:pic>
      <p:pic>
        <p:nvPicPr>
          <p:cNvPr id="5" name="Picture 4">
            <a:extLst>
              <a:ext uri="{FF2B5EF4-FFF2-40B4-BE49-F238E27FC236}">
                <a16:creationId xmlns:a16="http://schemas.microsoft.com/office/drawing/2014/main" id="{85099F4F-ABEA-CA05-F10A-9A777250BE43}"/>
              </a:ext>
            </a:extLst>
          </p:cNvPr>
          <p:cNvPicPr>
            <a:picLocks noChangeAspect="1"/>
          </p:cNvPicPr>
          <p:nvPr/>
        </p:nvPicPr>
        <p:blipFill>
          <a:blip r:embed="rId3"/>
          <a:stretch>
            <a:fillRect/>
          </a:stretch>
        </p:blipFill>
        <p:spPr>
          <a:xfrm>
            <a:off x="2020135" y="3842860"/>
            <a:ext cx="4676273" cy="616845"/>
          </a:xfrm>
          <a:prstGeom prst="rect">
            <a:avLst/>
          </a:prstGeom>
          <a:ln>
            <a:solidFill>
              <a:schemeClr val="tx2">
                <a:lumMod val="10000"/>
              </a:schemeClr>
            </a:solidFill>
          </a:ln>
        </p:spPr>
      </p:pic>
      <p:pic>
        <p:nvPicPr>
          <p:cNvPr id="6" name="Picture 5">
            <a:extLst>
              <a:ext uri="{FF2B5EF4-FFF2-40B4-BE49-F238E27FC236}">
                <a16:creationId xmlns:a16="http://schemas.microsoft.com/office/drawing/2014/main" id="{7F0BDA20-6264-9276-2507-1F62E2C051A2}"/>
              </a:ext>
            </a:extLst>
          </p:cNvPr>
          <p:cNvPicPr>
            <a:picLocks noChangeAspect="1"/>
          </p:cNvPicPr>
          <p:nvPr/>
        </p:nvPicPr>
        <p:blipFill>
          <a:blip r:embed="rId4"/>
          <a:stretch>
            <a:fillRect/>
          </a:stretch>
        </p:blipFill>
        <p:spPr>
          <a:xfrm>
            <a:off x="2116304" y="598942"/>
            <a:ext cx="4413989" cy="1652473"/>
          </a:xfrm>
          <a:prstGeom prst="rect">
            <a:avLst/>
          </a:prstGeom>
        </p:spPr>
      </p:pic>
    </p:spTree>
    <p:extLst>
      <p:ext uri="{BB962C8B-B14F-4D97-AF65-F5344CB8AC3E}">
        <p14:creationId xmlns:p14="http://schemas.microsoft.com/office/powerpoint/2010/main" val="385953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38730" y="362978"/>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ממצאים- גרפים</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a:extLst>
              <a:ext uri="{FF2B5EF4-FFF2-40B4-BE49-F238E27FC236}">
                <a16:creationId xmlns:a16="http://schemas.microsoft.com/office/drawing/2014/main" id="{88BBB621-DF46-6536-B101-1F439E1AC3A7}"/>
              </a:ext>
            </a:extLst>
          </p:cNvPr>
          <p:cNvPicPr>
            <a:picLocks noChangeAspect="1"/>
          </p:cNvPicPr>
          <p:nvPr/>
        </p:nvPicPr>
        <p:blipFill>
          <a:blip r:embed="rId2"/>
          <a:stretch>
            <a:fillRect/>
          </a:stretch>
        </p:blipFill>
        <p:spPr>
          <a:xfrm>
            <a:off x="994287" y="847656"/>
            <a:ext cx="7066786" cy="3505788"/>
          </a:xfrm>
          <a:prstGeom prst="rect">
            <a:avLst/>
          </a:prstGeom>
        </p:spPr>
      </p:pic>
      <p:sp>
        <p:nvSpPr>
          <p:cNvPr id="7" name="Google Shape;2195;p40">
            <a:extLst>
              <a:ext uri="{FF2B5EF4-FFF2-40B4-BE49-F238E27FC236}">
                <a16:creationId xmlns:a16="http://schemas.microsoft.com/office/drawing/2014/main" id="{BA163D36-F5FB-4BA2-361B-57AC3D098C4C}"/>
              </a:ext>
            </a:extLst>
          </p:cNvPr>
          <p:cNvSpPr txBox="1">
            <a:spLocks/>
          </p:cNvSpPr>
          <p:nvPr/>
        </p:nvSpPr>
        <p:spPr>
          <a:xfrm>
            <a:off x="1783050" y="694841"/>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he-IL" sz="1600" dirty="0">
                <a:latin typeface="Tahoma" panose="020B0604030504040204" pitchFamily="34" charset="0"/>
                <a:ea typeface="Tahoma" panose="020B0604030504040204" pitchFamily="34" charset="0"/>
                <a:cs typeface="Tahoma" panose="020B0604030504040204" pitchFamily="34" charset="0"/>
              </a:rPr>
              <a:t>הכנסת ה-18</a:t>
            </a:r>
          </a:p>
        </p:txBody>
      </p:sp>
    </p:spTree>
    <p:extLst>
      <p:ext uri="{BB962C8B-B14F-4D97-AF65-F5344CB8AC3E}">
        <p14:creationId xmlns:p14="http://schemas.microsoft.com/office/powerpoint/2010/main" val="4213828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38730" y="362978"/>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ממצאים- גרפים</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a:extLst>
              <a:ext uri="{FF2B5EF4-FFF2-40B4-BE49-F238E27FC236}">
                <a16:creationId xmlns:a16="http://schemas.microsoft.com/office/drawing/2014/main" id="{5EB0EB51-DD1F-4264-2D2E-F7A7618E4B95}"/>
              </a:ext>
            </a:extLst>
          </p:cNvPr>
          <p:cNvPicPr>
            <a:picLocks noChangeAspect="1"/>
          </p:cNvPicPr>
          <p:nvPr/>
        </p:nvPicPr>
        <p:blipFill>
          <a:blip r:embed="rId2"/>
          <a:stretch>
            <a:fillRect/>
          </a:stretch>
        </p:blipFill>
        <p:spPr>
          <a:xfrm>
            <a:off x="1066117" y="854490"/>
            <a:ext cx="6923126" cy="3434519"/>
          </a:xfrm>
          <a:prstGeom prst="rect">
            <a:avLst/>
          </a:prstGeom>
        </p:spPr>
      </p:pic>
      <p:sp>
        <p:nvSpPr>
          <p:cNvPr id="7" name="Google Shape;2195;p40">
            <a:extLst>
              <a:ext uri="{FF2B5EF4-FFF2-40B4-BE49-F238E27FC236}">
                <a16:creationId xmlns:a16="http://schemas.microsoft.com/office/drawing/2014/main" id="{EE33838C-EB0B-BB62-28C7-BEA68B2B9ADB}"/>
              </a:ext>
            </a:extLst>
          </p:cNvPr>
          <p:cNvSpPr txBox="1">
            <a:spLocks/>
          </p:cNvSpPr>
          <p:nvPr/>
        </p:nvSpPr>
        <p:spPr>
          <a:xfrm>
            <a:off x="1783050" y="694841"/>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he-IL" sz="1600" dirty="0">
                <a:latin typeface="Tahoma" panose="020B0604030504040204" pitchFamily="34" charset="0"/>
                <a:ea typeface="Tahoma" panose="020B0604030504040204" pitchFamily="34" charset="0"/>
                <a:cs typeface="Tahoma" panose="020B0604030504040204" pitchFamily="34" charset="0"/>
              </a:rPr>
              <a:t>הכנסת ה-20</a:t>
            </a:r>
          </a:p>
        </p:txBody>
      </p:sp>
    </p:spTree>
    <p:extLst>
      <p:ext uri="{BB962C8B-B14F-4D97-AF65-F5344CB8AC3E}">
        <p14:creationId xmlns:p14="http://schemas.microsoft.com/office/powerpoint/2010/main" val="768672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825AA32F-D79F-1480-2CD6-F8D172174429}"/>
              </a:ext>
            </a:extLst>
          </p:cNvPr>
          <p:cNvSpPr txBox="1">
            <a:spLocks noGrp="1"/>
          </p:cNvSpPr>
          <p:nvPr>
            <p:ph type="title"/>
          </p:nvPr>
        </p:nvSpPr>
        <p:spPr>
          <a:xfrm>
            <a:off x="1738730" y="362978"/>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קריאה מקרוב</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6" name="תמונה 5">
            <a:extLst>
              <a:ext uri="{FF2B5EF4-FFF2-40B4-BE49-F238E27FC236}">
                <a16:creationId xmlns:a16="http://schemas.microsoft.com/office/drawing/2014/main" id="{DBEEE6E2-4AE7-B5E9-3663-BD026BCEC001}"/>
              </a:ext>
            </a:extLst>
          </p:cNvPr>
          <p:cNvPicPr>
            <a:picLocks noChangeAspect="1"/>
          </p:cNvPicPr>
          <p:nvPr/>
        </p:nvPicPr>
        <p:blipFill>
          <a:blip r:embed="rId2"/>
          <a:stretch>
            <a:fillRect/>
          </a:stretch>
        </p:blipFill>
        <p:spPr>
          <a:xfrm>
            <a:off x="470480" y="1267300"/>
            <a:ext cx="8114400" cy="2738500"/>
          </a:xfrm>
          <a:prstGeom prst="rect">
            <a:avLst/>
          </a:prstGeom>
        </p:spPr>
      </p:pic>
    </p:spTree>
    <p:extLst>
      <p:ext uri="{BB962C8B-B14F-4D97-AF65-F5344CB8AC3E}">
        <p14:creationId xmlns:p14="http://schemas.microsoft.com/office/powerpoint/2010/main" val="117378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1176683" y="1372531"/>
            <a:ext cx="2682781" cy="2682781"/>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013;p53">
            <a:extLst>
              <a:ext uri="{FF2B5EF4-FFF2-40B4-BE49-F238E27FC236}">
                <a16:creationId xmlns:a16="http://schemas.microsoft.com/office/drawing/2014/main" id="{7CF45E9F-E8F3-24BD-492E-55447D98285C}"/>
              </a:ext>
            </a:extLst>
          </p:cNvPr>
          <p:cNvGrpSpPr/>
          <p:nvPr/>
        </p:nvGrpSpPr>
        <p:grpSpPr>
          <a:xfrm>
            <a:off x="1352685" y="1636392"/>
            <a:ext cx="2354586" cy="2084690"/>
            <a:chOff x="801025" y="358275"/>
            <a:chExt cx="6170425" cy="5079800"/>
          </a:xfrm>
        </p:grpSpPr>
        <p:sp>
          <p:nvSpPr>
            <p:cNvPr id="9" name="Google Shape;3014;p53">
              <a:extLst>
                <a:ext uri="{FF2B5EF4-FFF2-40B4-BE49-F238E27FC236}">
                  <a16:creationId xmlns:a16="http://schemas.microsoft.com/office/drawing/2014/main" id="{890C0A96-0A42-9DC1-DE2E-F86A84D615FD}"/>
                </a:ext>
              </a:extLst>
            </p:cNvPr>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15;p53">
              <a:extLst>
                <a:ext uri="{FF2B5EF4-FFF2-40B4-BE49-F238E27FC236}">
                  <a16:creationId xmlns:a16="http://schemas.microsoft.com/office/drawing/2014/main" id="{CA911BFF-CA98-99B7-AFFC-51702B61ABD5}"/>
                </a:ext>
              </a:extLst>
            </p:cNvPr>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16;p53">
              <a:extLst>
                <a:ext uri="{FF2B5EF4-FFF2-40B4-BE49-F238E27FC236}">
                  <a16:creationId xmlns:a16="http://schemas.microsoft.com/office/drawing/2014/main" id="{1B0786C0-BE36-BA05-F27F-00107ADF293D}"/>
                </a:ext>
              </a:extLst>
            </p:cNvPr>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17;p53">
              <a:extLst>
                <a:ext uri="{FF2B5EF4-FFF2-40B4-BE49-F238E27FC236}">
                  <a16:creationId xmlns:a16="http://schemas.microsoft.com/office/drawing/2014/main" id="{36D79AD2-15A7-AE4F-8196-9669F1E6F670}"/>
                </a:ext>
              </a:extLst>
            </p:cNvPr>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18;p53">
              <a:extLst>
                <a:ext uri="{FF2B5EF4-FFF2-40B4-BE49-F238E27FC236}">
                  <a16:creationId xmlns:a16="http://schemas.microsoft.com/office/drawing/2014/main" id="{E6A20F19-3FD9-78BD-023A-A25686EDAEFE}"/>
                </a:ext>
              </a:extLst>
            </p:cNvPr>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19;p53">
              <a:extLst>
                <a:ext uri="{FF2B5EF4-FFF2-40B4-BE49-F238E27FC236}">
                  <a16:creationId xmlns:a16="http://schemas.microsoft.com/office/drawing/2014/main" id="{1E6634D0-832C-9CB0-AF9F-96AEFBD407B6}"/>
                </a:ext>
              </a:extLst>
            </p:cNvPr>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0;p53">
              <a:extLst>
                <a:ext uri="{FF2B5EF4-FFF2-40B4-BE49-F238E27FC236}">
                  <a16:creationId xmlns:a16="http://schemas.microsoft.com/office/drawing/2014/main" id="{FDCB41AB-CD57-9306-BA64-C5B94B8299CB}"/>
                </a:ext>
              </a:extLst>
            </p:cNvPr>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1;p53">
              <a:extLst>
                <a:ext uri="{FF2B5EF4-FFF2-40B4-BE49-F238E27FC236}">
                  <a16:creationId xmlns:a16="http://schemas.microsoft.com/office/drawing/2014/main" id="{CF6B999A-D71B-DE7F-F92A-C9664DD404AA}"/>
                </a:ext>
              </a:extLst>
            </p:cNvPr>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53">
              <a:extLst>
                <a:ext uri="{FF2B5EF4-FFF2-40B4-BE49-F238E27FC236}">
                  <a16:creationId xmlns:a16="http://schemas.microsoft.com/office/drawing/2014/main" id="{EC132CC3-F814-7844-BEAE-EF91CE3112F2}"/>
                </a:ext>
              </a:extLst>
            </p:cNvPr>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3;p53">
              <a:extLst>
                <a:ext uri="{FF2B5EF4-FFF2-40B4-BE49-F238E27FC236}">
                  <a16:creationId xmlns:a16="http://schemas.microsoft.com/office/drawing/2014/main" id="{D7A343D5-5EF2-E74D-F76A-45524C78C6C0}"/>
                </a:ext>
              </a:extLst>
            </p:cNvPr>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4;p53">
              <a:extLst>
                <a:ext uri="{FF2B5EF4-FFF2-40B4-BE49-F238E27FC236}">
                  <a16:creationId xmlns:a16="http://schemas.microsoft.com/office/drawing/2014/main" id="{8EA10256-8613-590E-40CC-F10DA3CDC75B}"/>
                </a:ext>
              </a:extLst>
            </p:cNvPr>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5;p53">
              <a:extLst>
                <a:ext uri="{FF2B5EF4-FFF2-40B4-BE49-F238E27FC236}">
                  <a16:creationId xmlns:a16="http://schemas.microsoft.com/office/drawing/2014/main" id="{7F024861-27CB-D3DE-6415-8D32E35E86CD}"/>
                </a:ext>
              </a:extLst>
            </p:cNvPr>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6;p53">
              <a:extLst>
                <a:ext uri="{FF2B5EF4-FFF2-40B4-BE49-F238E27FC236}">
                  <a16:creationId xmlns:a16="http://schemas.microsoft.com/office/drawing/2014/main" id="{364951B4-82CD-BEEA-FFB7-DC6FE2C03FFA}"/>
                </a:ext>
              </a:extLst>
            </p:cNvPr>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27;p53">
              <a:extLst>
                <a:ext uri="{FF2B5EF4-FFF2-40B4-BE49-F238E27FC236}">
                  <a16:creationId xmlns:a16="http://schemas.microsoft.com/office/drawing/2014/main" id="{858A76D8-C2D8-A240-E15E-D26834F69992}"/>
                </a:ext>
              </a:extLst>
            </p:cNvPr>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28;p53">
              <a:extLst>
                <a:ext uri="{FF2B5EF4-FFF2-40B4-BE49-F238E27FC236}">
                  <a16:creationId xmlns:a16="http://schemas.microsoft.com/office/drawing/2014/main" id="{25609367-0FB9-E2B3-8E27-A4EE6E5564D3}"/>
                </a:ext>
              </a:extLst>
            </p:cNvPr>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29;p53">
              <a:extLst>
                <a:ext uri="{FF2B5EF4-FFF2-40B4-BE49-F238E27FC236}">
                  <a16:creationId xmlns:a16="http://schemas.microsoft.com/office/drawing/2014/main" id="{FC033457-6D5E-D100-F6E2-29B74F8B372F}"/>
                </a:ext>
              </a:extLst>
            </p:cNvPr>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0;p53">
              <a:extLst>
                <a:ext uri="{FF2B5EF4-FFF2-40B4-BE49-F238E27FC236}">
                  <a16:creationId xmlns:a16="http://schemas.microsoft.com/office/drawing/2014/main" id="{3F6F5D99-4C01-E457-5D46-E988628FF9F2}"/>
                </a:ext>
              </a:extLst>
            </p:cNvPr>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1;p53">
              <a:extLst>
                <a:ext uri="{FF2B5EF4-FFF2-40B4-BE49-F238E27FC236}">
                  <a16:creationId xmlns:a16="http://schemas.microsoft.com/office/drawing/2014/main" id="{6C5C9979-3B1A-009B-1394-DC5B3AA0CFD8}"/>
                </a:ext>
              </a:extLst>
            </p:cNvPr>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2;p53">
              <a:extLst>
                <a:ext uri="{FF2B5EF4-FFF2-40B4-BE49-F238E27FC236}">
                  <a16:creationId xmlns:a16="http://schemas.microsoft.com/office/drawing/2014/main" id="{5FC07D0F-E05E-AAE5-DCEF-70E3FB8EE0D6}"/>
                </a:ext>
              </a:extLst>
            </p:cNvPr>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3;p53">
              <a:extLst>
                <a:ext uri="{FF2B5EF4-FFF2-40B4-BE49-F238E27FC236}">
                  <a16:creationId xmlns:a16="http://schemas.microsoft.com/office/drawing/2014/main" id="{85A54ECB-51FE-DC36-0BD1-AB6CD15F1B0F}"/>
                </a:ext>
              </a:extLst>
            </p:cNvPr>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4;p53">
              <a:extLst>
                <a:ext uri="{FF2B5EF4-FFF2-40B4-BE49-F238E27FC236}">
                  <a16:creationId xmlns:a16="http://schemas.microsoft.com/office/drawing/2014/main" id="{A4D11A2F-04DA-0674-873D-BC5A88AC4937}"/>
                </a:ext>
              </a:extLst>
            </p:cNvPr>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5;p53">
              <a:extLst>
                <a:ext uri="{FF2B5EF4-FFF2-40B4-BE49-F238E27FC236}">
                  <a16:creationId xmlns:a16="http://schemas.microsoft.com/office/drawing/2014/main" id="{9BCBCB0A-C48C-B0E5-294A-AAD96F164FD2}"/>
                </a:ext>
              </a:extLst>
            </p:cNvPr>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36;p53">
              <a:extLst>
                <a:ext uri="{FF2B5EF4-FFF2-40B4-BE49-F238E27FC236}">
                  <a16:creationId xmlns:a16="http://schemas.microsoft.com/office/drawing/2014/main" id="{589E4979-9FDC-D216-76E2-68F6D321AF86}"/>
                </a:ext>
              </a:extLst>
            </p:cNvPr>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37;p53">
              <a:extLst>
                <a:ext uri="{FF2B5EF4-FFF2-40B4-BE49-F238E27FC236}">
                  <a16:creationId xmlns:a16="http://schemas.microsoft.com/office/drawing/2014/main" id="{9E2E4005-B9A4-3D51-2AC9-F06D8D99DFC3}"/>
                </a:ext>
              </a:extLst>
            </p:cNvPr>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38;p53">
              <a:extLst>
                <a:ext uri="{FF2B5EF4-FFF2-40B4-BE49-F238E27FC236}">
                  <a16:creationId xmlns:a16="http://schemas.microsoft.com/office/drawing/2014/main" id="{1E5558C3-D8D3-80EA-595D-C6993F362462}"/>
                </a:ext>
              </a:extLst>
            </p:cNvPr>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39;p53">
              <a:extLst>
                <a:ext uri="{FF2B5EF4-FFF2-40B4-BE49-F238E27FC236}">
                  <a16:creationId xmlns:a16="http://schemas.microsoft.com/office/drawing/2014/main" id="{5225F5BF-EEAC-7FEA-2717-208048A4432E}"/>
                </a:ext>
              </a:extLst>
            </p:cNvPr>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0;p53">
              <a:extLst>
                <a:ext uri="{FF2B5EF4-FFF2-40B4-BE49-F238E27FC236}">
                  <a16:creationId xmlns:a16="http://schemas.microsoft.com/office/drawing/2014/main" id="{4110418A-74AF-8232-FCB5-A9CCF4689236}"/>
                </a:ext>
              </a:extLst>
            </p:cNvPr>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1;p53">
              <a:extLst>
                <a:ext uri="{FF2B5EF4-FFF2-40B4-BE49-F238E27FC236}">
                  <a16:creationId xmlns:a16="http://schemas.microsoft.com/office/drawing/2014/main" id="{2C2AA83F-E911-43F0-D93A-30C755422E45}"/>
                </a:ext>
              </a:extLst>
            </p:cNvPr>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2;p53">
              <a:extLst>
                <a:ext uri="{FF2B5EF4-FFF2-40B4-BE49-F238E27FC236}">
                  <a16:creationId xmlns:a16="http://schemas.microsoft.com/office/drawing/2014/main" id="{FBE949BC-2D6B-3DBF-2E40-C2B2BF680025}"/>
                </a:ext>
              </a:extLst>
            </p:cNvPr>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3;p53">
              <a:extLst>
                <a:ext uri="{FF2B5EF4-FFF2-40B4-BE49-F238E27FC236}">
                  <a16:creationId xmlns:a16="http://schemas.microsoft.com/office/drawing/2014/main" id="{DB854BC2-FB54-D44F-9284-CE29DDF1EEBA}"/>
                </a:ext>
              </a:extLst>
            </p:cNvPr>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4;p53">
              <a:extLst>
                <a:ext uri="{FF2B5EF4-FFF2-40B4-BE49-F238E27FC236}">
                  <a16:creationId xmlns:a16="http://schemas.microsoft.com/office/drawing/2014/main" id="{C13B34A9-3F25-1B1C-F84F-C2F3A5954AA0}"/>
                </a:ext>
              </a:extLst>
            </p:cNvPr>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45;p53">
              <a:extLst>
                <a:ext uri="{FF2B5EF4-FFF2-40B4-BE49-F238E27FC236}">
                  <a16:creationId xmlns:a16="http://schemas.microsoft.com/office/drawing/2014/main" id="{FC48C3C7-6880-E381-0222-918D97B1C970}"/>
                </a:ext>
              </a:extLst>
            </p:cNvPr>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46;p53">
              <a:extLst>
                <a:ext uri="{FF2B5EF4-FFF2-40B4-BE49-F238E27FC236}">
                  <a16:creationId xmlns:a16="http://schemas.microsoft.com/office/drawing/2014/main" id="{CC3460E6-0CF9-65AA-0942-2F7EBBCBC3C0}"/>
                </a:ext>
              </a:extLst>
            </p:cNvPr>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47;p53">
              <a:extLst>
                <a:ext uri="{FF2B5EF4-FFF2-40B4-BE49-F238E27FC236}">
                  <a16:creationId xmlns:a16="http://schemas.microsoft.com/office/drawing/2014/main" id="{4BC1728F-7839-73A2-FA63-073F5DD650F4}"/>
                </a:ext>
              </a:extLst>
            </p:cNvPr>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48;p53">
              <a:extLst>
                <a:ext uri="{FF2B5EF4-FFF2-40B4-BE49-F238E27FC236}">
                  <a16:creationId xmlns:a16="http://schemas.microsoft.com/office/drawing/2014/main" id="{386A498D-0F23-C77D-C5CE-FFF7F0E942FF}"/>
                </a:ext>
              </a:extLst>
            </p:cNvPr>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49;p53">
              <a:extLst>
                <a:ext uri="{FF2B5EF4-FFF2-40B4-BE49-F238E27FC236}">
                  <a16:creationId xmlns:a16="http://schemas.microsoft.com/office/drawing/2014/main" id="{0FDCD3D8-54CF-B4D3-685D-72783888DE46}"/>
                </a:ext>
              </a:extLst>
            </p:cNvPr>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0;p53">
              <a:extLst>
                <a:ext uri="{FF2B5EF4-FFF2-40B4-BE49-F238E27FC236}">
                  <a16:creationId xmlns:a16="http://schemas.microsoft.com/office/drawing/2014/main" id="{9F19284B-80CF-25DF-CF97-EE3956B898ED}"/>
                </a:ext>
              </a:extLst>
            </p:cNvPr>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1;p53">
              <a:extLst>
                <a:ext uri="{FF2B5EF4-FFF2-40B4-BE49-F238E27FC236}">
                  <a16:creationId xmlns:a16="http://schemas.microsoft.com/office/drawing/2014/main" id="{28AA4C93-5379-36D4-CA57-4EB0A54301DA}"/>
                </a:ext>
              </a:extLst>
            </p:cNvPr>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2;p53">
              <a:extLst>
                <a:ext uri="{FF2B5EF4-FFF2-40B4-BE49-F238E27FC236}">
                  <a16:creationId xmlns:a16="http://schemas.microsoft.com/office/drawing/2014/main" id="{48241CBF-5BE3-1651-9F9F-794B368697EB}"/>
                </a:ext>
              </a:extLst>
            </p:cNvPr>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3;p53">
              <a:extLst>
                <a:ext uri="{FF2B5EF4-FFF2-40B4-BE49-F238E27FC236}">
                  <a16:creationId xmlns:a16="http://schemas.microsoft.com/office/drawing/2014/main" id="{84A61A4C-185A-08A0-3653-B52A55DAAF35}"/>
                </a:ext>
              </a:extLst>
            </p:cNvPr>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4;p53">
              <a:extLst>
                <a:ext uri="{FF2B5EF4-FFF2-40B4-BE49-F238E27FC236}">
                  <a16:creationId xmlns:a16="http://schemas.microsoft.com/office/drawing/2014/main" id="{B5614EEF-9F5E-40E8-B0ED-6F9250CE387D}"/>
                </a:ext>
              </a:extLst>
            </p:cNvPr>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55;p53">
              <a:extLst>
                <a:ext uri="{FF2B5EF4-FFF2-40B4-BE49-F238E27FC236}">
                  <a16:creationId xmlns:a16="http://schemas.microsoft.com/office/drawing/2014/main" id="{0AAB4608-66CE-30D7-CCEA-C84DE53C283A}"/>
                </a:ext>
              </a:extLst>
            </p:cNvPr>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6;p53">
              <a:extLst>
                <a:ext uri="{FF2B5EF4-FFF2-40B4-BE49-F238E27FC236}">
                  <a16:creationId xmlns:a16="http://schemas.microsoft.com/office/drawing/2014/main" id="{BF9277C2-205F-F91B-7702-BC0F87CFD81A}"/>
                </a:ext>
              </a:extLst>
            </p:cNvPr>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57;p53">
              <a:extLst>
                <a:ext uri="{FF2B5EF4-FFF2-40B4-BE49-F238E27FC236}">
                  <a16:creationId xmlns:a16="http://schemas.microsoft.com/office/drawing/2014/main" id="{076740A4-168B-ED5A-035E-18A191991D21}"/>
                </a:ext>
              </a:extLst>
            </p:cNvPr>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58;p53">
              <a:extLst>
                <a:ext uri="{FF2B5EF4-FFF2-40B4-BE49-F238E27FC236}">
                  <a16:creationId xmlns:a16="http://schemas.microsoft.com/office/drawing/2014/main" id="{2252DBE5-122A-D608-F478-BDA1DECEDDD6}"/>
                </a:ext>
              </a:extLst>
            </p:cNvPr>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59;p53">
              <a:extLst>
                <a:ext uri="{FF2B5EF4-FFF2-40B4-BE49-F238E27FC236}">
                  <a16:creationId xmlns:a16="http://schemas.microsoft.com/office/drawing/2014/main" id="{5622E65F-1F5B-9FDC-C222-F5E17257D96A}"/>
                </a:ext>
              </a:extLst>
            </p:cNvPr>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60;p53">
              <a:extLst>
                <a:ext uri="{FF2B5EF4-FFF2-40B4-BE49-F238E27FC236}">
                  <a16:creationId xmlns:a16="http://schemas.microsoft.com/office/drawing/2014/main" id="{353CE3A9-3E7F-E2B5-2678-2298E52FBB5A}"/>
                </a:ext>
              </a:extLst>
            </p:cNvPr>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61;p53">
              <a:extLst>
                <a:ext uri="{FF2B5EF4-FFF2-40B4-BE49-F238E27FC236}">
                  <a16:creationId xmlns:a16="http://schemas.microsoft.com/office/drawing/2014/main" id="{97DAF52F-883D-17A1-8A9A-C37F5B3B2275}"/>
                </a:ext>
              </a:extLst>
            </p:cNvPr>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62;p53">
              <a:extLst>
                <a:ext uri="{FF2B5EF4-FFF2-40B4-BE49-F238E27FC236}">
                  <a16:creationId xmlns:a16="http://schemas.microsoft.com/office/drawing/2014/main" id="{1A196AE3-BE4F-076C-88AC-B910923663F4}"/>
                </a:ext>
              </a:extLst>
            </p:cNvPr>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63;p53">
              <a:extLst>
                <a:ext uri="{FF2B5EF4-FFF2-40B4-BE49-F238E27FC236}">
                  <a16:creationId xmlns:a16="http://schemas.microsoft.com/office/drawing/2014/main" id="{D12A9DB9-B140-9A2C-BCDE-85CD3E003D30}"/>
                </a:ext>
              </a:extLst>
            </p:cNvPr>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64;p53">
              <a:extLst>
                <a:ext uri="{FF2B5EF4-FFF2-40B4-BE49-F238E27FC236}">
                  <a16:creationId xmlns:a16="http://schemas.microsoft.com/office/drawing/2014/main" id="{AB7D0980-E794-C6FD-EBED-36BBD93516B2}"/>
                </a:ext>
              </a:extLst>
            </p:cNvPr>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65;p53">
              <a:extLst>
                <a:ext uri="{FF2B5EF4-FFF2-40B4-BE49-F238E27FC236}">
                  <a16:creationId xmlns:a16="http://schemas.microsoft.com/office/drawing/2014/main" id="{655C362A-47FE-BB1E-472B-773201C04249}"/>
                </a:ext>
              </a:extLst>
            </p:cNvPr>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66;p53">
              <a:extLst>
                <a:ext uri="{FF2B5EF4-FFF2-40B4-BE49-F238E27FC236}">
                  <a16:creationId xmlns:a16="http://schemas.microsoft.com/office/drawing/2014/main" id="{F3F8E010-6C3B-83E4-A991-ED13A2706584}"/>
                </a:ext>
              </a:extLst>
            </p:cNvPr>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67;p53">
              <a:extLst>
                <a:ext uri="{FF2B5EF4-FFF2-40B4-BE49-F238E27FC236}">
                  <a16:creationId xmlns:a16="http://schemas.microsoft.com/office/drawing/2014/main" id="{FF7092CD-DD53-E401-658C-74CDE18B5745}"/>
                </a:ext>
              </a:extLst>
            </p:cNvPr>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8;p53">
              <a:extLst>
                <a:ext uri="{FF2B5EF4-FFF2-40B4-BE49-F238E27FC236}">
                  <a16:creationId xmlns:a16="http://schemas.microsoft.com/office/drawing/2014/main" id="{E0D23E82-B882-FC5C-1E7C-5279C89876AA}"/>
                </a:ext>
              </a:extLst>
            </p:cNvPr>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069;p53">
              <a:extLst>
                <a:ext uri="{FF2B5EF4-FFF2-40B4-BE49-F238E27FC236}">
                  <a16:creationId xmlns:a16="http://schemas.microsoft.com/office/drawing/2014/main" id="{8ECE5B3D-D47C-324A-2C7D-97BD9F297083}"/>
                </a:ext>
              </a:extLst>
            </p:cNvPr>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070;p53">
              <a:extLst>
                <a:ext uri="{FF2B5EF4-FFF2-40B4-BE49-F238E27FC236}">
                  <a16:creationId xmlns:a16="http://schemas.microsoft.com/office/drawing/2014/main" id="{1E23D683-ED0C-66EF-3465-FFB2FD64D107}"/>
                </a:ext>
              </a:extLst>
            </p:cNvPr>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071;p53">
              <a:extLst>
                <a:ext uri="{FF2B5EF4-FFF2-40B4-BE49-F238E27FC236}">
                  <a16:creationId xmlns:a16="http://schemas.microsoft.com/office/drawing/2014/main" id="{DE567B03-836F-4216-7512-3F463BD4EDF8}"/>
                </a:ext>
              </a:extLst>
            </p:cNvPr>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072;p53">
              <a:extLst>
                <a:ext uri="{FF2B5EF4-FFF2-40B4-BE49-F238E27FC236}">
                  <a16:creationId xmlns:a16="http://schemas.microsoft.com/office/drawing/2014/main" id="{E3845586-11EC-F313-98C7-9B9EFEC86CA2}"/>
                </a:ext>
              </a:extLst>
            </p:cNvPr>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073;p53">
              <a:extLst>
                <a:ext uri="{FF2B5EF4-FFF2-40B4-BE49-F238E27FC236}">
                  <a16:creationId xmlns:a16="http://schemas.microsoft.com/office/drawing/2014/main" id="{F3B95210-658C-B688-23F3-9D0884A26836}"/>
                </a:ext>
              </a:extLst>
            </p:cNvPr>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074;p53">
              <a:extLst>
                <a:ext uri="{FF2B5EF4-FFF2-40B4-BE49-F238E27FC236}">
                  <a16:creationId xmlns:a16="http://schemas.microsoft.com/office/drawing/2014/main" id="{2EE9F8C3-13F4-ECF1-8402-9FEBF3D0F55F}"/>
                </a:ext>
              </a:extLst>
            </p:cNvPr>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75;p53">
              <a:extLst>
                <a:ext uri="{FF2B5EF4-FFF2-40B4-BE49-F238E27FC236}">
                  <a16:creationId xmlns:a16="http://schemas.microsoft.com/office/drawing/2014/main" id="{BE0006A4-939B-ED2C-D0BB-837402548C60}"/>
                </a:ext>
              </a:extLst>
            </p:cNvPr>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076;p53">
              <a:extLst>
                <a:ext uri="{FF2B5EF4-FFF2-40B4-BE49-F238E27FC236}">
                  <a16:creationId xmlns:a16="http://schemas.microsoft.com/office/drawing/2014/main" id="{4BFE850F-2BFD-9ED2-FC7F-37C42BC4BE53}"/>
                </a:ext>
              </a:extLst>
            </p:cNvPr>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077;p53">
              <a:extLst>
                <a:ext uri="{FF2B5EF4-FFF2-40B4-BE49-F238E27FC236}">
                  <a16:creationId xmlns:a16="http://schemas.microsoft.com/office/drawing/2014/main" id="{98B61986-56D3-0CB1-95D8-3EFCC6A6B0CF}"/>
                </a:ext>
              </a:extLst>
            </p:cNvPr>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78;p53">
              <a:extLst>
                <a:ext uri="{FF2B5EF4-FFF2-40B4-BE49-F238E27FC236}">
                  <a16:creationId xmlns:a16="http://schemas.microsoft.com/office/drawing/2014/main" id="{07E9A00F-F1E6-0A14-75EA-B3A0C18C16D6}"/>
                </a:ext>
              </a:extLst>
            </p:cNvPr>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079;p53">
              <a:extLst>
                <a:ext uri="{FF2B5EF4-FFF2-40B4-BE49-F238E27FC236}">
                  <a16:creationId xmlns:a16="http://schemas.microsoft.com/office/drawing/2014/main" id="{416D2827-79FD-1A4C-0394-9FCB8B5A0492}"/>
                </a:ext>
              </a:extLst>
            </p:cNvPr>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080;p53">
              <a:extLst>
                <a:ext uri="{FF2B5EF4-FFF2-40B4-BE49-F238E27FC236}">
                  <a16:creationId xmlns:a16="http://schemas.microsoft.com/office/drawing/2014/main" id="{B5491CA1-F31F-58C1-8814-92533F2BEAFE}"/>
                </a:ext>
              </a:extLst>
            </p:cNvPr>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81;p53">
              <a:extLst>
                <a:ext uri="{FF2B5EF4-FFF2-40B4-BE49-F238E27FC236}">
                  <a16:creationId xmlns:a16="http://schemas.microsoft.com/office/drawing/2014/main" id="{7BA1DF4A-8FD4-DA79-B87D-8DD7C73DD4A4}"/>
                </a:ext>
              </a:extLst>
            </p:cNvPr>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082;p53">
              <a:extLst>
                <a:ext uri="{FF2B5EF4-FFF2-40B4-BE49-F238E27FC236}">
                  <a16:creationId xmlns:a16="http://schemas.microsoft.com/office/drawing/2014/main" id="{082A725F-320B-1336-A2B5-C05F5BAB22BC}"/>
                </a:ext>
              </a:extLst>
            </p:cNvPr>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83;p53">
              <a:extLst>
                <a:ext uri="{FF2B5EF4-FFF2-40B4-BE49-F238E27FC236}">
                  <a16:creationId xmlns:a16="http://schemas.microsoft.com/office/drawing/2014/main" id="{9F550C16-616A-C3A8-BD5C-7B02657BEEF7}"/>
                </a:ext>
              </a:extLst>
            </p:cNvPr>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84;p53">
              <a:extLst>
                <a:ext uri="{FF2B5EF4-FFF2-40B4-BE49-F238E27FC236}">
                  <a16:creationId xmlns:a16="http://schemas.microsoft.com/office/drawing/2014/main" id="{121926D1-6540-DD3A-F9CD-4014E6885466}"/>
                </a:ext>
              </a:extLst>
            </p:cNvPr>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085;p53">
              <a:extLst>
                <a:ext uri="{FF2B5EF4-FFF2-40B4-BE49-F238E27FC236}">
                  <a16:creationId xmlns:a16="http://schemas.microsoft.com/office/drawing/2014/main" id="{1DF47C47-3EE6-2DFF-46B2-B8F1ADCDDD0A}"/>
                </a:ext>
              </a:extLst>
            </p:cNvPr>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086;p53">
              <a:extLst>
                <a:ext uri="{FF2B5EF4-FFF2-40B4-BE49-F238E27FC236}">
                  <a16:creationId xmlns:a16="http://schemas.microsoft.com/office/drawing/2014/main" id="{4F699E3F-0827-C666-39DE-70D64F57A9B3}"/>
                </a:ext>
              </a:extLst>
            </p:cNvPr>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87;p53">
              <a:extLst>
                <a:ext uri="{FF2B5EF4-FFF2-40B4-BE49-F238E27FC236}">
                  <a16:creationId xmlns:a16="http://schemas.microsoft.com/office/drawing/2014/main" id="{1627BFAF-F005-D00B-1A9A-E7FDDACEA6AF}"/>
                </a:ext>
              </a:extLst>
            </p:cNvPr>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88;p53">
              <a:extLst>
                <a:ext uri="{FF2B5EF4-FFF2-40B4-BE49-F238E27FC236}">
                  <a16:creationId xmlns:a16="http://schemas.microsoft.com/office/drawing/2014/main" id="{C3AD8C30-5416-4714-94B3-D6F3C4E69759}"/>
                </a:ext>
              </a:extLst>
            </p:cNvPr>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089;p53">
              <a:extLst>
                <a:ext uri="{FF2B5EF4-FFF2-40B4-BE49-F238E27FC236}">
                  <a16:creationId xmlns:a16="http://schemas.microsoft.com/office/drawing/2014/main" id="{DF2BCFEF-1BFF-EA66-9A10-DECDE39B9369}"/>
                </a:ext>
              </a:extLst>
            </p:cNvPr>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90;p53">
              <a:extLst>
                <a:ext uri="{FF2B5EF4-FFF2-40B4-BE49-F238E27FC236}">
                  <a16:creationId xmlns:a16="http://schemas.microsoft.com/office/drawing/2014/main" id="{63CB715B-B965-D26D-CDE9-A343558F1774}"/>
                </a:ext>
              </a:extLst>
            </p:cNvPr>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91;p53">
              <a:extLst>
                <a:ext uri="{FF2B5EF4-FFF2-40B4-BE49-F238E27FC236}">
                  <a16:creationId xmlns:a16="http://schemas.microsoft.com/office/drawing/2014/main" id="{93E08FC1-B558-DF7E-F855-9BA4E219E4AA}"/>
                </a:ext>
              </a:extLst>
            </p:cNvPr>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92;p53">
              <a:extLst>
                <a:ext uri="{FF2B5EF4-FFF2-40B4-BE49-F238E27FC236}">
                  <a16:creationId xmlns:a16="http://schemas.microsoft.com/office/drawing/2014/main" id="{E5F4AEEE-10D8-78F4-6B2C-0DF513AD264A}"/>
                </a:ext>
              </a:extLst>
            </p:cNvPr>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93;p53">
              <a:extLst>
                <a:ext uri="{FF2B5EF4-FFF2-40B4-BE49-F238E27FC236}">
                  <a16:creationId xmlns:a16="http://schemas.microsoft.com/office/drawing/2014/main" id="{E01F45F6-076A-92D7-5F7D-70D68EABB437}"/>
                </a:ext>
              </a:extLst>
            </p:cNvPr>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94;p53">
              <a:extLst>
                <a:ext uri="{FF2B5EF4-FFF2-40B4-BE49-F238E27FC236}">
                  <a16:creationId xmlns:a16="http://schemas.microsoft.com/office/drawing/2014/main" id="{040DB93F-87F6-0406-E021-A8F8BC262B7D}"/>
                </a:ext>
              </a:extLst>
            </p:cNvPr>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95;p53">
              <a:extLst>
                <a:ext uri="{FF2B5EF4-FFF2-40B4-BE49-F238E27FC236}">
                  <a16:creationId xmlns:a16="http://schemas.microsoft.com/office/drawing/2014/main" id="{18795A7C-B73D-D702-C0EB-717EAE767069}"/>
                </a:ext>
              </a:extLst>
            </p:cNvPr>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96;p53">
              <a:extLst>
                <a:ext uri="{FF2B5EF4-FFF2-40B4-BE49-F238E27FC236}">
                  <a16:creationId xmlns:a16="http://schemas.microsoft.com/office/drawing/2014/main" id="{1A058084-B827-C3C5-C19B-624F13833E93}"/>
                </a:ext>
              </a:extLst>
            </p:cNvPr>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7;p53">
              <a:extLst>
                <a:ext uri="{FF2B5EF4-FFF2-40B4-BE49-F238E27FC236}">
                  <a16:creationId xmlns:a16="http://schemas.microsoft.com/office/drawing/2014/main" id="{ADFD7047-FB64-E83F-17A0-997B3C405BAF}"/>
                </a:ext>
              </a:extLst>
            </p:cNvPr>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98;p53">
              <a:extLst>
                <a:ext uri="{FF2B5EF4-FFF2-40B4-BE49-F238E27FC236}">
                  <a16:creationId xmlns:a16="http://schemas.microsoft.com/office/drawing/2014/main" id="{B4C395C1-B19C-0EA2-CD13-9F5FEDEDDE7A}"/>
                </a:ext>
              </a:extLst>
            </p:cNvPr>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99;p53">
              <a:extLst>
                <a:ext uri="{FF2B5EF4-FFF2-40B4-BE49-F238E27FC236}">
                  <a16:creationId xmlns:a16="http://schemas.microsoft.com/office/drawing/2014/main" id="{31BC39B6-EA56-3A54-5D99-0B4075EFB9E8}"/>
                </a:ext>
              </a:extLst>
            </p:cNvPr>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00;p53">
              <a:extLst>
                <a:ext uri="{FF2B5EF4-FFF2-40B4-BE49-F238E27FC236}">
                  <a16:creationId xmlns:a16="http://schemas.microsoft.com/office/drawing/2014/main" id="{EE29C3FF-CF74-A707-4A08-5E77D5FC4674}"/>
                </a:ext>
              </a:extLst>
            </p:cNvPr>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01;p53">
              <a:extLst>
                <a:ext uri="{FF2B5EF4-FFF2-40B4-BE49-F238E27FC236}">
                  <a16:creationId xmlns:a16="http://schemas.microsoft.com/office/drawing/2014/main" id="{3CB252DB-3A2B-B5C3-E996-B1154170F87E}"/>
                </a:ext>
              </a:extLst>
            </p:cNvPr>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02;p53">
              <a:extLst>
                <a:ext uri="{FF2B5EF4-FFF2-40B4-BE49-F238E27FC236}">
                  <a16:creationId xmlns:a16="http://schemas.microsoft.com/office/drawing/2014/main" id="{86F629EC-A3EB-CD23-1D98-DB1098B8983A}"/>
                </a:ext>
              </a:extLst>
            </p:cNvPr>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03;p53">
              <a:extLst>
                <a:ext uri="{FF2B5EF4-FFF2-40B4-BE49-F238E27FC236}">
                  <a16:creationId xmlns:a16="http://schemas.microsoft.com/office/drawing/2014/main" id="{A11221E8-1111-2018-566A-306D937481A2}"/>
                </a:ext>
              </a:extLst>
            </p:cNvPr>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04;p53">
              <a:extLst>
                <a:ext uri="{FF2B5EF4-FFF2-40B4-BE49-F238E27FC236}">
                  <a16:creationId xmlns:a16="http://schemas.microsoft.com/office/drawing/2014/main" id="{391D277A-E906-E129-5299-F23C71D8C162}"/>
                </a:ext>
              </a:extLst>
            </p:cNvPr>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05;p53">
              <a:extLst>
                <a:ext uri="{FF2B5EF4-FFF2-40B4-BE49-F238E27FC236}">
                  <a16:creationId xmlns:a16="http://schemas.microsoft.com/office/drawing/2014/main" id="{47FB0FC7-A846-BDBE-751F-5B8E8F9FE85C}"/>
                </a:ext>
              </a:extLst>
            </p:cNvPr>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06;p53">
              <a:extLst>
                <a:ext uri="{FF2B5EF4-FFF2-40B4-BE49-F238E27FC236}">
                  <a16:creationId xmlns:a16="http://schemas.microsoft.com/office/drawing/2014/main" id="{B4FDFAC9-94BB-A31C-D9AD-03CDCE42F225}"/>
                </a:ext>
              </a:extLst>
            </p:cNvPr>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07;p53">
              <a:extLst>
                <a:ext uri="{FF2B5EF4-FFF2-40B4-BE49-F238E27FC236}">
                  <a16:creationId xmlns:a16="http://schemas.microsoft.com/office/drawing/2014/main" id="{E7E450A8-5819-6649-E884-BC7E1BA6B3D9}"/>
                </a:ext>
              </a:extLst>
            </p:cNvPr>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08;p53">
              <a:extLst>
                <a:ext uri="{FF2B5EF4-FFF2-40B4-BE49-F238E27FC236}">
                  <a16:creationId xmlns:a16="http://schemas.microsoft.com/office/drawing/2014/main" id="{682EB7DD-DCBD-4CB0-2272-A68F1E458D20}"/>
                </a:ext>
              </a:extLst>
            </p:cNvPr>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09;p53">
              <a:extLst>
                <a:ext uri="{FF2B5EF4-FFF2-40B4-BE49-F238E27FC236}">
                  <a16:creationId xmlns:a16="http://schemas.microsoft.com/office/drawing/2014/main" id="{5A8C6FA8-044B-408A-8F07-25B429731F24}"/>
                </a:ext>
              </a:extLst>
            </p:cNvPr>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10;p53">
              <a:extLst>
                <a:ext uri="{FF2B5EF4-FFF2-40B4-BE49-F238E27FC236}">
                  <a16:creationId xmlns:a16="http://schemas.microsoft.com/office/drawing/2014/main" id="{B2513336-1F4E-4E5F-9B7C-7D083FB500D1}"/>
                </a:ext>
              </a:extLst>
            </p:cNvPr>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11;p53">
              <a:extLst>
                <a:ext uri="{FF2B5EF4-FFF2-40B4-BE49-F238E27FC236}">
                  <a16:creationId xmlns:a16="http://schemas.microsoft.com/office/drawing/2014/main" id="{F1D9C3CC-689E-3994-C124-7174BA431E69}"/>
                </a:ext>
              </a:extLst>
            </p:cNvPr>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12;p53">
              <a:extLst>
                <a:ext uri="{FF2B5EF4-FFF2-40B4-BE49-F238E27FC236}">
                  <a16:creationId xmlns:a16="http://schemas.microsoft.com/office/drawing/2014/main" id="{AF3F5771-52D1-DFF7-160A-4448EFC17EBF}"/>
                </a:ext>
              </a:extLst>
            </p:cNvPr>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13;p53">
              <a:extLst>
                <a:ext uri="{FF2B5EF4-FFF2-40B4-BE49-F238E27FC236}">
                  <a16:creationId xmlns:a16="http://schemas.microsoft.com/office/drawing/2014/main" id="{80BD6CE1-B3F7-0777-11B5-17BD0CB63593}"/>
                </a:ext>
              </a:extLst>
            </p:cNvPr>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14;p53">
              <a:extLst>
                <a:ext uri="{FF2B5EF4-FFF2-40B4-BE49-F238E27FC236}">
                  <a16:creationId xmlns:a16="http://schemas.microsoft.com/office/drawing/2014/main" id="{9270B95B-979E-15B6-CACA-117159A2EB04}"/>
                </a:ext>
              </a:extLst>
            </p:cNvPr>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15;p53">
              <a:extLst>
                <a:ext uri="{FF2B5EF4-FFF2-40B4-BE49-F238E27FC236}">
                  <a16:creationId xmlns:a16="http://schemas.microsoft.com/office/drawing/2014/main" id="{62F098BE-95A5-9FD1-DE69-226A9987A9AB}"/>
                </a:ext>
              </a:extLst>
            </p:cNvPr>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16;p53">
              <a:extLst>
                <a:ext uri="{FF2B5EF4-FFF2-40B4-BE49-F238E27FC236}">
                  <a16:creationId xmlns:a16="http://schemas.microsoft.com/office/drawing/2014/main" id="{7EEA5432-7527-03D1-F9A6-D9FBCB8F04B0}"/>
                </a:ext>
              </a:extLst>
            </p:cNvPr>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17;p53">
              <a:extLst>
                <a:ext uri="{FF2B5EF4-FFF2-40B4-BE49-F238E27FC236}">
                  <a16:creationId xmlns:a16="http://schemas.microsoft.com/office/drawing/2014/main" id="{87F4D283-44B9-A3B6-4169-1D02F64E03FD}"/>
                </a:ext>
              </a:extLst>
            </p:cNvPr>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18;p53">
              <a:extLst>
                <a:ext uri="{FF2B5EF4-FFF2-40B4-BE49-F238E27FC236}">
                  <a16:creationId xmlns:a16="http://schemas.microsoft.com/office/drawing/2014/main" id="{5105DEB1-ABA7-55E6-7682-4113EBAA4158}"/>
                </a:ext>
              </a:extLst>
            </p:cNvPr>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19;p53">
              <a:extLst>
                <a:ext uri="{FF2B5EF4-FFF2-40B4-BE49-F238E27FC236}">
                  <a16:creationId xmlns:a16="http://schemas.microsoft.com/office/drawing/2014/main" id="{80DC8B18-F756-C61F-C323-DB3215819EB0}"/>
                </a:ext>
              </a:extLst>
            </p:cNvPr>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20;p53">
              <a:extLst>
                <a:ext uri="{FF2B5EF4-FFF2-40B4-BE49-F238E27FC236}">
                  <a16:creationId xmlns:a16="http://schemas.microsoft.com/office/drawing/2014/main" id="{17064E95-187A-50CC-75FD-7A84FCE5D5FD}"/>
                </a:ext>
              </a:extLst>
            </p:cNvPr>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121;p53">
              <a:extLst>
                <a:ext uri="{FF2B5EF4-FFF2-40B4-BE49-F238E27FC236}">
                  <a16:creationId xmlns:a16="http://schemas.microsoft.com/office/drawing/2014/main" id="{9295FE80-C868-55F1-67FA-D5421C0AC94C}"/>
                </a:ext>
              </a:extLst>
            </p:cNvPr>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22;p53">
              <a:extLst>
                <a:ext uri="{FF2B5EF4-FFF2-40B4-BE49-F238E27FC236}">
                  <a16:creationId xmlns:a16="http://schemas.microsoft.com/office/drawing/2014/main" id="{2FE7D15C-2879-A6CC-4487-C3AC89C8C2B8}"/>
                </a:ext>
              </a:extLst>
            </p:cNvPr>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23;p53">
              <a:extLst>
                <a:ext uri="{FF2B5EF4-FFF2-40B4-BE49-F238E27FC236}">
                  <a16:creationId xmlns:a16="http://schemas.microsoft.com/office/drawing/2014/main" id="{A0E92F5B-B6ED-F2FF-D3A2-B28ADF009C3A}"/>
                </a:ext>
              </a:extLst>
            </p:cNvPr>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24;p53">
              <a:extLst>
                <a:ext uri="{FF2B5EF4-FFF2-40B4-BE49-F238E27FC236}">
                  <a16:creationId xmlns:a16="http://schemas.microsoft.com/office/drawing/2014/main" id="{71EA12DC-0AE9-0501-37DD-8043F4F4A706}"/>
                </a:ext>
              </a:extLst>
            </p:cNvPr>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25;p53">
              <a:extLst>
                <a:ext uri="{FF2B5EF4-FFF2-40B4-BE49-F238E27FC236}">
                  <a16:creationId xmlns:a16="http://schemas.microsoft.com/office/drawing/2014/main" id="{92F2B47C-347D-FCE5-565F-5584756F43FE}"/>
                </a:ext>
              </a:extLst>
            </p:cNvPr>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26;p53">
              <a:extLst>
                <a:ext uri="{FF2B5EF4-FFF2-40B4-BE49-F238E27FC236}">
                  <a16:creationId xmlns:a16="http://schemas.microsoft.com/office/drawing/2014/main" id="{DA98CF2B-EA63-CE63-647D-F3E622751B76}"/>
                </a:ext>
              </a:extLst>
            </p:cNvPr>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27;p53">
              <a:extLst>
                <a:ext uri="{FF2B5EF4-FFF2-40B4-BE49-F238E27FC236}">
                  <a16:creationId xmlns:a16="http://schemas.microsoft.com/office/drawing/2014/main" id="{B28B4201-8E05-1FB7-045C-F69D842BDED0}"/>
                </a:ext>
              </a:extLst>
            </p:cNvPr>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28;p53">
              <a:extLst>
                <a:ext uri="{FF2B5EF4-FFF2-40B4-BE49-F238E27FC236}">
                  <a16:creationId xmlns:a16="http://schemas.microsoft.com/office/drawing/2014/main" id="{FD87B0B9-D665-46B3-1A60-2FDF6964F77D}"/>
                </a:ext>
              </a:extLst>
            </p:cNvPr>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129;p53">
              <a:extLst>
                <a:ext uri="{FF2B5EF4-FFF2-40B4-BE49-F238E27FC236}">
                  <a16:creationId xmlns:a16="http://schemas.microsoft.com/office/drawing/2014/main" id="{D0106336-F561-006A-3534-B692177C9FCE}"/>
                </a:ext>
              </a:extLst>
            </p:cNvPr>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130;p53">
              <a:extLst>
                <a:ext uri="{FF2B5EF4-FFF2-40B4-BE49-F238E27FC236}">
                  <a16:creationId xmlns:a16="http://schemas.microsoft.com/office/drawing/2014/main" id="{A1BE6F2C-F338-8924-A5BB-CFC9B8958194}"/>
                </a:ext>
              </a:extLst>
            </p:cNvPr>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131;p53">
              <a:extLst>
                <a:ext uri="{FF2B5EF4-FFF2-40B4-BE49-F238E27FC236}">
                  <a16:creationId xmlns:a16="http://schemas.microsoft.com/office/drawing/2014/main" id="{7EB1DCF0-591A-8B79-ABA1-BA8BA250CFC2}"/>
                </a:ext>
              </a:extLst>
            </p:cNvPr>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132;p53">
              <a:extLst>
                <a:ext uri="{FF2B5EF4-FFF2-40B4-BE49-F238E27FC236}">
                  <a16:creationId xmlns:a16="http://schemas.microsoft.com/office/drawing/2014/main" id="{FA830654-0238-6318-FA4E-100868F6157E}"/>
                </a:ext>
              </a:extLst>
            </p:cNvPr>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133;p53">
              <a:extLst>
                <a:ext uri="{FF2B5EF4-FFF2-40B4-BE49-F238E27FC236}">
                  <a16:creationId xmlns:a16="http://schemas.microsoft.com/office/drawing/2014/main" id="{DD2753CA-B4C8-26DB-3A1A-93923AF5A9CA}"/>
                </a:ext>
              </a:extLst>
            </p:cNvPr>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134;p53">
              <a:extLst>
                <a:ext uri="{FF2B5EF4-FFF2-40B4-BE49-F238E27FC236}">
                  <a16:creationId xmlns:a16="http://schemas.microsoft.com/office/drawing/2014/main" id="{A1B0026C-1552-0A79-A347-D1A2A3AE1EDB}"/>
                </a:ext>
              </a:extLst>
            </p:cNvPr>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135;p53">
              <a:extLst>
                <a:ext uri="{FF2B5EF4-FFF2-40B4-BE49-F238E27FC236}">
                  <a16:creationId xmlns:a16="http://schemas.microsoft.com/office/drawing/2014/main" id="{9FC0BC7D-4857-80C3-75A0-E53811E817BB}"/>
                </a:ext>
              </a:extLst>
            </p:cNvPr>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136;p53">
              <a:extLst>
                <a:ext uri="{FF2B5EF4-FFF2-40B4-BE49-F238E27FC236}">
                  <a16:creationId xmlns:a16="http://schemas.microsoft.com/office/drawing/2014/main" id="{5EF14C02-EA2D-9A29-0262-C882BDC063E3}"/>
                </a:ext>
              </a:extLst>
            </p:cNvPr>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137;p53">
              <a:extLst>
                <a:ext uri="{FF2B5EF4-FFF2-40B4-BE49-F238E27FC236}">
                  <a16:creationId xmlns:a16="http://schemas.microsoft.com/office/drawing/2014/main" id="{F8D83476-E2C4-186D-15A6-F6A1389CCD78}"/>
                </a:ext>
              </a:extLst>
            </p:cNvPr>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138;p53">
              <a:extLst>
                <a:ext uri="{FF2B5EF4-FFF2-40B4-BE49-F238E27FC236}">
                  <a16:creationId xmlns:a16="http://schemas.microsoft.com/office/drawing/2014/main" id="{F904828B-C32D-8A50-B62A-7247BA54F5B8}"/>
                </a:ext>
              </a:extLst>
            </p:cNvPr>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139;p53">
              <a:extLst>
                <a:ext uri="{FF2B5EF4-FFF2-40B4-BE49-F238E27FC236}">
                  <a16:creationId xmlns:a16="http://schemas.microsoft.com/office/drawing/2014/main" id="{999C6D76-D317-016C-2321-DDC6C7D43BC6}"/>
                </a:ext>
              </a:extLst>
            </p:cNvPr>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140;p53">
              <a:extLst>
                <a:ext uri="{FF2B5EF4-FFF2-40B4-BE49-F238E27FC236}">
                  <a16:creationId xmlns:a16="http://schemas.microsoft.com/office/drawing/2014/main" id="{2CE62A6C-B21B-B94A-7C34-74F1CF98F414}"/>
                </a:ext>
              </a:extLst>
            </p:cNvPr>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141;p53">
              <a:extLst>
                <a:ext uri="{FF2B5EF4-FFF2-40B4-BE49-F238E27FC236}">
                  <a16:creationId xmlns:a16="http://schemas.microsoft.com/office/drawing/2014/main" id="{48E8F85C-B7A5-8223-D179-0AFC1BB16825}"/>
                </a:ext>
              </a:extLst>
            </p:cNvPr>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142;p53">
              <a:extLst>
                <a:ext uri="{FF2B5EF4-FFF2-40B4-BE49-F238E27FC236}">
                  <a16:creationId xmlns:a16="http://schemas.microsoft.com/office/drawing/2014/main" id="{E628B10D-F814-B7E9-E44B-56AB020D7CF6}"/>
                </a:ext>
              </a:extLst>
            </p:cNvPr>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143;p53">
              <a:extLst>
                <a:ext uri="{FF2B5EF4-FFF2-40B4-BE49-F238E27FC236}">
                  <a16:creationId xmlns:a16="http://schemas.microsoft.com/office/drawing/2014/main" id="{5EDFFCEC-349D-3357-5854-E79FA21951D4}"/>
                </a:ext>
              </a:extLst>
            </p:cNvPr>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144;p53">
              <a:extLst>
                <a:ext uri="{FF2B5EF4-FFF2-40B4-BE49-F238E27FC236}">
                  <a16:creationId xmlns:a16="http://schemas.microsoft.com/office/drawing/2014/main" id="{196843CB-2970-C480-2BC5-AD86B6F38927}"/>
                </a:ext>
              </a:extLst>
            </p:cNvPr>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145;p53">
              <a:extLst>
                <a:ext uri="{FF2B5EF4-FFF2-40B4-BE49-F238E27FC236}">
                  <a16:creationId xmlns:a16="http://schemas.microsoft.com/office/drawing/2014/main" id="{38C36519-AA77-E2DB-9FF5-5E7E499C19A7}"/>
                </a:ext>
              </a:extLst>
            </p:cNvPr>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146;p53">
              <a:extLst>
                <a:ext uri="{FF2B5EF4-FFF2-40B4-BE49-F238E27FC236}">
                  <a16:creationId xmlns:a16="http://schemas.microsoft.com/office/drawing/2014/main" id="{4F1B0C5C-1598-61A4-98CD-D6019E5E2C3A}"/>
                </a:ext>
              </a:extLst>
            </p:cNvPr>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147;p53">
              <a:extLst>
                <a:ext uri="{FF2B5EF4-FFF2-40B4-BE49-F238E27FC236}">
                  <a16:creationId xmlns:a16="http://schemas.microsoft.com/office/drawing/2014/main" id="{1366F58F-2D60-0FD7-C581-ADD3D7EB6A5D}"/>
                </a:ext>
              </a:extLst>
            </p:cNvPr>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148;p53">
              <a:extLst>
                <a:ext uri="{FF2B5EF4-FFF2-40B4-BE49-F238E27FC236}">
                  <a16:creationId xmlns:a16="http://schemas.microsoft.com/office/drawing/2014/main" id="{64B25728-3596-D31D-B059-84F1C4A14079}"/>
                </a:ext>
              </a:extLst>
            </p:cNvPr>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149;p53">
              <a:extLst>
                <a:ext uri="{FF2B5EF4-FFF2-40B4-BE49-F238E27FC236}">
                  <a16:creationId xmlns:a16="http://schemas.microsoft.com/office/drawing/2014/main" id="{84E88C49-194A-F98D-29AA-54629919B794}"/>
                </a:ext>
              </a:extLst>
            </p:cNvPr>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195;p40">
            <a:extLst>
              <a:ext uri="{FF2B5EF4-FFF2-40B4-BE49-F238E27FC236}">
                <a16:creationId xmlns:a16="http://schemas.microsoft.com/office/drawing/2014/main" id="{BACD8F0B-40DB-D383-8365-6CE2DDF84F50}"/>
              </a:ext>
            </a:extLst>
          </p:cNvPr>
          <p:cNvSpPr txBox="1">
            <a:spLocks noGrp="1"/>
          </p:cNvSpPr>
          <p:nvPr>
            <p:ph type="title"/>
          </p:nvPr>
        </p:nvSpPr>
        <p:spPr>
          <a:xfrm>
            <a:off x="3229021" y="376503"/>
            <a:ext cx="5577900" cy="5943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מסקנות וסיכום</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6" name="Google Shape;3151;p53">
            <a:extLst>
              <a:ext uri="{FF2B5EF4-FFF2-40B4-BE49-F238E27FC236}">
                <a16:creationId xmlns:a16="http://schemas.microsoft.com/office/drawing/2014/main" id="{157339F2-F4C6-2D70-420C-05A553DA438F}"/>
              </a:ext>
            </a:extLst>
          </p:cNvPr>
          <p:cNvSpPr txBox="1">
            <a:spLocks/>
          </p:cNvSpPr>
          <p:nvPr/>
        </p:nvSpPr>
        <p:spPr>
          <a:xfrm>
            <a:off x="3768143" y="1060595"/>
            <a:ext cx="4787951" cy="802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1. מהממצאים המוצגים בגרפים, ניתן ללמוד שלא קיים הבדל גדול בנושאים בהן עוסקות הצעות החוק של חברות כנסת לעומת אלו של חברי הכנסת בכנסות הרלוונטיות. </a:t>
            </a:r>
          </a:p>
        </p:txBody>
      </p:sp>
      <p:sp>
        <p:nvSpPr>
          <p:cNvPr id="2304" name="Google Shape;3151;p53">
            <a:extLst>
              <a:ext uri="{FF2B5EF4-FFF2-40B4-BE49-F238E27FC236}">
                <a16:creationId xmlns:a16="http://schemas.microsoft.com/office/drawing/2014/main" id="{29DA2887-E76B-20B0-8D94-CFA8C709F4AF}"/>
              </a:ext>
            </a:extLst>
          </p:cNvPr>
          <p:cNvSpPr txBox="1">
            <a:spLocks/>
          </p:cNvSpPr>
          <p:nvPr/>
        </p:nvSpPr>
        <p:spPr>
          <a:xfrm>
            <a:off x="3762787" y="1935750"/>
            <a:ext cx="4787951" cy="172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2. ניתוח הממצאים תלוי בציפייה עבור ייצוג מהותי של נשים. מצד אחד, יהיו אשר יצפו מנשים להתעסק בנושאים ״נשיים״, ולקדם את השוויון המגדרי על ידי עיסוק בנושאים המנציחים הפליה בחברה ובמדינה. מהצד השני, יש היטענו ששוויון אמיתי אינו מבחין בין נושאים ״נשיים״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ל״גבריים</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 וככזה הוא מאפשר לנשים לעסוק ולקדם לדוגמא, נושאים כלכליים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ובטחוניים</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 בדומה לחברי כנסת גברים.</a:t>
            </a:r>
          </a:p>
        </p:txBody>
      </p:sp>
      <p:sp>
        <p:nvSpPr>
          <p:cNvPr id="2305" name="Google Shape;3151;p53">
            <a:extLst>
              <a:ext uri="{FF2B5EF4-FFF2-40B4-BE49-F238E27FC236}">
                <a16:creationId xmlns:a16="http://schemas.microsoft.com/office/drawing/2014/main" id="{8A04F340-D845-D557-A6D5-03599F643831}"/>
              </a:ext>
            </a:extLst>
          </p:cNvPr>
          <p:cNvSpPr txBox="1">
            <a:spLocks/>
          </p:cNvSpPr>
          <p:nvPr/>
        </p:nvSpPr>
        <p:spPr>
          <a:xfrm>
            <a:off x="3746331" y="3592109"/>
            <a:ext cx="4787951" cy="172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3. בנוסף, מצאנו את הממצאים מעניינים במיוחד בגלל אופן העלאת הנושאים מתוך הטקסטים. העובדה שהמודל שהשתמשנו בו מסווג מסמכים בצורה בלתי מבוקרת, לצד אופן הייצוג של נושאים על ידי קבוצות מילים, לדעתנו ממחיש בצורה אמינה ומעניינת את הנושאים בהם עוסקים הצעות החוק, ללא תלות בהגדרות קודמות.</a:t>
            </a:r>
          </a:p>
        </p:txBody>
      </p:sp>
    </p:spTree>
    <p:extLst>
      <p:ext uri="{BB962C8B-B14F-4D97-AF65-F5344CB8AC3E}">
        <p14:creationId xmlns:p14="http://schemas.microsoft.com/office/powerpoint/2010/main" val="266993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04" grpId="0"/>
      <p:bldP spid="23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5;p40">
            <a:extLst>
              <a:ext uri="{FF2B5EF4-FFF2-40B4-BE49-F238E27FC236}">
                <a16:creationId xmlns:a16="http://schemas.microsoft.com/office/drawing/2014/main" id="{E31AE3F0-B50E-80CA-B863-5A8717BA1B73}"/>
              </a:ext>
            </a:extLst>
          </p:cNvPr>
          <p:cNvSpPr txBox="1">
            <a:spLocks/>
          </p:cNvSpPr>
          <p:nvPr/>
        </p:nvSpPr>
        <p:spPr>
          <a:xfrm>
            <a:off x="3229021" y="37650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buClr>
                <a:schemeClr val="dk2"/>
              </a:buClr>
              <a:buSzPts val="6000"/>
              <a:buFont typeface="Fjalla One"/>
              <a:buNone/>
            </a:pPr>
            <a:r>
              <a:rPr lang="he-IL" sz="2400" dirty="0">
                <a:latin typeface="Tahoma" panose="020B0604030504040204" pitchFamily="34" charset="0"/>
                <a:ea typeface="Tahoma" panose="020B0604030504040204" pitchFamily="34" charset="0"/>
                <a:cs typeface="Tahoma" panose="020B0604030504040204" pitchFamily="34" charset="0"/>
              </a:rPr>
              <a:t>מסקנות וסיכום- המשך</a:t>
            </a:r>
          </a:p>
        </p:txBody>
      </p:sp>
      <p:sp>
        <p:nvSpPr>
          <p:cNvPr id="5" name="Google Shape;3151;p53">
            <a:extLst>
              <a:ext uri="{FF2B5EF4-FFF2-40B4-BE49-F238E27FC236}">
                <a16:creationId xmlns:a16="http://schemas.microsoft.com/office/drawing/2014/main" id="{BB7C3C37-691A-0E6B-3D48-F015A82E8FC5}"/>
              </a:ext>
            </a:extLst>
          </p:cNvPr>
          <p:cNvSpPr txBox="1">
            <a:spLocks/>
          </p:cNvSpPr>
          <p:nvPr/>
        </p:nvSpPr>
        <p:spPr>
          <a:xfrm>
            <a:off x="3768143" y="1060594"/>
            <a:ext cx="4787951" cy="2661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בנימה אישית, נציין שהעבודה על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הפרוייקט</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 הייתה מלמדת ומעניינת, ואת כך שנהנו לשלב עולמות שונים אך דומים, תוך כדי הבנת הכוח בניתוח של מידע רב לפי השיטות שלמדנו בשיעורים לצד שימוש בכלים חזקים מעולם מדעי המחשב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וה</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nlp</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a:t>
            </a:r>
          </a:p>
          <a:p>
            <a:pPr algn="r" rtl="1">
              <a:lnSpc>
                <a:spcPct val="150000"/>
              </a:lnSpc>
            </a:pPr>
            <a:endPar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endParaRPr>
          </a:p>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אנו חושבים שיש ערך גדול בשימוש של כלים טכנולוגיים, כדי לנתח ולהבין תופעות הלקוחות מתחומים של מדעי הרוח והחברה, כמו הנושא שבחרנו, כיוון שיש להם השפעה ישירה על החברה הישראלית ועל החיים היום יומיים שלנו במדינה.</a:t>
            </a:r>
          </a:p>
        </p:txBody>
      </p:sp>
    </p:spTree>
    <p:extLst>
      <p:ext uri="{BB962C8B-B14F-4D97-AF65-F5344CB8AC3E}">
        <p14:creationId xmlns:p14="http://schemas.microsoft.com/office/powerpoint/2010/main" val="32021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grpSp>
      <p:sp>
        <p:nvSpPr>
          <p:cNvPr id="2177" name="Google Shape;2177;p39"/>
          <p:cNvSpPr txBox="1">
            <a:spLocks noGrp="1"/>
          </p:cNvSpPr>
          <p:nvPr>
            <p:ph type="title"/>
          </p:nvPr>
        </p:nvSpPr>
        <p:spPr>
          <a:xfrm>
            <a:off x="2166965" y="2315080"/>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solidFill>
                  <a:srgbClr val="67B0E1"/>
                </a:solidFill>
                <a:latin typeface="Tahoma" panose="020B0604030504040204" pitchFamily="34" charset="0"/>
                <a:ea typeface="Tahoma" panose="020B0604030504040204" pitchFamily="34" charset="0"/>
                <a:cs typeface="Tahoma" panose="020B0604030504040204" pitchFamily="34" charset="0"/>
              </a:rPr>
              <a:t>מטרת הפרויקט</a:t>
            </a:r>
            <a:endParaRPr dirty="0">
              <a:solidFill>
                <a:srgbClr val="67B0E1"/>
              </a:solidFill>
              <a:latin typeface="Tahoma" panose="020B0604030504040204" pitchFamily="34" charset="0"/>
              <a:ea typeface="Tahoma" panose="020B0604030504040204" pitchFamily="34" charset="0"/>
              <a:cs typeface="Tahoma" panose="020B0604030504040204" pitchFamily="34" charset="0"/>
            </a:endParaRPr>
          </a:p>
        </p:txBody>
      </p:sp>
      <p:sp>
        <p:nvSpPr>
          <p:cNvPr id="2178" name="Google Shape;2178;p39"/>
          <p:cNvSpPr txBox="1">
            <a:spLocks noGrp="1"/>
          </p:cNvSpPr>
          <p:nvPr>
            <p:ph type="subTitle" idx="1"/>
          </p:nvPr>
        </p:nvSpPr>
        <p:spPr>
          <a:xfrm>
            <a:off x="2166965" y="2946791"/>
            <a:ext cx="4809600" cy="1134000"/>
          </a:xfrm>
          <a:prstGeom prst="rect">
            <a:avLst/>
          </a:prstGeom>
        </p:spPr>
        <p:txBody>
          <a:bodyPr spcFirstLastPara="1" wrap="square" lIns="91425" tIns="91425" rIns="91425" bIns="91425" anchor="t" anchorCtr="0">
            <a:noAutofit/>
          </a:bodyPr>
          <a:lstStyle/>
          <a:p>
            <a:pPr rtl="1">
              <a:lnSpc>
                <a:spcPct val="150000"/>
              </a:lnSpc>
            </a:pPr>
            <a:r>
              <a:rPr lang="he-IL" dirty="0">
                <a:solidFill>
                  <a:srgbClr val="494949"/>
                </a:solidFill>
                <a:latin typeface="Tahoma" panose="020B0604030504040204" pitchFamily="34" charset="0"/>
                <a:ea typeface="Tahoma" panose="020B0604030504040204" pitchFamily="34" charset="0"/>
                <a:cs typeface="Tahoma" panose="020B0604030504040204" pitchFamily="34" charset="0"/>
              </a:rPr>
              <a:t>ניתוח ייצוגן של נשים בזירת הפוליטיקה הישראלית על ידי איסוף מידע אודות פעילות פרלמנטרית של חברות כנסת, עיבודו והצגתו בצורה המלמדת על ״הייצוג המהותי״ שלהן בפרלמנט הישראלי.</a:t>
            </a:r>
            <a:endParaRPr lang="en-IL"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לא לתפארת מדינת ישראל: זה הלוגו של הכנסת? - Xnet">
            <a:extLst>
              <a:ext uri="{FF2B5EF4-FFF2-40B4-BE49-F238E27FC236}">
                <a16:creationId xmlns:a16="http://schemas.microsoft.com/office/drawing/2014/main" id="{F2570F7E-C542-668E-2293-B0C607DB05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0000" y1="51833" x2="50000" y2="51833"/>
                        <a14:foregroundMark x1="53833" y1="51667" x2="53833" y2="51667"/>
                        <a14:foregroundMark x1="58833" y1="49833" x2="58833" y2="49833"/>
                        <a14:foregroundMark x1="66333" y1="45500" x2="66333" y2="45500"/>
                        <a14:foregroundMark x1="64333" y1="43500" x2="64333" y2="43500"/>
                        <a14:foregroundMark x1="57333" y1="47500" x2="57333" y2="47500"/>
                        <a14:foregroundMark x1="49667" y1="48333" x2="49667" y2="48333"/>
                        <a14:foregroundMark x1="44167" y1="47500" x2="44167" y2="47500"/>
                        <a14:foregroundMark x1="60000" y1="42833" x2="60000" y2="42833"/>
                        <a14:foregroundMark x1="51833" y1="45500" x2="51833" y2="45500"/>
                        <a14:foregroundMark x1="47667" y1="45833" x2="47667" y2="45833"/>
                        <a14:foregroundMark x1="34833" y1="42000" x2="34833" y2="42000"/>
                        <a14:foregroundMark x1="38667" y1="46000" x2="38667" y2="46000"/>
                        <a14:foregroundMark x1="38333" y1="49333" x2="38333" y2="49333"/>
                        <a14:foregroundMark x1="42500" y1="51000" x2="42500" y2="51000"/>
                        <a14:foregroundMark x1="63500" y1="51000" x2="63500" y2="51000"/>
                        <a14:foregroundMark x1="60500" y1="53000" x2="60500" y2="53000"/>
                        <a14:foregroundMark x1="68500" y1="47500" x2="68500" y2="47500"/>
                        <a14:foregroundMark x1="49500" y1="55167" x2="49500" y2="55167"/>
                        <a14:foregroundMark x1="43000" y1="54500" x2="43000" y2="54500"/>
                        <a14:foregroundMark x1="33000" y1="49833" x2="33000" y2="49833"/>
                        <a14:foregroundMark x1="27000" y1="48667" x2="27000" y2="48667"/>
                        <a14:foregroundMark x1="32500" y1="52833" x2="32500" y2="52833"/>
                        <a14:foregroundMark x1="38000" y1="56000" x2="38000" y2="56000"/>
                        <a14:foregroundMark x1="46000" y1="58000" x2="46000" y2="58000"/>
                        <a14:foregroundMark x1="51500" y1="58667" x2="51500" y2="58667"/>
                        <a14:foregroundMark x1="59333" y1="56833" x2="59333" y2="56833"/>
                        <a14:foregroundMark x1="65500" y1="53333" x2="65500" y2="53333"/>
                        <a14:foregroundMark x1="72833" y1="46667" x2="72833" y2="46667"/>
                        <a14:foregroundMark x1="70833" y1="54167" x2="70833" y2="54167"/>
                        <a14:foregroundMark x1="70833" y1="57500" x2="70833" y2="57500"/>
                        <a14:foregroundMark x1="77167" y1="51667" x2="77167" y2="51667"/>
                        <a14:foregroundMark x1="58833" y1="59833" x2="58833" y2="59833"/>
                        <a14:foregroundMark x1="57333" y1="64500" x2="57333" y2="64500"/>
                        <a14:foregroundMark x1="21333" y1="49833" x2="21333" y2="49833"/>
                        <a14:foregroundMark x1="29833" y1="59500" x2="29833" y2="59500"/>
                        <a14:foregroundMark x1="30667" y1="55667" x2="30667" y2="55667"/>
                        <a14:foregroundMark x1="35167" y1="58333" x2="35167" y2="58333"/>
                        <a14:foregroundMark x1="41833" y1="61333" x2="41833" y2="61333"/>
                        <a14:foregroundMark x1="46000" y1="61000" x2="46000" y2="61000"/>
                        <a14:foregroundMark x1="43667" y1="64833" x2="43667" y2="64833"/>
                        <a14:foregroundMark x1="49167" y1="64500" x2="49167" y2="64500"/>
                        <a14:foregroundMark x1="36833" y1="63000" x2="36833" y2="63000"/>
                        <a14:backgroundMark x1="39167" y1="19167" x2="39167" y2="19167"/>
                        <a14:backgroundMark x1="30167" y1="25833" x2="30167" y2="25833"/>
                        <a14:backgroundMark x1="33333" y1="35167" x2="33333" y2="35167"/>
                        <a14:backgroundMark x1="28333" y1="35000" x2="42500" y2="22333"/>
                      </a14:backgroundRemoval>
                    </a14:imgEffect>
                  </a14:imgLayer>
                </a14:imgProps>
              </a:ext>
              <a:ext uri="{28A0092B-C50C-407E-A947-70E740481C1C}">
                <a14:useLocalDpi xmlns:a14="http://schemas.microsoft.com/office/drawing/2010/main" val="0"/>
              </a:ext>
            </a:extLst>
          </a:blip>
          <a:srcRect/>
          <a:stretch>
            <a:fillRect/>
          </a:stretch>
        </p:blipFill>
        <p:spPr bwMode="auto">
          <a:xfrm>
            <a:off x="3593715" y="476568"/>
            <a:ext cx="1956100" cy="195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21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4916954" y="1525737"/>
            <a:ext cx="3225520" cy="126565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3012" name="Google Shape;3012;p53"/>
          <p:cNvSpPr txBox="1">
            <a:spLocks noGrp="1"/>
          </p:cNvSpPr>
          <p:nvPr>
            <p:ph type="title"/>
          </p:nvPr>
        </p:nvSpPr>
        <p:spPr>
          <a:xfrm>
            <a:off x="2832028" y="547141"/>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he-IL" sz="2000" dirty="0">
                <a:solidFill>
                  <a:srgbClr val="494949"/>
                </a:solidFill>
                <a:latin typeface="Tahoma" panose="020B0604030504040204" pitchFamily="34" charset="0"/>
                <a:ea typeface="Tahoma" panose="020B0604030504040204" pitchFamily="34" charset="0"/>
                <a:cs typeface="Tahoma" panose="020B0604030504040204" pitchFamily="34" charset="0"/>
              </a:rPr>
              <a:t>ייצוג נשים בכנסת- רקע</a:t>
            </a:r>
            <a:endParaRPr sz="20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3151" name="Google Shape;3151;p53"/>
          <p:cNvSpPr txBox="1">
            <a:spLocks noGrp="1"/>
          </p:cNvSpPr>
          <p:nvPr>
            <p:ph type="subTitle" idx="2"/>
          </p:nvPr>
        </p:nvSpPr>
        <p:spPr>
          <a:xfrm>
            <a:off x="4993014" y="1561930"/>
            <a:ext cx="3073400" cy="1016222"/>
          </a:xfrm>
          <a:prstGeom prst="rect">
            <a:avLst/>
          </a:prstGeom>
        </p:spPr>
        <p:txBody>
          <a:bodyPr spcFirstLastPara="1" wrap="square" lIns="91425" tIns="91425" rIns="91425" bIns="91425" anchor="t" anchorCtr="0">
            <a:noAutofit/>
          </a:bodyPr>
          <a:lstStyle/>
          <a:p>
            <a:pPr lvl="0"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לרוב, כאשר מדברים על ייצוג נשים בכנסת נהוג להתייחס לאחוז המושבים שהן מחזיקות בעוד שכמעט ולא מתייחסים לפעילות הפרלמנטרית שלהן.</a:t>
            </a:r>
            <a:endParaRPr sz="1100" dirty="0">
              <a:solidFill>
                <a:srgbClr val="494949"/>
              </a:solidFill>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161" name="Google Shape;3009;p53">
            <a:extLst>
              <a:ext uri="{FF2B5EF4-FFF2-40B4-BE49-F238E27FC236}">
                <a16:creationId xmlns:a16="http://schemas.microsoft.com/office/drawing/2014/main" id="{D391FFBB-4650-C3E4-1AFE-82EE3749F82B}"/>
              </a:ext>
            </a:extLst>
          </p:cNvPr>
          <p:cNvSpPr/>
          <p:nvPr/>
        </p:nvSpPr>
        <p:spPr>
          <a:xfrm>
            <a:off x="4916954" y="2935051"/>
            <a:ext cx="3225520" cy="126565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62" name="Google Shape;3151;p53">
            <a:extLst>
              <a:ext uri="{FF2B5EF4-FFF2-40B4-BE49-F238E27FC236}">
                <a16:creationId xmlns:a16="http://schemas.microsoft.com/office/drawing/2014/main" id="{16F5D091-5614-3528-4E56-291381680EBB}"/>
              </a:ext>
            </a:extLst>
          </p:cNvPr>
          <p:cNvSpPr txBox="1">
            <a:spLocks/>
          </p:cNvSpPr>
          <p:nvPr/>
        </p:nvSpPr>
        <p:spPr>
          <a:xfrm>
            <a:off x="4993014" y="2971244"/>
            <a:ext cx="3073400" cy="1016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חוקרים רבים מחזיקים בתפיסה לפיה אם ברצוננו לשאול שאלות לגבי ייצוג של נשים בפוליטיקה הפרלמנטרית הישראלית, עלינו לרדת לעומק פעילותן.</a:t>
            </a:r>
          </a:p>
        </p:txBody>
      </p:sp>
      <p:sp>
        <p:nvSpPr>
          <p:cNvPr id="163" name="Google Shape;3009;p53">
            <a:extLst>
              <a:ext uri="{FF2B5EF4-FFF2-40B4-BE49-F238E27FC236}">
                <a16:creationId xmlns:a16="http://schemas.microsoft.com/office/drawing/2014/main" id="{6F4DF9DE-D5D8-D4A6-226D-B4F67CE35543}"/>
              </a:ext>
            </a:extLst>
          </p:cNvPr>
          <p:cNvSpPr/>
          <p:nvPr/>
        </p:nvSpPr>
        <p:spPr>
          <a:xfrm>
            <a:off x="1004123" y="1525736"/>
            <a:ext cx="3225520" cy="126565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64" name="Google Shape;3151;p53">
            <a:extLst>
              <a:ext uri="{FF2B5EF4-FFF2-40B4-BE49-F238E27FC236}">
                <a16:creationId xmlns:a16="http://schemas.microsoft.com/office/drawing/2014/main" id="{B86F30C2-3C0C-0B75-419E-57C63B18E6AF}"/>
              </a:ext>
            </a:extLst>
          </p:cNvPr>
          <p:cNvSpPr txBox="1">
            <a:spLocks/>
          </p:cNvSpPr>
          <p:nvPr/>
        </p:nvSpPr>
        <p:spPr>
          <a:xfrm>
            <a:off x="1080183" y="1561929"/>
            <a:ext cx="3073400" cy="1016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ספרות המחקר מבדילה בין שתי תפיסות של ייצוג פוליטי: ייצוג תיאורי (המכונה גם ייצוג כנוכחות) וייצוג מהותי (המכונה גם ייצוג רעיונות). </a:t>
            </a:r>
          </a:p>
        </p:txBody>
      </p:sp>
      <p:sp>
        <p:nvSpPr>
          <p:cNvPr id="165" name="Google Shape;3009;p53">
            <a:extLst>
              <a:ext uri="{FF2B5EF4-FFF2-40B4-BE49-F238E27FC236}">
                <a16:creationId xmlns:a16="http://schemas.microsoft.com/office/drawing/2014/main" id="{5CF3B9AC-84AC-F6F0-76ED-5A5478F6BB60}"/>
              </a:ext>
            </a:extLst>
          </p:cNvPr>
          <p:cNvSpPr/>
          <p:nvPr/>
        </p:nvSpPr>
        <p:spPr>
          <a:xfrm>
            <a:off x="988829" y="2927120"/>
            <a:ext cx="3225520" cy="127358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66" name="Google Shape;3151;p53">
            <a:extLst>
              <a:ext uri="{FF2B5EF4-FFF2-40B4-BE49-F238E27FC236}">
                <a16:creationId xmlns:a16="http://schemas.microsoft.com/office/drawing/2014/main" id="{B476C6DF-AF35-3417-A797-A6978D098E70}"/>
              </a:ext>
            </a:extLst>
          </p:cNvPr>
          <p:cNvSpPr txBox="1">
            <a:spLocks/>
          </p:cNvSpPr>
          <p:nvPr/>
        </p:nvSpPr>
        <p:spPr>
          <a:xfrm>
            <a:off x="1080183" y="2971244"/>
            <a:ext cx="3073400" cy="10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בעבודתנו, נרצה להתרכז בניתוח הייצוג המהותי. נתמקד בניתוח הצעות חוק פרטיות שהגישו חברות כנסת בכנסות ה-17, ה-18 </a:t>
            </a:r>
            <a:r>
              <a:rPr lang="he-IL" sz="1100" dirty="0" err="1">
                <a:solidFill>
                  <a:srgbClr val="494949"/>
                </a:solidFill>
                <a:latin typeface="Tahoma" panose="020B0604030504040204" pitchFamily="34" charset="0"/>
                <a:ea typeface="Tahoma" panose="020B0604030504040204" pitchFamily="34" charset="0"/>
                <a:cs typeface="Tahoma" panose="020B0604030504040204" pitchFamily="34" charset="0"/>
              </a:rPr>
              <a:t>וה</a:t>
            </a: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- 20.</a:t>
            </a:r>
          </a:p>
        </p:txBody>
      </p:sp>
    </p:spTree>
    <p:extLst>
      <p:ext uri="{BB962C8B-B14F-4D97-AF65-F5344CB8AC3E}">
        <p14:creationId xmlns:p14="http://schemas.microsoft.com/office/powerpoint/2010/main" val="17691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9" grpId="0" animBg="1"/>
      <p:bldP spid="3151" grpId="0" build="p"/>
      <p:bldP spid="161" grpId="0" animBg="1"/>
      <p:bldP spid="162" grpId="0"/>
      <p:bldP spid="163" grpId="0" animBg="1"/>
      <p:bldP spid="164" grpId="0"/>
      <p:bldP spid="165" grpId="0" animBg="1"/>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479792" y="721651"/>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479792" y="1798538"/>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479792" y="2876355"/>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479792" y="3954753"/>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344831" y="440524"/>
            <a:ext cx="3224981" cy="1077120"/>
          </a:xfrm>
          <a:prstGeom prst="rect">
            <a:avLst/>
          </a:prstGeom>
        </p:spPr>
        <p:txBody>
          <a:bodyPr spcFirstLastPara="1" wrap="square" lIns="91425" tIns="91425" rIns="91425" bIns="91425" anchor="ctr" anchorCtr="0">
            <a:noAutofit/>
          </a:bodyPr>
          <a:lstStyle/>
          <a:p>
            <a:pPr lvl="0" rtl="1"/>
            <a:r>
              <a:rPr lang="he-IL" sz="2400" dirty="0">
                <a:solidFill>
                  <a:srgbClr val="494949"/>
                </a:solidFill>
                <a:latin typeface="Tahoma" panose="020B0604030504040204" pitchFamily="34" charset="0"/>
                <a:ea typeface="Tahoma" panose="020B0604030504040204" pitchFamily="34" charset="0"/>
                <a:cs typeface="Tahoma" panose="020B0604030504040204" pitchFamily="34" charset="0"/>
              </a:rPr>
              <a:t>תוכנית העבודה</a:t>
            </a:r>
            <a:endParaRPr lang="en-IL" sz="24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2139" name="Google Shape;2139;p37"/>
          <p:cNvSpPr txBox="1">
            <a:spLocks noGrp="1"/>
          </p:cNvSpPr>
          <p:nvPr>
            <p:ph type="subTitle" idx="2"/>
          </p:nvPr>
        </p:nvSpPr>
        <p:spPr>
          <a:xfrm>
            <a:off x="4652941" y="929854"/>
            <a:ext cx="2615100" cy="5760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1"/>
              </a:buClr>
              <a:buSzPts val="1100"/>
              <a:buFont typeface="Arial"/>
              <a:buNone/>
            </a:pPr>
            <a:r>
              <a:rPr lang="he-IL" sz="1100" dirty="0">
                <a:solidFill>
                  <a:schemeClr val="dk2"/>
                </a:solidFill>
                <a:latin typeface="Tahoma" panose="020B0604030504040204" pitchFamily="34" charset="0"/>
                <a:ea typeface="Tahoma" panose="020B0604030504040204" pitchFamily="34" charset="0"/>
                <a:cs typeface="Tahoma" panose="020B0604030504040204" pitchFamily="34" charset="0"/>
                <a:sym typeface="Barlow Semi Condensed"/>
              </a:rPr>
              <a:t>נתבסס על מידע מתוך פרויקט </a:t>
            </a:r>
            <a:r>
              <a:rPr lang="en-US" sz="1100" dirty="0">
                <a:latin typeface="Tahoma" panose="020B0604030504040204" pitchFamily="34" charset="0"/>
                <a:ea typeface="Tahoma" panose="020B0604030504040204" pitchFamily="34" charset="0"/>
                <a:cs typeface="Tahoma" panose="020B0604030504040204" pitchFamily="34" charset="0"/>
              </a:rPr>
              <a:t>ODATA</a:t>
            </a:r>
            <a:r>
              <a:rPr lang="he-IL" sz="1100" dirty="0">
                <a:latin typeface="Tahoma" panose="020B0604030504040204" pitchFamily="34" charset="0"/>
                <a:ea typeface="Tahoma" panose="020B0604030504040204" pitchFamily="34" charset="0"/>
                <a:cs typeface="Tahoma" panose="020B0604030504040204" pitchFamily="34" charset="0"/>
              </a:rPr>
              <a:t> של כנסת ישראל</a:t>
            </a:r>
            <a:endParaRPr sz="1100" dirty="0">
              <a:solidFill>
                <a:schemeClr val="dk2"/>
              </a:solidFill>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140" name="Google Shape;2140;p37"/>
          <p:cNvSpPr txBox="1">
            <a:spLocks noGrp="1"/>
          </p:cNvSpPr>
          <p:nvPr>
            <p:ph type="subTitle" idx="1"/>
          </p:nvPr>
        </p:nvSpPr>
        <p:spPr>
          <a:xfrm>
            <a:off x="4652941" y="646390"/>
            <a:ext cx="2615100" cy="3840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he-IL" sz="1600" dirty="0">
                <a:latin typeface="Tahoma" panose="020B0604030504040204" pitchFamily="34" charset="0"/>
                <a:ea typeface="Tahoma" panose="020B0604030504040204" pitchFamily="34" charset="0"/>
                <a:cs typeface="Tahoma" panose="020B0604030504040204" pitchFamily="34" charset="0"/>
              </a:rPr>
              <a:t>איסוף המידע</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2141" name="Google Shape;2141;p37"/>
          <p:cNvSpPr txBox="1">
            <a:spLocks noGrp="1"/>
          </p:cNvSpPr>
          <p:nvPr>
            <p:ph type="subTitle" idx="3"/>
          </p:nvPr>
        </p:nvSpPr>
        <p:spPr>
          <a:xfrm>
            <a:off x="4652941" y="1725382"/>
            <a:ext cx="2615100" cy="3840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he-IL" sz="1600" dirty="0">
                <a:latin typeface="Tahoma" panose="020B0604030504040204" pitchFamily="34" charset="0"/>
                <a:ea typeface="Tahoma" panose="020B0604030504040204" pitchFamily="34" charset="0"/>
                <a:cs typeface="Tahoma" panose="020B0604030504040204" pitchFamily="34" charset="0"/>
              </a:rPr>
              <a:t>חלוקה לתיקיות וקבצים</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2142" name="Google Shape;2142;p37"/>
          <p:cNvSpPr txBox="1">
            <a:spLocks noGrp="1"/>
          </p:cNvSpPr>
          <p:nvPr>
            <p:ph type="subTitle" idx="4"/>
          </p:nvPr>
        </p:nvSpPr>
        <p:spPr>
          <a:xfrm>
            <a:off x="4351564" y="2055662"/>
            <a:ext cx="2916477" cy="677204"/>
          </a:xfrm>
          <a:prstGeom prst="rect">
            <a:avLst/>
          </a:prstGeom>
        </p:spPr>
        <p:txBody>
          <a:bodyPr spcFirstLastPara="1" wrap="square" lIns="91425" tIns="91425" rIns="91425" bIns="91425" anchor="t" anchorCtr="0">
            <a:noAutofit/>
          </a:bodyPr>
          <a:lstStyle/>
          <a:p>
            <a:pPr lvl="0" algn="r" rtl="1">
              <a:buClr>
                <a:schemeClr val="dk1"/>
              </a:buClr>
              <a:buSzPts val="1100"/>
            </a:pPr>
            <a:r>
              <a:rPr lang="he-IL" sz="1100" dirty="0">
                <a:latin typeface="Tahoma" panose="020B0604030504040204" pitchFamily="34" charset="0"/>
                <a:ea typeface="Tahoma" panose="020B0604030504040204" pitchFamily="34" charset="0"/>
                <a:cs typeface="Tahoma" panose="020B0604030504040204" pitchFamily="34" charset="0"/>
              </a:rPr>
              <a:t>בנית קורפוס הקבצים, מתן שם מאפיין לכל קובץ</a:t>
            </a:r>
            <a:endParaRPr sz="1100" dirty="0">
              <a:latin typeface="Tahoma" panose="020B0604030504040204" pitchFamily="34" charset="0"/>
              <a:ea typeface="Tahoma" panose="020B0604030504040204" pitchFamily="34" charset="0"/>
              <a:cs typeface="Tahoma" panose="020B0604030504040204" pitchFamily="34" charset="0"/>
            </a:endParaRPr>
          </a:p>
        </p:txBody>
      </p:sp>
      <p:sp>
        <p:nvSpPr>
          <p:cNvPr id="2143" name="Google Shape;2143;p37"/>
          <p:cNvSpPr txBox="1">
            <a:spLocks noGrp="1"/>
          </p:cNvSpPr>
          <p:nvPr>
            <p:ph type="subTitle" idx="5"/>
          </p:nvPr>
        </p:nvSpPr>
        <p:spPr>
          <a:xfrm>
            <a:off x="4652941" y="2804374"/>
            <a:ext cx="2615100" cy="3840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he-IL" sz="1600" dirty="0">
                <a:solidFill>
                  <a:schemeClr val="accent1"/>
                </a:solidFill>
                <a:latin typeface="Tahoma" panose="020B0604030504040204" pitchFamily="34" charset="0"/>
                <a:ea typeface="Tahoma" panose="020B0604030504040204" pitchFamily="34" charset="0"/>
                <a:cs typeface="Tahoma" panose="020B0604030504040204" pitchFamily="34" charset="0"/>
              </a:rPr>
              <a:t>עיבוד מקדים</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2144" name="Google Shape;2144;p37"/>
          <p:cNvSpPr txBox="1">
            <a:spLocks noGrp="1"/>
          </p:cNvSpPr>
          <p:nvPr>
            <p:ph type="subTitle" idx="6"/>
          </p:nvPr>
        </p:nvSpPr>
        <p:spPr>
          <a:xfrm>
            <a:off x="4652941" y="3134654"/>
            <a:ext cx="2615100" cy="5760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chemeClr val="dk1"/>
              </a:buClr>
              <a:buSzPts val="1100"/>
              <a:buFont typeface="Arial"/>
              <a:buNone/>
            </a:pPr>
            <a:r>
              <a:rPr lang="he-IL" sz="1200" dirty="0">
                <a:latin typeface="Tahoma" panose="020B0604030504040204" pitchFamily="34" charset="0"/>
                <a:ea typeface="Tahoma" panose="020B0604030504040204" pitchFamily="34" charset="0"/>
                <a:cs typeface="Tahoma" panose="020B0604030504040204" pitchFamily="34" charset="0"/>
              </a:rPr>
              <a:t>טוקניזציה, תיוג חלקי דיבר, </a:t>
            </a:r>
            <a:r>
              <a:rPr lang="en-US" sz="1200" dirty="0">
                <a:latin typeface="Tahoma" panose="020B0604030504040204" pitchFamily="34" charset="0"/>
                <a:ea typeface="Tahoma" panose="020B0604030504040204" pitchFamily="34" charset="0"/>
                <a:cs typeface="Tahoma" panose="020B0604030504040204" pitchFamily="34" charset="0"/>
              </a:rPr>
              <a:t>lemmatizing</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145" name="Google Shape;2145;p37"/>
          <p:cNvSpPr txBox="1">
            <a:spLocks noGrp="1"/>
          </p:cNvSpPr>
          <p:nvPr>
            <p:ph type="subTitle" idx="7"/>
          </p:nvPr>
        </p:nvSpPr>
        <p:spPr>
          <a:xfrm>
            <a:off x="4652941" y="3829646"/>
            <a:ext cx="2615100" cy="3840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None/>
            </a:pPr>
            <a:r>
              <a:rPr lang="he-IL" sz="1600" dirty="0">
                <a:solidFill>
                  <a:schemeClr val="accent1"/>
                </a:solidFill>
                <a:latin typeface="Tahoma" panose="020B0604030504040204" pitchFamily="34" charset="0"/>
                <a:ea typeface="Tahoma" panose="020B0604030504040204" pitchFamily="34" charset="0"/>
                <a:cs typeface="Tahoma" panose="020B0604030504040204" pitchFamily="34" charset="0"/>
              </a:rPr>
              <a:t>מידול נושאי והשוואה</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2146" name="Google Shape;2146;p37"/>
          <p:cNvSpPr txBox="1">
            <a:spLocks noGrp="1"/>
          </p:cNvSpPr>
          <p:nvPr>
            <p:ph type="subTitle" idx="8"/>
          </p:nvPr>
        </p:nvSpPr>
        <p:spPr>
          <a:xfrm>
            <a:off x="4652941" y="4159926"/>
            <a:ext cx="2615100" cy="69092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Clr>
                <a:schemeClr val="dk1"/>
              </a:buClr>
              <a:buSzPts val="1100"/>
              <a:buFont typeface="Arial"/>
              <a:buNone/>
            </a:pPr>
            <a:r>
              <a:rPr lang="he-IL" sz="1100" dirty="0">
                <a:latin typeface="Tahoma" panose="020B0604030504040204" pitchFamily="34" charset="0"/>
                <a:ea typeface="Tahoma" panose="020B0604030504040204" pitchFamily="34" charset="0"/>
                <a:cs typeface="Tahoma" panose="020B0604030504040204" pitchFamily="34" charset="0"/>
              </a:rPr>
              <a:t>שימוש בכלי</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dariah</a:t>
            </a:r>
            <a:r>
              <a:rPr lang="en-US" sz="1100" dirty="0">
                <a:latin typeface="Tahoma" panose="020B0604030504040204" pitchFamily="34" charset="0"/>
                <a:ea typeface="Tahoma" panose="020B0604030504040204" pitchFamily="34" charset="0"/>
                <a:cs typeface="Tahoma" panose="020B0604030504040204" pitchFamily="34" charset="0"/>
              </a:rPr>
              <a:t> </a:t>
            </a:r>
            <a:r>
              <a:rPr lang="he-IL" sz="1100" dirty="0">
                <a:latin typeface="Tahoma" panose="020B0604030504040204" pitchFamily="34" charset="0"/>
                <a:ea typeface="Tahoma" panose="020B0604030504040204" pitchFamily="34" charset="0"/>
                <a:cs typeface="Tahoma" panose="020B0604030504040204" pitchFamily="34" charset="0"/>
              </a:rPr>
              <a:t>להפקת נושאים מתוך הטקסטים בצורה לא מפוקחת לפי מספר נושאים קבוע שנקבע מראש</a:t>
            </a:r>
            <a:endParaRPr sz="1100" dirty="0">
              <a:latin typeface="Tahoma" panose="020B0604030504040204" pitchFamily="34" charset="0"/>
              <a:ea typeface="Tahoma" panose="020B0604030504040204" pitchFamily="34" charset="0"/>
              <a:cs typeface="Tahoma" panose="020B0604030504040204" pitchFamily="34" charset="0"/>
            </a:endParaRPr>
          </a:p>
        </p:txBody>
      </p:sp>
      <p:sp>
        <p:nvSpPr>
          <p:cNvPr id="2147" name="Google Shape;2147;p37"/>
          <p:cNvSpPr txBox="1">
            <a:spLocks noGrp="1"/>
          </p:cNvSpPr>
          <p:nvPr>
            <p:ph type="title" idx="9"/>
          </p:nvPr>
        </p:nvSpPr>
        <p:spPr>
          <a:xfrm>
            <a:off x="7561961" y="870454"/>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7561961" y="194944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7561961" y="302843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7561961" y="410743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57" name="Google Shape;1896;p37">
            <a:extLst>
              <a:ext uri="{FF2B5EF4-FFF2-40B4-BE49-F238E27FC236}">
                <a16:creationId xmlns:a16="http://schemas.microsoft.com/office/drawing/2014/main" id="{4CE40C69-C9BC-1052-3D78-5165219AAE81}"/>
              </a:ext>
            </a:extLst>
          </p:cNvPr>
          <p:cNvGrpSpPr/>
          <p:nvPr/>
        </p:nvGrpSpPr>
        <p:grpSpPr>
          <a:xfrm>
            <a:off x="222536" y="2058136"/>
            <a:ext cx="4430405" cy="3106404"/>
            <a:chOff x="862950" y="825025"/>
            <a:chExt cx="5862650" cy="4111175"/>
          </a:xfrm>
        </p:grpSpPr>
        <p:sp>
          <p:nvSpPr>
            <p:cNvPr id="258" name="Google Shape;1897;p37">
              <a:extLst>
                <a:ext uri="{FF2B5EF4-FFF2-40B4-BE49-F238E27FC236}">
                  <a16:creationId xmlns:a16="http://schemas.microsoft.com/office/drawing/2014/main" id="{F6968BB0-53EC-A376-F995-8292A42A7B83}"/>
                </a:ext>
              </a:extLst>
            </p:cNvPr>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98;p37">
              <a:extLst>
                <a:ext uri="{FF2B5EF4-FFF2-40B4-BE49-F238E27FC236}">
                  <a16:creationId xmlns:a16="http://schemas.microsoft.com/office/drawing/2014/main" id="{F194B684-FC4E-6746-578E-FF308441729B}"/>
                </a:ext>
              </a:extLst>
            </p:cNvPr>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99;p37">
              <a:extLst>
                <a:ext uri="{FF2B5EF4-FFF2-40B4-BE49-F238E27FC236}">
                  <a16:creationId xmlns:a16="http://schemas.microsoft.com/office/drawing/2014/main" id="{8B60A910-89E5-D101-4ABB-7F7A907DD30A}"/>
                </a:ext>
              </a:extLst>
            </p:cNvPr>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900;p37">
              <a:extLst>
                <a:ext uri="{FF2B5EF4-FFF2-40B4-BE49-F238E27FC236}">
                  <a16:creationId xmlns:a16="http://schemas.microsoft.com/office/drawing/2014/main" id="{001E280B-CB65-3FA7-FB91-8AD8B49B378F}"/>
                </a:ext>
              </a:extLst>
            </p:cNvPr>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901;p37">
              <a:extLst>
                <a:ext uri="{FF2B5EF4-FFF2-40B4-BE49-F238E27FC236}">
                  <a16:creationId xmlns:a16="http://schemas.microsoft.com/office/drawing/2014/main" id="{BCE35E7B-00CD-40D6-BF7D-B28E5207CD3C}"/>
                </a:ext>
              </a:extLst>
            </p:cNvPr>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902;p37">
              <a:extLst>
                <a:ext uri="{FF2B5EF4-FFF2-40B4-BE49-F238E27FC236}">
                  <a16:creationId xmlns:a16="http://schemas.microsoft.com/office/drawing/2014/main" id="{6E47370D-8852-B158-5709-BF18DA4891FA}"/>
                </a:ext>
              </a:extLst>
            </p:cNvPr>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903;p37">
              <a:extLst>
                <a:ext uri="{FF2B5EF4-FFF2-40B4-BE49-F238E27FC236}">
                  <a16:creationId xmlns:a16="http://schemas.microsoft.com/office/drawing/2014/main" id="{2506C30C-8EC6-7DA9-0073-B49C59B557C4}"/>
                </a:ext>
              </a:extLst>
            </p:cNvPr>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904;p37">
              <a:extLst>
                <a:ext uri="{FF2B5EF4-FFF2-40B4-BE49-F238E27FC236}">
                  <a16:creationId xmlns:a16="http://schemas.microsoft.com/office/drawing/2014/main" id="{4773EDB8-62E0-42E8-434C-F8411621C3AE}"/>
                </a:ext>
              </a:extLst>
            </p:cNvPr>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905;p37">
              <a:extLst>
                <a:ext uri="{FF2B5EF4-FFF2-40B4-BE49-F238E27FC236}">
                  <a16:creationId xmlns:a16="http://schemas.microsoft.com/office/drawing/2014/main" id="{A6127B8F-19DC-9E29-463C-5E9DED0B27A7}"/>
                </a:ext>
              </a:extLst>
            </p:cNvPr>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906;p37">
              <a:extLst>
                <a:ext uri="{FF2B5EF4-FFF2-40B4-BE49-F238E27FC236}">
                  <a16:creationId xmlns:a16="http://schemas.microsoft.com/office/drawing/2014/main" id="{058A2257-1B2F-D25C-9D47-7E1E4F8C3CEA}"/>
                </a:ext>
              </a:extLst>
            </p:cNvPr>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907;p37">
              <a:extLst>
                <a:ext uri="{FF2B5EF4-FFF2-40B4-BE49-F238E27FC236}">
                  <a16:creationId xmlns:a16="http://schemas.microsoft.com/office/drawing/2014/main" id="{E3630706-0954-7647-F19B-E08BC8B717D9}"/>
                </a:ext>
              </a:extLst>
            </p:cNvPr>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908;p37">
              <a:extLst>
                <a:ext uri="{FF2B5EF4-FFF2-40B4-BE49-F238E27FC236}">
                  <a16:creationId xmlns:a16="http://schemas.microsoft.com/office/drawing/2014/main" id="{8F96B1B7-85A5-7720-E530-DB4CD30B2829}"/>
                </a:ext>
              </a:extLst>
            </p:cNvPr>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909;p37">
              <a:extLst>
                <a:ext uri="{FF2B5EF4-FFF2-40B4-BE49-F238E27FC236}">
                  <a16:creationId xmlns:a16="http://schemas.microsoft.com/office/drawing/2014/main" id="{90136541-8B33-98B6-A65A-DD8DEFA6861F}"/>
                </a:ext>
              </a:extLst>
            </p:cNvPr>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910;p37">
              <a:extLst>
                <a:ext uri="{FF2B5EF4-FFF2-40B4-BE49-F238E27FC236}">
                  <a16:creationId xmlns:a16="http://schemas.microsoft.com/office/drawing/2014/main" id="{80A8E50E-FF07-B5AC-6569-F2D253753D37}"/>
                </a:ext>
              </a:extLst>
            </p:cNvPr>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911;p37">
              <a:extLst>
                <a:ext uri="{FF2B5EF4-FFF2-40B4-BE49-F238E27FC236}">
                  <a16:creationId xmlns:a16="http://schemas.microsoft.com/office/drawing/2014/main" id="{419E87C4-27C6-4F30-ECD8-0E816A4BEC7D}"/>
                </a:ext>
              </a:extLst>
            </p:cNvPr>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912;p37">
              <a:extLst>
                <a:ext uri="{FF2B5EF4-FFF2-40B4-BE49-F238E27FC236}">
                  <a16:creationId xmlns:a16="http://schemas.microsoft.com/office/drawing/2014/main" id="{23D3B135-5142-F77C-A53D-10EE3FB1B6A2}"/>
                </a:ext>
              </a:extLst>
            </p:cNvPr>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913;p37">
              <a:extLst>
                <a:ext uri="{FF2B5EF4-FFF2-40B4-BE49-F238E27FC236}">
                  <a16:creationId xmlns:a16="http://schemas.microsoft.com/office/drawing/2014/main" id="{545D3488-02BE-3438-DEF4-DD5C23A185CE}"/>
                </a:ext>
              </a:extLst>
            </p:cNvPr>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914;p37">
              <a:extLst>
                <a:ext uri="{FF2B5EF4-FFF2-40B4-BE49-F238E27FC236}">
                  <a16:creationId xmlns:a16="http://schemas.microsoft.com/office/drawing/2014/main" id="{6B195751-DD3D-D6BF-595C-4CD6E87CBB4F}"/>
                </a:ext>
              </a:extLst>
            </p:cNvPr>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915;p37">
              <a:extLst>
                <a:ext uri="{FF2B5EF4-FFF2-40B4-BE49-F238E27FC236}">
                  <a16:creationId xmlns:a16="http://schemas.microsoft.com/office/drawing/2014/main" id="{7BB8F4F3-2440-AFA7-D3C0-35753334726E}"/>
                </a:ext>
              </a:extLst>
            </p:cNvPr>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916;p37">
              <a:extLst>
                <a:ext uri="{FF2B5EF4-FFF2-40B4-BE49-F238E27FC236}">
                  <a16:creationId xmlns:a16="http://schemas.microsoft.com/office/drawing/2014/main" id="{6C162996-27E5-58A3-091A-F1D54EB0EE40}"/>
                </a:ext>
              </a:extLst>
            </p:cNvPr>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17;p37">
              <a:extLst>
                <a:ext uri="{FF2B5EF4-FFF2-40B4-BE49-F238E27FC236}">
                  <a16:creationId xmlns:a16="http://schemas.microsoft.com/office/drawing/2014/main" id="{C7004018-680E-A71F-03CE-3D9B1E511598}"/>
                </a:ext>
              </a:extLst>
            </p:cNvPr>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18;p37">
              <a:extLst>
                <a:ext uri="{FF2B5EF4-FFF2-40B4-BE49-F238E27FC236}">
                  <a16:creationId xmlns:a16="http://schemas.microsoft.com/office/drawing/2014/main" id="{15A4E660-8BE0-4C3B-459C-0CE28482E7C3}"/>
                </a:ext>
              </a:extLst>
            </p:cNvPr>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19;p37">
              <a:extLst>
                <a:ext uri="{FF2B5EF4-FFF2-40B4-BE49-F238E27FC236}">
                  <a16:creationId xmlns:a16="http://schemas.microsoft.com/office/drawing/2014/main" id="{2A0E41BA-1340-434C-0E3C-0E18E9436B1F}"/>
                </a:ext>
              </a:extLst>
            </p:cNvPr>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920;p37">
              <a:extLst>
                <a:ext uri="{FF2B5EF4-FFF2-40B4-BE49-F238E27FC236}">
                  <a16:creationId xmlns:a16="http://schemas.microsoft.com/office/drawing/2014/main" id="{17A8F609-359A-6F0C-2DD6-B5502B33A116}"/>
                </a:ext>
              </a:extLst>
            </p:cNvPr>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921;p37">
              <a:extLst>
                <a:ext uri="{FF2B5EF4-FFF2-40B4-BE49-F238E27FC236}">
                  <a16:creationId xmlns:a16="http://schemas.microsoft.com/office/drawing/2014/main" id="{2C750573-BBA7-BA19-EB8D-B2BF825C7D49}"/>
                </a:ext>
              </a:extLst>
            </p:cNvPr>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22;p37">
              <a:extLst>
                <a:ext uri="{FF2B5EF4-FFF2-40B4-BE49-F238E27FC236}">
                  <a16:creationId xmlns:a16="http://schemas.microsoft.com/office/drawing/2014/main" id="{65BB5DF4-18CE-4534-667D-D11A1B409E11}"/>
                </a:ext>
              </a:extLst>
            </p:cNvPr>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23;p37">
              <a:extLst>
                <a:ext uri="{FF2B5EF4-FFF2-40B4-BE49-F238E27FC236}">
                  <a16:creationId xmlns:a16="http://schemas.microsoft.com/office/drawing/2014/main" id="{5EDBD896-A68B-7811-1ED7-3D4802C0EF54}"/>
                </a:ext>
              </a:extLst>
            </p:cNvPr>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24;p37">
              <a:extLst>
                <a:ext uri="{FF2B5EF4-FFF2-40B4-BE49-F238E27FC236}">
                  <a16:creationId xmlns:a16="http://schemas.microsoft.com/office/drawing/2014/main" id="{B6A9DE81-606B-11F8-821C-FBD9EC6AF5F8}"/>
                </a:ext>
              </a:extLst>
            </p:cNvPr>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925;p37">
              <a:extLst>
                <a:ext uri="{FF2B5EF4-FFF2-40B4-BE49-F238E27FC236}">
                  <a16:creationId xmlns:a16="http://schemas.microsoft.com/office/drawing/2014/main" id="{27D1A37F-589E-814E-3840-C07BBB5062A2}"/>
                </a:ext>
              </a:extLst>
            </p:cNvPr>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926;p37">
              <a:extLst>
                <a:ext uri="{FF2B5EF4-FFF2-40B4-BE49-F238E27FC236}">
                  <a16:creationId xmlns:a16="http://schemas.microsoft.com/office/drawing/2014/main" id="{D21E5B4A-44D3-2C89-AF15-99C74BBC4438}"/>
                </a:ext>
              </a:extLst>
            </p:cNvPr>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927;p37">
              <a:extLst>
                <a:ext uri="{FF2B5EF4-FFF2-40B4-BE49-F238E27FC236}">
                  <a16:creationId xmlns:a16="http://schemas.microsoft.com/office/drawing/2014/main" id="{2A4A57CD-E8B7-1A53-801F-892624409499}"/>
                </a:ext>
              </a:extLst>
            </p:cNvPr>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928;p37">
              <a:extLst>
                <a:ext uri="{FF2B5EF4-FFF2-40B4-BE49-F238E27FC236}">
                  <a16:creationId xmlns:a16="http://schemas.microsoft.com/office/drawing/2014/main" id="{FD5B86FF-86DC-C7C9-4EC9-8821C3813064}"/>
                </a:ext>
              </a:extLst>
            </p:cNvPr>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929;p37">
              <a:extLst>
                <a:ext uri="{FF2B5EF4-FFF2-40B4-BE49-F238E27FC236}">
                  <a16:creationId xmlns:a16="http://schemas.microsoft.com/office/drawing/2014/main" id="{DA57A866-805D-2A36-9C4C-CA3930045FE0}"/>
                </a:ext>
              </a:extLst>
            </p:cNvPr>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930;p37">
              <a:extLst>
                <a:ext uri="{FF2B5EF4-FFF2-40B4-BE49-F238E27FC236}">
                  <a16:creationId xmlns:a16="http://schemas.microsoft.com/office/drawing/2014/main" id="{EDFD2CB5-27C7-3EBA-7DC3-BDC43779CEE9}"/>
                </a:ext>
              </a:extLst>
            </p:cNvPr>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931;p37">
              <a:extLst>
                <a:ext uri="{FF2B5EF4-FFF2-40B4-BE49-F238E27FC236}">
                  <a16:creationId xmlns:a16="http://schemas.microsoft.com/office/drawing/2014/main" id="{16F0DF08-0A7B-3738-2534-239503E4E26B}"/>
                </a:ext>
              </a:extLst>
            </p:cNvPr>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932;p37">
              <a:extLst>
                <a:ext uri="{FF2B5EF4-FFF2-40B4-BE49-F238E27FC236}">
                  <a16:creationId xmlns:a16="http://schemas.microsoft.com/office/drawing/2014/main" id="{CA2A123B-FD49-083E-C5F2-8F538680016D}"/>
                </a:ext>
              </a:extLst>
            </p:cNvPr>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933;p37">
              <a:extLst>
                <a:ext uri="{FF2B5EF4-FFF2-40B4-BE49-F238E27FC236}">
                  <a16:creationId xmlns:a16="http://schemas.microsoft.com/office/drawing/2014/main" id="{6EDF6097-D34D-A32E-C5E5-6D47F8B77CE6}"/>
                </a:ext>
              </a:extLst>
            </p:cNvPr>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934;p37">
              <a:extLst>
                <a:ext uri="{FF2B5EF4-FFF2-40B4-BE49-F238E27FC236}">
                  <a16:creationId xmlns:a16="http://schemas.microsoft.com/office/drawing/2014/main" id="{637B1001-7B55-7CDD-D563-2849A8902E98}"/>
                </a:ext>
              </a:extLst>
            </p:cNvPr>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935;p37">
              <a:extLst>
                <a:ext uri="{FF2B5EF4-FFF2-40B4-BE49-F238E27FC236}">
                  <a16:creationId xmlns:a16="http://schemas.microsoft.com/office/drawing/2014/main" id="{C39ABD40-B21F-E8E3-F402-0C9F9FF186C3}"/>
                </a:ext>
              </a:extLst>
            </p:cNvPr>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936;p37">
              <a:extLst>
                <a:ext uri="{FF2B5EF4-FFF2-40B4-BE49-F238E27FC236}">
                  <a16:creationId xmlns:a16="http://schemas.microsoft.com/office/drawing/2014/main" id="{68892C2D-19A8-DE9D-51FC-11A82ECCB704}"/>
                </a:ext>
              </a:extLst>
            </p:cNvPr>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937;p37">
              <a:extLst>
                <a:ext uri="{FF2B5EF4-FFF2-40B4-BE49-F238E27FC236}">
                  <a16:creationId xmlns:a16="http://schemas.microsoft.com/office/drawing/2014/main" id="{9F5E870E-EAB0-40C9-E87C-082775D23C58}"/>
                </a:ext>
              </a:extLst>
            </p:cNvPr>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938;p37">
              <a:extLst>
                <a:ext uri="{FF2B5EF4-FFF2-40B4-BE49-F238E27FC236}">
                  <a16:creationId xmlns:a16="http://schemas.microsoft.com/office/drawing/2014/main" id="{0D1AA82E-5F1A-A198-8C99-845E2D6EC5DD}"/>
                </a:ext>
              </a:extLst>
            </p:cNvPr>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939;p37">
              <a:extLst>
                <a:ext uri="{FF2B5EF4-FFF2-40B4-BE49-F238E27FC236}">
                  <a16:creationId xmlns:a16="http://schemas.microsoft.com/office/drawing/2014/main" id="{AF701CA5-13FD-6A7E-C06C-4E5366BCB4DE}"/>
                </a:ext>
              </a:extLst>
            </p:cNvPr>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940;p37">
              <a:extLst>
                <a:ext uri="{FF2B5EF4-FFF2-40B4-BE49-F238E27FC236}">
                  <a16:creationId xmlns:a16="http://schemas.microsoft.com/office/drawing/2014/main" id="{1FE91FBD-AB54-907B-6130-BB754D0137D2}"/>
                </a:ext>
              </a:extLst>
            </p:cNvPr>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941;p37">
              <a:extLst>
                <a:ext uri="{FF2B5EF4-FFF2-40B4-BE49-F238E27FC236}">
                  <a16:creationId xmlns:a16="http://schemas.microsoft.com/office/drawing/2014/main" id="{73F9A630-1D6C-1700-7695-0F864B388CFA}"/>
                </a:ext>
              </a:extLst>
            </p:cNvPr>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942;p37">
              <a:extLst>
                <a:ext uri="{FF2B5EF4-FFF2-40B4-BE49-F238E27FC236}">
                  <a16:creationId xmlns:a16="http://schemas.microsoft.com/office/drawing/2014/main" id="{934FB3CD-674E-410E-2A22-A4BA7ED78AF5}"/>
                </a:ext>
              </a:extLst>
            </p:cNvPr>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943;p37">
              <a:extLst>
                <a:ext uri="{FF2B5EF4-FFF2-40B4-BE49-F238E27FC236}">
                  <a16:creationId xmlns:a16="http://schemas.microsoft.com/office/drawing/2014/main" id="{2835921F-A55B-FE27-A519-93E9EC0C146A}"/>
                </a:ext>
              </a:extLst>
            </p:cNvPr>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944;p37">
              <a:extLst>
                <a:ext uri="{FF2B5EF4-FFF2-40B4-BE49-F238E27FC236}">
                  <a16:creationId xmlns:a16="http://schemas.microsoft.com/office/drawing/2014/main" id="{D956D5F1-A185-2D91-F985-1AED146535D0}"/>
                </a:ext>
              </a:extLst>
            </p:cNvPr>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945;p37">
              <a:extLst>
                <a:ext uri="{FF2B5EF4-FFF2-40B4-BE49-F238E27FC236}">
                  <a16:creationId xmlns:a16="http://schemas.microsoft.com/office/drawing/2014/main" id="{0197D4CC-B5A7-A5A3-CEBC-8E4C69287528}"/>
                </a:ext>
              </a:extLst>
            </p:cNvPr>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946;p37">
              <a:extLst>
                <a:ext uri="{FF2B5EF4-FFF2-40B4-BE49-F238E27FC236}">
                  <a16:creationId xmlns:a16="http://schemas.microsoft.com/office/drawing/2014/main" id="{A29E63AD-829C-B7B6-D726-B22A638353D0}"/>
                </a:ext>
              </a:extLst>
            </p:cNvPr>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947;p37">
              <a:extLst>
                <a:ext uri="{FF2B5EF4-FFF2-40B4-BE49-F238E27FC236}">
                  <a16:creationId xmlns:a16="http://schemas.microsoft.com/office/drawing/2014/main" id="{1EEBF9A2-FB73-845D-63F2-B87C6169E60C}"/>
                </a:ext>
              </a:extLst>
            </p:cNvPr>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948;p37">
              <a:extLst>
                <a:ext uri="{FF2B5EF4-FFF2-40B4-BE49-F238E27FC236}">
                  <a16:creationId xmlns:a16="http://schemas.microsoft.com/office/drawing/2014/main" id="{EC310B8A-2992-1FE6-6999-44682B201187}"/>
                </a:ext>
              </a:extLst>
            </p:cNvPr>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949;p37">
              <a:extLst>
                <a:ext uri="{FF2B5EF4-FFF2-40B4-BE49-F238E27FC236}">
                  <a16:creationId xmlns:a16="http://schemas.microsoft.com/office/drawing/2014/main" id="{092E2EA7-0E3E-E5BF-24EE-91B82FF2CD4D}"/>
                </a:ext>
              </a:extLst>
            </p:cNvPr>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950;p37">
              <a:extLst>
                <a:ext uri="{FF2B5EF4-FFF2-40B4-BE49-F238E27FC236}">
                  <a16:creationId xmlns:a16="http://schemas.microsoft.com/office/drawing/2014/main" id="{869E2616-D176-58F4-AE72-46AD561596DE}"/>
                </a:ext>
              </a:extLst>
            </p:cNvPr>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951;p37">
              <a:extLst>
                <a:ext uri="{FF2B5EF4-FFF2-40B4-BE49-F238E27FC236}">
                  <a16:creationId xmlns:a16="http://schemas.microsoft.com/office/drawing/2014/main" id="{CA4CC634-EC12-C58A-A8FD-7E48B56D2DFD}"/>
                </a:ext>
              </a:extLst>
            </p:cNvPr>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952;p37">
              <a:extLst>
                <a:ext uri="{FF2B5EF4-FFF2-40B4-BE49-F238E27FC236}">
                  <a16:creationId xmlns:a16="http://schemas.microsoft.com/office/drawing/2014/main" id="{13AEDA93-4796-8039-99C3-86CCA6BF33AF}"/>
                </a:ext>
              </a:extLst>
            </p:cNvPr>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953;p37">
              <a:extLst>
                <a:ext uri="{FF2B5EF4-FFF2-40B4-BE49-F238E27FC236}">
                  <a16:creationId xmlns:a16="http://schemas.microsoft.com/office/drawing/2014/main" id="{D7DD9DBA-F0D9-303B-9A2B-5F112AC42DA1}"/>
                </a:ext>
              </a:extLst>
            </p:cNvPr>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954;p37">
              <a:extLst>
                <a:ext uri="{FF2B5EF4-FFF2-40B4-BE49-F238E27FC236}">
                  <a16:creationId xmlns:a16="http://schemas.microsoft.com/office/drawing/2014/main" id="{E167594D-ED34-0096-5AA9-7140E091D33A}"/>
                </a:ext>
              </a:extLst>
            </p:cNvPr>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955;p37">
              <a:extLst>
                <a:ext uri="{FF2B5EF4-FFF2-40B4-BE49-F238E27FC236}">
                  <a16:creationId xmlns:a16="http://schemas.microsoft.com/office/drawing/2014/main" id="{A4859444-6DDB-6A9F-8E8F-18BB2D96E7B9}"/>
                </a:ext>
              </a:extLst>
            </p:cNvPr>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956;p37">
              <a:extLst>
                <a:ext uri="{FF2B5EF4-FFF2-40B4-BE49-F238E27FC236}">
                  <a16:creationId xmlns:a16="http://schemas.microsoft.com/office/drawing/2014/main" id="{E0405E2B-32FC-EBC7-D23E-1CDE0A68A8DF}"/>
                </a:ext>
              </a:extLst>
            </p:cNvPr>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957;p37">
              <a:extLst>
                <a:ext uri="{FF2B5EF4-FFF2-40B4-BE49-F238E27FC236}">
                  <a16:creationId xmlns:a16="http://schemas.microsoft.com/office/drawing/2014/main" id="{E7AAC719-0850-7758-80FF-8E09A43A0D27}"/>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958;p37">
              <a:extLst>
                <a:ext uri="{FF2B5EF4-FFF2-40B4-BE49-F238E27FC236}">
                  <a16:creationId xmlns:a16="http://schemas.microsoft.com/office/drawing/2014/main" id="{C7380EFD-1E08-6F5C-B1C0-0EF7CA891D62}"/>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959;p37">
              <a:extLst>
                <a:ext uri="{FF2B5EF4-FFF2-40B4-BE49-F238E27FC236}">
                  <a16:creationId xmlns:a16="http://schemas.microsoft.com/office/drawing/2014/main" id="{AFD26D3F-7B30-9BD5-08A7-0351C110BE31}"/>
                </a:ext>
              </a:extLst>
            </p:cNvPr>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960;p37">
              <a:extLst>
                <a:ext uri="{FF2B5EF4-FFF2-40B4-BE49-F238E27FC236}">
                  <a16:creationId xmlns:a16="http://schemas.microsoft.com/office/drawing/2014/main" id="{8517DA8F-605D-0C50-45DA-C890D760B0D2}"/>
                </a:ext>
              </a:extLst>
            </p:cNvPr>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961;p37">
              <a:extLst>
                <a:ext uri="{FF2B5EF4-FFF2-40B4-BE49-F238E27FC236}">
                  <a16:creationId xmlns:a16="http://schemas.microsoft.com/office/drawing/2014/main" id="{B6D50991-28FE-046A-C1F2-64D60453F389}"/>
                </a:ext>
              </a:extLst>
            </p:cNvPr>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962;p37">
              <a:extLst>
                <a:ext uri="{FF2B5EF4-FFF2-40B4-BE49-F238E27FC236}">
                  <a16:creationId xmlns:a16="http://schemas.microsoft.com/office/drawing/2014/main" id="{85B18C6C-74E0-2834-957C-93517AC53230}"/>
                </a:ext>
              </a:extLst>
            </p:cNvPr>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963;p37">
              <a:extLst>
                <a:ext uri="{FF2B5EF4-FFF2-40B4-BE49-F238E27FC236}">
                  <a16:creationId xmlns:a16="http://schemas.microsoft.com/office/drawing/2014/main" id="{83A79654-B2CF-D22E-ED7C-E2585A5FBF92}"/>
                </a:ext>
              </a:extLst>
            </p:cNvPr>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964;p37">
              <a:extLst>
                <a:ext uri="{FF2B5EF4-FFF2-40B4-BE49-F238E27FC236}">
                  <a16:creationId xmlns:a16="http://schemas.microsoft.com/office/drawing/2014/main" id="{80F6DF24-C013-D5A7-92BA-DC8821103F13}"/>
                </a:ext>
              </a:extLst>
            </p:cNvPr>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965;p37">
              <a:extLst>
                <a:ext uri="{FF2B5EF4-FFF2-40B4-BE49-F238E27FC236}">
                  <a16:creationId xmlns:a16="http://schemas.microsoft.com/office/drawing/2014/main" id="{1201B98D-6D56-2D53-25A8-CB05DB8AAFC0}"/>
                </a:ext>
              </a:extLst>
            </p:cNvPr>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966;p37">
              <a:extLst>
                <a:ext uri="{FF2B5EF4-FFF2-40B4-BE49-F238E27FC236}">
                  <a16:creationId xmlns:a16="http://schemas.microsoft.com/office/drawing/2014/main" id="{2D9489A8-4CFC-2740-850C-A73F63A2A338}"/>
                </a:ext>
              </a:extLst>
            </p:cNvPr>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967;p37">
              <a:extLst>
                <a:ext uri="{FF2B5EF4-FFF2-40B4-BE49-F238E27FC236}">
                  <a16:creationId xmlns:a16="http://schemas.microsoft.com/office/drawing/2014/main" id="{537ED9F9-13DE-42A9-67B7-86388C9AA755}"/>
                </a:ext>
              </a:extLst>
            </p:cNvPr>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968;p37">
              <a:extLst>
                <a:ext uri="{FF2B5EF4-FFF2-40B4-BE49-F238E27FC236}">
                  <a16:creationId xmlns:a16="http://schemas.microsoft.com/office/drawing/2014/main" id="{44A1DA9F-DFAC-D196-F615-8280FC0D1F2C}"/>
                </a:ext>
              </a:extLst>
            </p:cNvPr>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969;p37">
              <a:extLst>
                <a:ext uri="{FF2B5EF4-FFF2-40B4-BE49-F238E27FC236}">
                  <a16:creationId xmlns:a16="http://schemas.microsoft.com/office/drawing/2014/main" id="{2F78DA2C-27A8-D805-F47B-E2BA7782C0BF}"/>
                </a:ext>
              </a:extLst>
            </p:cNvPr>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970;p37">
              <a:extLst>
                <a:ext uri="{FF2B5EF4-FFF2-40B4-BE49-F238E27FC236}">
                  <a16:creationId xmlns:a16="http://schemas.microsoft.com/office/drawing/2014/main" id="{7B299F4F-A4D6-6C32-F727-164AE268A5D5}"/>
                </a:ext>
              </a:extLst>
            </p:cNvPr>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971;p37">
              <a:extLst>
                <a:ext uri="{FF2B5EF4-FFF2-40B4-BE49-F238E27FC236}">
                  <a16:creationId xmlns:a16="http://schemas.microsoft.com/office/drawing/2014/main" id="{8DD97607-5BED-C1EE-2544-474D6F96A239}"/>
                </a:ext>
              </a:extLst>
            </p:cNvPr>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972;p37">
              <a:extLst>
                <a:ext uri="{FF2B5EF4-FFF2-40B4-BE49-F238E27FC236}">
                  <a16:creationId xmlns:a16="http://schemas.microsoft.com/office/drawing/2014/main" id="{A5065AF0-7E8D-E80C-5C7B-73F98652206C}"/>
                </a:ext>
              </a:extLst>
            </p:cNvPr>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973;p37">
              <a:extLst>
                <a:ext uri="{FF2B5EF4-FFF2-40B4-BE49-F238E27FC236}">
                  <a16:creationId xmlns:a16="http://schemas.microsoft.com/office/drawing/2014/main" id="{B05F6FAE-15F2-A4E3-BC9D-F86271F13D1F}"/>
                </a:ext>
              </a:extLst>
            </p:cNvPr>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974;p37">
              <a:extLst>
                <a:ext uri="{FF2B5EF4-FFF2-40B4-BE49-F238E27FC236}">
                  <a16:creationId xmlns:a16="http://schemas.microsoft.com/office/drawing/2014/main" id="{5DDAD203-9045-CB73-4473-A6B424DAC425}"/>
                </a:ext>
              </a:extLst>
            </p:cNvPr>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975;p37">
              <a:extLst>
                <a:ext uri="{FF2B5EF4-FFF2-40B4-BE49-F238E27FC236}">
                  <a16:creationId xmlns:a16="http://schemas.microsoft.com/office/drawing/2014/main" id="{A999A0F4-EED3-EF8D-0B57-7C7AC1F6DD9E}"/>
                </a:ext>
              </a:extLst>
            </p:cNvPr>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976;p37">
              <a:extLst>
                <a:ext uri="{FF2B5EF4-FFF2-40B4-BE49-F238E27FC236}">
                  <a16:creationId xmlns:a16="http://schemas.microsoft.com/office/drawing/2014/main" id="{54582E4E-612C-7178-D7E5-FBC1429BBC89}"/>
                </a:ext>
              </a:extLst>
            </p:cNvPr>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977;p37">
              <a:extLst>
                <a:ext uri="{FF2B5EF4-FFF2-40B4-BE49-F238E27FC236}">
                  <a16:creationId xmlns:a16="http://schemas.microsoft.com/office/drawing/2014/main" id="{8E915285-42D6-3416-560A-A14387F94F39}"/>
                </a:ext>
              </a:extLst>
            </p:cNvPr>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978;p37">
              <a:extLst>
                <a:ext uri="{FF2B5EF4-FFF2-40B4-BE49-F238E27FC236}">
                  <a16:creationId xmlns:a16="http://schemas.microsoft.com/office/drawing/2014/main" id="{3D6C7988-BCB2-9772-79D6-2217C1954311}"/>
                </a:ext>
              </a:extLst>
            </p:cNvPr>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979;p37">
              <a:extLst>
                <a:ext uri="{FF2B5EF4-FFF2-40B4-BE49-F238E27FC236}">
                  <a16:creationId xmlns:a16="http://schemas.microsoft.com/office/drawing/2014/main" id="{B12929D4-F288-FBD0-1D14-CC5C6AE4F14F}"/>
                </a:ext>
              </a:extLst>
            </p:cNvPr>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980;p37">
              <a:extLst>
                <a:ext uri="{FF2B5EF4-FFF2-40B4-BE49-F238E27FC236}">
                  <a16:creationId xmlns:a16="http://schemas.microsoft.com/office/drawing/2014/main" id="{CD384621-F7A4-707E-07D6-BE7E04DFB638}"/>
                </a:ext>
              </a:extLst>
            </p:cNvPr>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981;p37">
              <a:extLst>
                <a:ext uri="{FF2B5EF4-FFF2-40B4-BE49-F238E27FC236}">
                  <a16:creationId xmlns:a16="http://schemas.microsoft.com/office/drawing/2014/main" id="{0BBCD2D2-3B89-1504-2830-9D1A65269325}"/>
                </a:ext>
              </a:extLst>
            </p:cNvPr>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982;p37">
              <a:extLst>
                <a:ext uri="{FF2B5EF4-FFF2-40B4-BE49-F238E27FC236}">
                  <a16:creationId xmlns:a16="http://schemas.microsoft.com/office/drawing/2014/main" id="{0F1E8B50-9A41-91CE-C13A-ADC50C0B12EB}"/>
                </a:ext>
              </a:extLst>
            </p:cNvPr>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983;p37">
              <a:extLst>
                <a:ext uri="{FF2B5EF4-FFF2-40B4-BE49-F238E27FC236}">
                  <a16:creationId xmlns:a16="http://schemas.microsoft.com/office/drawing/2014/main" id="{BB068CBC-FD03-8A3C-853D-DAE1AD180D34}"/>
                </a:ext>
              </a:extLst>
            </p:cNvPr>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984;p37">
              <a:extLst>
                <a:ext uri="{FF2B5EF4-FFF2-40B4-BE49-F238E27FC236}">
                  <a16:creationId xmlns:a16="http://schemas.microsoft.com/office/drawing/2014/main" id="{54756454-B50E-23BB-58D6-C5AECE3BF13C}"/>
                </a:ext>
              </a:extLst>
            </p:cNvPr>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85;p37">
              <a:extLst>
                <a:ext uri="{FF2B5EF4-FFF2-40B4-BE49-F238E27FC236}">
                  <a16:creationId xmlns:a16="http://schemas.microsoft.com/office/drawing/2014/main" id="{780FD03B-EF6D-73AA-970D-7A522CB87F77}"/>
                </a:ext>
              </a:extLst>
            </p:cNvPr>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86;p37">
              <a:extLst>
                <a:ext uri="{FF2B5EF4-FFF2-40B4-BE49-F238E27FC236}">
                  <a16:creationId xmlns:a16="http://schemas.microsoft.com/office/drawing/2014/main" id="{5E3E8E40-0526-7DCE-D333-20D964AEF168}"/>
                </a:ext>
              </a:extLst>
            </p:cNvPr>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87;p37">
              <a:extLst>
                <a:ext uri="{FF2B5EF4-FFF2-40B4-BE49-F238E27FC236}">
                  <a16:creationId xmlns:a16="http://schemas.microsoft.com/office/drawing/2014/main" id="{01E47DE2-C98B-0281-21FD-946F1CFE2EC9}"/>
                </a:ext>
              </a:extLst>
            </p:cNvPr>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88;p37">
              <a:extLst>
                <a:ext uri="{FF2B5EF4-FFF2-40B4-BE49-F238E27FC236}">
                  <a16:creationId xmlns:a16="http://schemas.microsoft.com/office/drawing/2014/main" id="{974DBCAF-3C1A-69B7-F9B0-F45FF82E4436}"/>
                </a:ext>
              </a:extLst>
            </p:cNvPr>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89;p37">
              <a:extLst>
                <a:ext uri="{FF2B5EF4-FFF2-40B4-BE49-F238E27FC236}">
                  <a16:creationId xmlns:a16="http://schemas.microsoft.com/office/drawing/2014/main" id="{E270D055-FE23-F58D-66E4-93BCEAA1B33C}"/>
                </a:ext>
              </a:extLst>
            </p:cNvPr>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90;p37">
              <a:extLst>
                <a:ext uri="{FF2B5EF4-FFF2-40B4-BE49-F238E27FC236}">
                  <a16:creationId xmlns:a16="http://schemas.microsoft.com/office/drawing/2014/main" id="{12758DEA-EA37-34C0-26F8-E38030E52144}"/>
                </a:ext>
              </a:extLst>
            </p:cNvPr>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91;p37">
              <a:extLst>
                <a:ext uri="{FF2B5EF4-FFF2-40B4-BE49-F238E27FC236}">
                  <a16:creationId xmlns:a16="http://schemas.microsoft.com/office/drawing/2014/main" id="{466E7DFA-D9FB-06C3-2B9D-5BFB61E9A41C}"/>
                </a:ext>
              </a:extLst>
            </p:cNvPr>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92;p37">
              <a:extLst>
                <a:ext uri="{FF2B5EF4-FFF2-40B4-BE49-F238E27FC236}">
                  <a16:creationId xmlns:a16="http://schemas.microsoft.com/office/drawing/2014/main" id="{CBA0CF37-3248-7219-1FA0-0B106756E8E1}"/>
                </a:ext>
              </a:extLst>
            </p:cNvPr>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93;p37">
              <a:extLst>
                <a:ext uri="{FF2B5EF4-FFF2-40B4-BE49-F238E27FC236}">
                  <a16:creationId xmlns:a16="http://schemas.microsoft.com/office/drawing/2014/main" id="{3514ED3F-9ED9-519D-13A0-D1680CC2495D}"/>
                </a:ext>
              </a:extLst>
            </p:cNvPr>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94;p37">
              <a:extLst>
                <a:ext uri="{FF2B5EF4-FFF2-40B4-BE49-F238E27FC236}">
                  <a16:creationId xmlns:a16="http://schemas.microsoft.com/office/drawing/2014/main" id="{A5F6B045-E690-8306-5195-2F502354BCEA}"/>
                </a:ext>
              </a:extLst>
            </p:cNvPr>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95;p37">
              <a:extLst>
                <a:ext uri="{FF2B5EF4-FFF2-40B4-BE49-F238E27FC236}">
                  <a16:creationId xmlns:a16="http://schemas.microsoft.com/office/drawing/2014/main" id="{50F098A6-2622-AF37-5DF4-94D0698200E7}"/>
                </a:ext>
              </a:extLst>
            </p:cNvPr>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96;p37">
              <a:extLst>
                <a:ext uri="{FF2B5EF4-FFF2-40B4-BE49-F238E27FC236}">
                  <a16:creationId xmlns:a16="http://schemas.microsoft.com/office/drawing/2014/main" id="{5502703B-C4DE-A4D7-F519-08C5C5D963F2}"/>
                </a:ext>
              </a:extLst>
            </p:cNvPr>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97;p37">
              <a:extLst>
                <a:ext uri="{FF2B5EF4-FFF2-40B4-BE49-F238E27FC236}">
                  <a16:creationId xmlns:a16="http://schemas.microsoft.com/office/drawing/2014/main" id="{423D39C4-6466-C84A-0CB6-CDFC92684E93}"/>
                </a:ext>
              </a:extLst>
            </p:cNvPr>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98;p37">
              <a:extLst>
                <a:ext uri="{FF2B5EF4-FFF2-40B4-BE49-F238E27FC236}">
                  <a16:creationId xmlns:a16="http://schemas.microsoft.com/office/drawing/2014/main" id="{5B921C4F-D09A-C0EE-629D-9F4D7850F9C0}"/>
                </a:ext>
              </a:extLst>
            </p:cNvPr>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99;p37">
              <a:extLst>
                <a:ext uri="{FF2B5EF4-FFF2-40B4-BE49-F238E27FC236}">
                  <a16:creationId xmlns:a16="http://schemas.microsoft.com/office/drawing/2014/main" id="{134D9133-74CE-62B0-4A05-ABE4B62162D1}"/>
                </a:ext>
              </a:extLst>
            </p:cNvPr>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000;p37">
              <a:extLst>
                <a:ext uri="{FF2B5EF4-FFF2-40B4-BE49-F238E27FC236}">
                  <a16:creationId xmlns:a16="http://schemas.microsoft.com/office/drawing/2014/main" id="{AF494E1A-3009-627B-3BE1-F63864801675}"/>
                </a:ext>
              </a:extLst>
            </p:cNvPr>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001;p37">
              <a:extLst>
                <a:ext uri="{FF2B5EF4-FFF2-40B4-BE49-F238E27FC236}">
                  <a16:creationId xmlns:a16="http://schemas.microsoft.com/office/drawing/2014/main" id="{14620376-ECC3-F1C3-8882-5C85B7E1C55C}"/>
                </a:ext>
              </a:extLst>
            </p:cNvPr>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002;p37">
              <a:extLst>
                <a:ext uri="{FF2B5EF4-FFF2-40B4-BE49-F238E27FC236}">
                  <a16:creationId xmlns:a16="http://schemas.microsoft.com/office/drawing/2014/main" id="{73BCB63C-7F49-963C-22EE-EE6BAE1B2169}"/>
                </a:ext>
              </a:extLst>
            </p:cNvPr>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003;p37">
              <a:extLst>
                <a:ext uri="{FF2B5EF4-FFF2-40B4-BE49-F238E27FC236}">
                  <a16:creationId xmlns:a16="http://schemas.microsoft.com/office/drawing/2014/main" id="{045B2F17-4239-3C73-F1A8-377CF2C87DDB}"/>
                </a:ext>
              </a:extLst>
            </p:cNvPr>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004;p37">
              <a:extLst>
                <a:ext uri="{FF2B5EF4-FFF2-40B4-BE49-F238E27FC236}">
                  <a16:creationId xmlns:a16="http://schemas.microsoft.com/office/drawing/2014/main" id="{9A3EF0A3-CE2D-880F-7A19-25EF164910E4}"/>
                </a:ext>
              </a:extLst>
            </p:cNvPr>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005;p37">
              <a:extLst>
                <a:ext uri="{FF2B5EF4-FFF2-40B4-BE49-F238E27FC236}">
                  <a16:creationId xmlns:a16="http://schemas.microsoft.com/office/drawing/2014/main" id="{68EA53D1-B528-82D1-07D4-CA0BC89CF686}"/>
                </a:ext>
              </a:extLst>
            </p:cNvPr>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006;p37">
              <a:extLst>
                <a:ext uri="{FF2B5EF4-FFF2-40B4-BE49-F238E27FC236}">
                  <a16:creationId xmlns:a16="http://schemas.microsoft.com/office/drawing/2014/main" id="{5817FFC7-EA84-97B7-2FB2-BDE80544D45B}"/>
                </a:ext>
              </a:extLst>
            </p:cNvPr>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007;p37">
              <a:extLst>
                <a:ext uri="{FF2B5EF4-FFF2-40B4-BE49-F238E27FC236}">
                  <a16:creationId xmlns:a16="http://schemas.microsoft.com/office/drawing/2014/main" id="{8A22F000-8C94-A62F-DB7D-FA1ADDDFF9A8}"/>
                </a:ext>
              </a:extLst>
            </p:cNvPr>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008;p37">
              <a:extLst>
                <a:ext uri="{FF2B5EF4-FFF2-40B4-BE49-F238E27FC236}">
                  <a16:creationId xmlns:a16="http://schemas.microsoft.com/office/drawing/2014/main" id="{E177EA16-1FEF-A03C-AE53-8E90AF10F5E5}"/>
                </a:ext>
              </a:extLst>
            </p:cNvPr>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009;p37">
              <a:extLst>
                <a:ext uri="{FF2B5EF4-FFF2-40B4-BE49-F238E27FC236}">
                  <a16:creationId xmlns:a16="http://schemas.microsoft.com/office/drawing/2014/main" id="{1D1B8928-3D7A-FA63-2752-C6386801FC60}"/>
                </a:ext>
              </a:extLst>
            </p:cNvPr>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010;p37">
              <a:extLst>
                <a:ext uri="{FF2B5EF4-FFF2-40B4-BE49-F238E27FC236}">
                  <a16:creationId xmlns:a16="http://schemas.microsoft.com/office/drawing/2014/main" id="{91DFD882-2E1F-12C3-5278-6638E4A66E94}"/>
                </a:ext>
              </a:extLst>
            </p:cNvPr>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011;p37">
              <a:extLst>
                <a:ext uri="{FF2B5EF4-FFF2-40B4-BE49-F238E27FC236}">
                  <a16:creationId xmlns:a16="http://schemas.microsoft.com/office/drawing/2014/main" id="{D58408AC-1025-E77D-48F5-5117828F5E46}"/>
                </a:ext>
              </a:extLst>
            </p:cNvPr>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012;p37">
              <a:extLst>
                <a:ext uri="{FF2B5EF4-FFF2-40B4-BE49-F238E27FC236}">
                  <a16:creationId xmlns:a16="http://schemas.microsoft.com/office/drawing/2014/main" id="{5CFE3008-C3B8-5F52-48A1-4182F1BD1BE4}"/>
                </a:ext>
              </a:extLst>
            </p:cNvPr>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013;p37">
              <a:extLst>
                <a:ext uri="{FF2B5EF4-FFF2-40B4-BE49-F238E27FC236}">
                  <a16:creationId xmlns:a16="http://schemas.microsoft.com/office/drawing/2014/main" id="{25426D56-6AB8-76CC-9439-95E974BB557B}"/>
                </a:ext>
              </a:extLst>
            </p:cNvPr>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014;p37">
              <a:extLst>
                <a:ext uri="{FF2B5EF4-FFF2-40B4-BE49-F238E27FC236}">
                  <a16:creationId xmlns:a16="http://schemas.microsoft.com/office/drawing/2014/main" id="{57F6BBDF-87A4-1AFE-6971-305239E63E6A}"/>
                </a:ext>
              </a:extLst>
            </p:cNvPr>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015;p37">
              <a:extLst>
                <a:ext uri="{FF2B5EF4-FFF2-40B4-BE49-F238E27FC236}">
                  <a16:creationId xmlns:a16="http://schemas.microsoft.com/office/drawing/2014/main" id="{76292DBA-9234-EE3A-4A10-56DEE8D3E0FC}"/>
                </a:ext>
              </a:extLst>
            </p:cNvPr>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016;p37">
              <a:extLst>
                <a:ext uri="{FF2B5EF4-FFF2-40B4-BE49-F238E27FC236}">
                  <a16:creationId xmlns:a16="http://schemas.microsoft.com/office/drawing/2014/main" id="{6837E3F3-D9E4-0A27-1089-5FBCF4794913}"/>
                </a:ext>
              </a:extLst>
            </p:cNvPr>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017;p37">
              <a:extLst>
                <a:ext uri="{FF2B5EF4-FFF2-40B4-BE49-F238E27FC236}">
                  <a16:creationId xmlns:a16="http://schemas.microsoft.com/office/drawing/2014/main" id="{B56EAF36-9872-38D0-B8AE-7F0E8A84679A}"/>
                </a:ext>
              </a:extLst>
            </p:cNvPr>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018;p37">
              <a:extLst>
                <a:ext uri="{FF2B5EF4-FFF2-40B4-BE49-F238E27FC236}">
                  <a16:creationId xmlns:a16="http://schemas.microsoft.com/office/drawing/2014/main" id="{56C847C4-8CD1-E00F-11F6-0806D9974346}"/>
                </a:ext>
              </a:extLst>
            </p:cNvPr>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019;p37">
              <a:extLst>
                <a:ext uri="{FF2B5EF4-FFF2-40B4-BE49-F238E27FC236}">
                  <a16:creationId xmlns:a16="http://schemas.microsoft.com/office/drawing/2014/main" id="{C051FE0E-3237-51C6-71D8-6A5293D1D398}"/>
                </a:ext>
              </a:extLst>
            </p:cNvPr>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020;p37">
              <a:extLst>
                <a:ext uri="{FF2B5EF4-FFF2-40B4-BE49-F238E27FC236}">
                  <a16:creationId xmlns:a16="http://schemas.microsoft.com/office/drawing/2014/main" id="{0DEC7F01-104B-6F37-8CFF-A96ADA03CF8D}"/>
                </a:ext>
              </a:extLst>
            </p:cNvPr>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021;p37">
              <a:extLst>
                <a:ext uri="{FF2B5EF4-FFF2-40B4-BE49-F238E27FC236}">
                  <a16:creationId xmlns:a16="http://schemas.microsoft.com/office/drawing/2014/main" id="{6F152F5D-9300-B5CA-D57A-0933A0D1E51F}"/>
                </a:ext>
              </a:extLst>
            </p:cNvPr>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022;p37">
              <a:extLst>
                <a:ext uri="{FF2B5EF4-FFF2-40B4-BE49-F238E27FC236}">
                  <a16:creationId xmlns:a16="http://schemas.microsoft.com/office/drawing/2014/main" id="{D534A057-BCA4-0F41-D711-4FA53A20C4EB}"/>
                </a:ext>
              </a:extLst>
            </p:cNvPr>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023;p37">
              <a:extLst>
                <a:ext uri="{FF2B5EF4-FFF2-40B4-BE49-F238E27FC236}">
                  <a16:creationId xmlns:a16="http://schemas.microsoft.com/office/drawing/2014/main" id="{B81870D5-7333-689C-C3B1-CCC953D5B728}"/>
                </a:ext>
              </a:extLst>
            </p:cNvPr>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024;p37">
              <a:extLst>
                <a:ext uri="{FF2B5EF4-FFF2-40B4-BE49-F238E27FC236}">
                  <a16:creationId xmlns:a16="http://schemas.microsoft.com/office/drawing/2014/main" id="{FCEBE349-C09F-D8BA-736E-3F054AD558AD}"/>
                </a:ext>
              </a:extLst>
            </p:cNvPr>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025;p37">
              <a:extLst>
                <a:ext uri="{FF2B5EF4-FFF2-40B4-BE49-F238E27FC236}">
                  <a16:creationId xmlns:a16="http://schemas.microsoft.com/office/drawing/2014/main" id="{04A167CA-C516-6740-3923-C6E70ACC3A32}"/>
                </a:ext>
              </a:extLst>
            </p:cNvPr>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026;p37">
              <a:extLst>
                <a:ext uri="{FF2B5EF4-FFF2-40B4-BE49-F238E27FC236}">
                  <a16:creationId xmlns:a16="http://schemas.microsoft.com/office/drawing/2014/main" id="{710E97E8-E720-D684-294F-3768E4F54056}"/>
                </a:ext>
              </a:extLst>
            </p:cNvPr>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027;p37">
              <a:extLst>
                <a:ext uri="{FF2B5EF4-FFF2-40B4-BE49-F238E27FC236}">
                  <a16:creationId xmlns:a16="http://schemas.microsoft.com/office/drawing/2014/main" id="{9F5F0402-7446-D866-3211-9A6183EB9C55}"/>
                </a:ext>
              </a:extLst>
            </p:cNvPr>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028;p37">
              <a:extLst>
                <a:ext uri="{FF2B5EF4-FFF2-40B4-BE49-F238E27FC236}">
                  <a16:creationId xmlns:a16="http://schemas.microsoft.com/office/drawing/2014/main" id="{F12033BC-318E-411B-1810-91A43D533E9E}"/>
                </a:ext>
              </a:extLst>
            </p:cNvPr>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029;p37">
              <a:extLst>
                <a:ext uri="{FF2B5EF4-FFF2-40B4-BE49-F238E27FC236}">
                  <a16:creationId xmlns:a16="http://schemas.microsoft.com/office/drawing/2014/main" id="{902E72E8-EB64-0833-A33B-C184965F9B60}"/>
                </a:ext>
              </a:extLst>
            </p:cNvPr>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030;p37">
              <a:extLst>
                <a:ext uri="{FF2B5EF4-FFF2-40B4-BE49-F238E27FC236}">
                  <a16:creationId xmlns:a16="http://schemas.microsoft.com/office/drawing/2014/main" id="{2783C152-9F05-0A1C-C8F7-F2FB2AEE4C9A}"/>
                </a:ext>
              </a:extLst>
            </p:cNvPr>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031;p37">
              <a:extLst>
                <a:ext uri="{FF2B5EF4-FFF2-40B4-BE49-F238E27FC236}">
                  <a16:creationId xmlns:a16="http://schemas.microsoft.com/office/drawing/2014/main" id="{155B323E-C44F-1C4D-5E9F-77280102CF0A}"/>
                </a:ext>
              </a:extLst>
            </p:cNvPr>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032;p37">
              <a:extLst>
                <a:ext uri="{FF2B5EF4-FFF2-40B4-BE49-F238E27FC236}">
                  <a16:creationId xmlns:a16="http://schemas.microsoft.com/office/drawing/2014/main" id="{04EF3F48-4E01-2E08-F8A8-1C9522C5B113}"/>
                </a:ext>
              </a:extLst>
            </p:cNvPr>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033;p37">
              <a:extLst>
                <a:ext uri="{FF2B5EF4-FFF2-40B4-BE49-F238E27FC236}">
                  <a16:creationId xmlns:a16="http://schemas.microsoft.com/office/drawing/2014/main" id="{146FFDE2-F80B-5A49-2505-F1DF9EBB45B1}"/>
                </a:ext>
              </a:extLst>
            </p:cNvPr>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034;p37">
              <a:extLst>
                <a:ext uri="{FF2B5EF4-FFF2-40B4-BE49-F238E27FC236}">
                  <a16:creationId xmlns:a16="http://schemas.microsoft.com/office/drawing/2014/main" id="{D33DE886-0A03-08B3-C54E-9545601B3E64}"/>
                </a:ext>
              </a:extLst>
            </p:cNvPr>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035;p37">
              <a:extLst>
                <a:ext uri="{FF2B5EF4-FFF2-40B4-BE49-F238E27FC236}">
                  <a16:creationId xmlns:a16="http://schemas.microsoft.com/office/drawing/2014/main" id="{3A25EEA6-564C-02BC-4EE9-60CEB2276A99}"/>
                </a:ext>
              </a:extLst>
            </p:cNvPr>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036;p37">
              <a:extLst>
                <a:ext uri="{FF2B5EF4-FFF2-40B4-BE49-F238E27FC236}">
                  <a16:creationId xmlns:a16="http://schemas.microsoft.com/office/drawing/2014/main" id="{1AA63351-1618-9D05-5298-19CD85A7B4A5}"/>
                </a:ext>
              </a:extLst>
            </p:cNvPr>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037;p37">
              <a:extLst>
                <a:ext uri="{FF2B5EF4-FFF2-40B4-BE49-F238E27FC236}">
                  <a16:creationId xmlns:a16="http://schemas.microsoft.com/office/drawing/2014/main" id="{D481D952-3289-E7E5-1303-A7CA39C257A1}"/>
                </a:ext>
              </a:extLst>
            </p:cNvPr>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038;p37">
              <a:extLst>
                <a:ext uri="{FF2B5EF4-FFF2-40B4-BE49-F238E27FC236}">
                  <a16:creationId xmlns:a16="http://schemas.microsoft.com/office/drawing/2014/main" id="{CFB6C0F9-FD22-72ED-6FAD-364FA3BF4F05}"/>
                </a:ext>
              </a:extLst>
            </p:cNvPr>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039;p37">
              <a:extLst>
                <a:ext uri="{FF2B5EF4-FFF2-40B4-BE49-F238E27FC236}">
                  <a16:creationId xmlns:a16="http://schemas.microsoft.com/office/drawing/2014/main" id="{FDA5CA13-4355-91D0-D10A-0C0F53254D7B}"/>
                </a:ext>
              </a:extLst>
            </p:cNvPr>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040;p37">
              <a:extLst>
                <a:ext uri="{FF2B5EF4-FFF2-40B4-BE49-F238E27FC236}">
                  <a16:creationId xmlns:a16="http://schemas.microsoft.com/office/drawing/2014/main" id="{D82D07A4-01A2-9DBA-6AAD-D88D9C36A69C}"/>
                </a:ext>
              </a:extLst>
            </p:cNvPr>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041;p37">
              <a:extLst>
                <a:ext uri="{FF2B5EF4-FFF2-40B4-BE49-F238E27FC236}">
                  <a16:creationId xmlns:a16="http://schemas.microsoft.com/office/drawing/2014/main" id="{65B8BC20-AC38-39E2-20ED-E5BBE70D9DB8}"/>
                </a:ext>
              </a:extLst>
            </p:cNvPr>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042;p37">
              <a:extLst>
                <a:ext uri="{FF2B5EF4-FFF2-40B4-BE49-F238E27FC236}">
                  <a16:creationId xmlns:a16="http://schemas.microsoft.com/office/drawing/2014/main" id="{182C8633-B5FB-81C2-B78A-4D28955A7944}"/>
                </a:ext>
              </a:extLst>
            </p:cNvPr>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043;p37">
              <a:extLst>
                <a:ext uri="{FF2B5EF4-FFF2-40B4-BE49-F238E27FC236}">
                  <a16:creationId xmlns:a16="http://schemas.microsoft.com/office/drawing/2014/main" id="{A3A65C68-21B9-0113-09C8-A1BCB6CF07F9}"/>
                </a:ext>
              </a:extLst>
            </p:cNvPr>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044;p37">
              <a:extLst>
                <a:ext uri="{FF2B5EF4-FFF2-40B4-BE49-F238E27FC236}">
                  <a16:creationId xmlns:a16="http://schemas.microsoft.com/office/drawing/2014/main" id="{6B34E007-1D3B-6625-1640-D7D9B1856B27}"/>
                </a:ext>
              </a:extLst>
            </p:cNvPr>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045;p37">
              <a:extLst>
                <a:ext uri="{FF2B5EF4-FFF2-40B4-BE49-F238E27FC236}">
                  <a16:creationId xmlns:a16="http://schemas.microsoft.com/office/drawing/2014/main" id="{15C88A7C-3F1B-B7B5-0E84-A00782D4C4AF}"/>
                </a:ext>
              </a:extLst>
            </p:cNvPr>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046;p37">
              <a:extLst>
                <a:ext uri="{FF2B5EF4-FFF2-40B4-BE49-F238E27FC236}">
                  <a16:creationId xmlns:a16="http://schemas.microsoft.com/office/drawing/2014/main" id="{3EECD1BD-785E-1DEF-438A-2B4C1A54126B}"/>
                </a:ext>
              </a:extLst>
            </p:cNvPr>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047;p37">
              <a:extLst>
                <a:ext uri="{FF2B5EF4-FFF2-40B4-BE49-F238E27FC236}">
                  <a16:creationId xmlns:a16="http://schemas.microsoft.com/office/drawing/2014/main" id="{BB205D8C-6513-3F2E-359B-944E20001B90}"/>
                </a:ext>
              </a:extLst>
            </p:cNvPr>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048;p37">
              <a:extLst>
                <a:ext uri="{FF2B5EF4-FFF2-40B4-BE49-F238E27FC236}">
                  <a16:creationId xmlns:a16="http://schemas.microsoft.com/office/drawing/2014/main" id="{B56FE1D2-791C-2EB9-756F-CC05DB806C71}"/>
                </a:ext>
              </a:extLst>
            </p:cNvPr>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049;p37">
              <a:extLst>
                <a:ext uri="{FF2B5EF4-FFF2-40B4-BE49-F238E27FC236}">
                  <a16:creationId xmlns:a16="http://schemas.microsoft.com/office/drawing/2014/main" id="{5729D834-C991-5F3C-68C1-BDE3E5B684D0}"/>
                </a:ext>
              </a:extLst>
            </p:cNvPr>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050;p37">
              <a:extLst>
                <a:ext uri="{FF2B5EF4-FFF2-40B4-BE49-F238E27FC236}">
                  <a16:creationId xmlns:a16="http://schemas.microsoft.com/office/drawing/2014/main" id="{234546B7-048F-7D83-E8FD-295AF16D4123}"/>
                </a:ext>
              </a:extLst>
            </p:cNvPr>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051;p37">
              <a:extLst>
                <a:ext uri="{FF2B5EF4-FFF2-40B4-BE49-F238E27FC236}">
                  <a16:creationId xmlns:a16="http://schemas.microsoft.com/office/drawing/2014/main" id="{0530024D-80C4-A665-19DF-1E289E320F16}"/>
                </a:ext>
              </a:extLst>
            </p:cNvPr>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052;p37">
              <a:extLst>
                <a:ext uri="{FF2B5EF4-FFF2-40B4-BE49-F238E27FC236}">
                  <a16:creationId xmlns:a16="http://schemas.microsoft.com/office/drawing/2014/main" id="{7FF8DE08-4C0D-173C-880E-816C954EE3BD}"/>
                </a:ext>
              </a:extLst>
            </p:cNvPr>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053;p37">
              <a:extLst>
                <a:ext uri="{FF2B5EF4-FFF2-40B4-BE49-F238E27FC236}">
                  <a16:creationId xmlns:a16="http://schemas.microsoft.com/office/drawing/2014/main" id="{D618B736-2EEF-6C80-AE5B-DFA0A2A8ADBA}"/>
                </a:ext>
              </a:extLst>
            </p:cNvPr>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054;p37">
              <a:extLst>
                <a:ext uri="{FF2B5EF4-FFF2-40B4-BE49-F238E27FC236}">
                  <a16:creationId xmlns:a16="http://schemas.microsoft.com/office/drawing/2014/main" id="{0F9E4D8E-C762-9395-BDE0-6AAD58455F94}"/>
                </a:ext>
              </a:extLst>
            </p:cNvPr>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055;p37">
              <a:extLst>
                <a:ext uri="{FF2B5EF4-FFF2-40B4-BE49-F238E27FC236}">
                  <a16:creationId xmlns:a16="http://schemas.microsoft.com/office/drawing/2014/main" id="{3304DC7E-F608-CA4A-8F0A-8A1587FD2941}"/>
                </a:ext>
              </a:extLst>
            </p:cNvPr>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056;p37">
              <a:extLst>
                <a:ext uri="{FF2B5EF4-FFF2-40B4-BE49-F238E27FC236}">
                  <a16:creationId xmlns:a16="http://schemas.microsoft.com/office/drawing/2014/main" id="{0F0208D2-A585-6ED0-5524-C4810F397B5D}"/>
                </a:ext>
              </a:extLst>
            </p:cNvPr>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057;p37">
              <a:extLst>
                <a:ext uri="{FF2B5EF4-FFF2-40B4-BE49-F238E27FC236}">
                  <a16:creationId xmlns:a16="http://schemas.microsoft.com/office/drawing/2014/main" id="{ECBB60B6-C656-B65B-3E0E-C0812CE225A9}"/>
                </a:ext>
              </a:extLst>
            </p:cNvPr>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058;p37">
              <a:extLst>
                <a:ext uri="{FF2B5EF4-FFF2-40B4-BE49-F238E27FC236}">
                  <a16:creationId xmlns:a16="http://schemas.microsoft.com/office/drawing/2014/main" id="{6DE48714-3BFB-EE15-F01E-11937DECEECD}"/>
                </a:ext>
              </a:extLst>
            </p:cNvPr>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59;p37">
              <a:extLst>
                <a:ext uri="{FF2B5EF4-FFF2-40B4-BE49-F238E27FC236}">
                  <a16:creationId xmlns:a16="http://schemas.microsoft.com/office/drawing/2014/main" id="{1485A9DB-A0BD-3AE5-1DED-475BEFB2B9BA}"/>
                </a:ext>
              </a:extLst>
            </p:cNvPr>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60;p37">
              <a:extLst>
                <a:ext uri="{FF2B5EF4-FFF2-40B4-BE49-F238E27FC236}">
                  <a16:creationId xmlns:a16="http://schemas.microsoft.com/office/drawing/2014/main" id="{49A18661-2166-1C2E-FB2D-229547F02D42}"/>
                </a:ext>
              </a:extLst>
            </p:cNvPr>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61;p37">
              <a:extLst>
                <a:ext uri="{FF2B5EF4-FFF2-40B4-BE49-F238E27FC236}">
                  <a16:creationId xmlns:a16="http://schemas.microsoft.com/office/drawing/2014/main" id="{E193FB59-3F49-9E44-B3AA-BE4267247336}"/>
                </a:ext>
              </a:extLst>
            </p:cNvPr>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062;p37">
              <a:extLst>
                <a:ext uri="{FF2B5EF4-FFF2-40B4-BE49-F238E27FC236}">
                  <a16:creationId xmlns:a16="http://schemas.microsoft.com/office/drawing/2014/main" id="{55AAEB3A-EA76-215D-26ED-4F3A87C79782}"/>
                </a:ext>
              </a:extLst>
            </p:cNvPr>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063;p37">
              <a:extLst>
                <a:ext uri="{FF2B5EF4-FFF2-40B4-BE49-F238E27FC236}">
                  <a16:creationId xmlns:a16="http://schemas.microsoft.com/office/drawing/2014/main" id="{74A94DAE-C5A3-C3FF-72FF-CA3174DDA462}"/>
                </a:ext>
              </a:extLst>
            </p:cNvPr>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064;p37">
              <a:extLst>
                <a:ext uri="{FF2B5EF4-FFF2-40B4-BE49-F238E27FC236}">
                  <a16:creationId xmlns:a16="http://schemas.microsoft.com/office/drawing/2014/main" id="{2DBCC5F0-A5EA-5CA1-19D9-8D15537A5B65}"/>
                </a:ext>
              </a:extLst>
            </p:cNvPr>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065;p37">
              <a:extLst>
                <a:ext uri="{FF2B5EF4-FFF2-40B4-BE49-F238E27FC236}">
                  <a16:creationId xmlns:a16="http://schemas.microsoft.com/office/drawing/2014/main" id="{BCED0E3F-79F3-596F-0B7D-4122B310C897}"/>
                </a:ext>
              </a:extLst>
            </p:cNvPr>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066;p37">
              <a:extLst>
                <a:ext uri="{FF2B5EF4-FFF2-40B4-BE49-F238E27FC236}">
                  <a16:creationId xmlns:a16="http://schemas.microsoft.com/office/drawing/2014/main" id="{30095132-79AB-0C0F-C318-6FEE4DDF2A22}"/>
                </a:ext>
              </a:extLst>
            </p:cNvPr>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067;p37">
              <a:extLst>
                <a:ext uri="{FF2B5EF4-FFF2-40B4-BE49-F238E27FC236}">
                  <a16:creationId xmlns:a16="http://schemas.microsoft.com/office/drawing/2014/main" id="{52A05FD0-8EB9-2A8B-5FFD-8DDB027FA0EC}"/>
                </a:ext>
              </a:extLst>
            </p:cNvPr>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068;p37">
              <a:extLst>
                <a:ext uri="{FF2B5EF4-FFF2-40B4-BE49-F238E27FC236}">
                  <a16:creationId xmlns:a16="http://schemas.microsoft.com/office/drawing/2014/main" id="{DE934B90-A9B8-8DDB-CDC8-1A6C506337F1}"/>
                </a:ext>
              </a:extLst>
            </p:cNvPr>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069;p37">
              <a:extLst>
                <a:ext uri="{FF2B5EF4-FFF2-40B4-BE49-F238E27FC236}">
                  <a16:creationId xmlns:a16="http://schemas.microsoft.com/office/drawing/2014/main" id="{6F4162AC-CC92-19C7-484D-71588375F0F7}"/>
                </a:ext>
              </a:extLst>
            </p:cNvPr>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070;p37">
              <a:extLst>
                <a:ext uri="{FF2B5EF4-FFF2-40B4-BE49-F238E27FC236}">
                  <a16:creationId xmlns:a16="http://schemas.microsoft.com/office/drawing/2014/main" id="{9B91B42A-8E1C-490C-B58C-E2CF79001A32}"/>
                </a:ext>
              </a:extLst>
            </p:cNvPr>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071;p37">
              <a:extLst>
                <a:ext uri="{FF2B5EF4-FFF2-40B4-BE49-F238E27FC236}">
                  <a16:creationId xmlns:a16="http://schemas.microsoft.com/office/drawing/2014/main" id="{6861A31A-B565-E228-6D11-E0F952248B23}"/>
                </a:ext>
              </a:extLst>
            </p:cNvPr>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072;p37">
              <a:extLst>
                <a:ext uri="{FF2B5EF4-FFF2-40B4-BE49-F238E27FC236}">
                  <a16:creationId xmlns:a16="http://schemas.microsoft.com/office/drawing/2014/main" id="{AC3BBEEE-4E21-D29E-9906-DAFAEC0CBF7D}"/>
                </a:ext>
              </a:extLst>
            </p:cNvPr>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073;p37">
              <a:extLst>
                <a:ext uri="{FF2B5EF4-FFF2-40B4-BE49-F238E27FC236}">
                  <a16:creationId xmlns:a16="http://schemas.microsoft.com/office/drawing/2014/main" id="{2D231C4C-DDA3-3315-B810-AB2FD2DF08F5}"/>
                </a:ext>
              </a:extLst>
            </p:cNvPr>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074;p37">
              <a:extLst>
                <a:ext uri="{FF2B5EF4-FFF2-40B4-BE49-F238E27FC236}">
                  <a16:creationId xmlns:a16="http://schemas.microsoft.com/office/drawing/2014/main" id="{B37E560C-0AFC-654F-A901-CD07CE5C22D3}"/>
                </a:ext>
              </a:extLst>
            </p:cNvPr>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075;p37">
              <a:extLst>
                <a:ext uri="{FF2B5EF4-FFF2-40B4-BE49-F238E27FC236}">
                  <a16:creationId xmlns:a16="http://schemas.microsoft.com/office/drawing/2014/main" id="{D1CD9DDA-8F5A-6368-E80A-6FFFB144015F}"/>
                </a:ext>
              </a:extLst>
            </p:cNvPr>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076;p37">
              <a:extLst>
                <a:ext uri="{FF2B5EF4-FFF2-40B4-BE49-F238E27FC236}">
                  <a16:creationId xmlns:a16="http://schemas.microsoft.com/office/drawing/2014/main" id="{D8546C27-E166-2D42-8C54-A6176E757114}"/>
                </a:ext>
              </a:extLst>
            </p:cNvPr>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077;p37">
              <a:extLst>
                <a:ext uri="{FF2B5EF4-FFF2-40B4-BE49-F238E27FC236}">
                  <a16:creationId xmlns:a16="http://schemas.microsoft.com/office/drawing/2014/main" id="{0CBF2769-38DF-540F-FF65-37D75A8DB811}"/>
                </a:ext>
              </a:extLst>
            </p:cNvPr>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078;p37">
              <a:extLst>
                <a:ext uri="{FF2B5EF4-FFF2-40B4-BE49-F238E27FC236}">
                  <a16:creationId xmlns:a16="http://schemas.microsoft.com/office/drawing/2014/main" id="{95CB3701-FEEA-F09A-9DE0-A21EAA691541}"/>
                </a:ext>
              </a:extLst>
            </p:cNvPr>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079;p37">
              <a:extLst>
                <a:ext uri="{FF2B5EF4-FFF2-40B4-BE49-F238E27FC236}">
                  <a16:creationId xmlns:a16="http://schemas.microsoft.com/office/drawing/2014/main" id="{7755CD88-9EE2-8EC7-066E-FBED96508B54}"/>
                </a:ext>
              </a:extLst>
            </p:cNvPr>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080;p37">
              <a:extLst>
                <a:ext uri="{FF2B5EF4-FFF2-40B4-BE49-F238E27FC236}">
                  <a16:creationId xmlns:a16="http://schemas.microsoft.com/office/drawing/2014/main" id="{3027398F-EDDB-C4C2-7BFF-8E04AD2CC762}"/>
                </a:ext>
              </a:extLst>
            </p:cNvPr>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081;p37">
              <a:extLst>
                <a:ext uri="{FF2B5EF4-FFF2-40B4-BE49-F238E27FC236}">
                  <a16:creationId xmlns:a16="http://schemas.microsoft.com/office/drawing/2014/main" id="{BBA763FE-1252-0781-1A4B-BD27A0554CFB}"/>
                </a:ext>
              </a:extLst>
            </p:cNvPr>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082;p37">
              <a:extLst>
                <a:ext uri="{FF2B5EF4-FFF2-40B4-BE49-F238E27FC236}">
                  <a16:creationId xmlns:a16="http://schemas.microsoft.com/office/drawing/2014/main" id="{40EFF616-870A-1872-B8C2-FC00556AA4E0}"/>
                </a:ext>
              </a:extLst>
            </p:cNvPr>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083;p37">
              <a:extLst>
                <a:ext uri="{FF2B5EF4-FFF2-40B4-BE49-F238E27FC236}">
                  <a16:creationId xmlns:a16="http://schemas.microsoft.com/office/drawing/2014/main" id="{BAF47350-6883-19B0-526A-0F6D5B015FFA}"/>
                </a:ext>
              </a:extLst>
            </p:cNvPr>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84;p37">
              <a:extLst>
                <a:ext uri="{FF2B5EF4-FFF2-40B4-BE49-F238E27FC236}">
                  <a16:creationId xmlns:a16="http://schemas.microsoft.com/office/drawing/2014/main" id="{E666C365-D523-9C8D-4A3D-3452CBD2756D}"/>
                </a:ext>
              </a:extLst>
            </p:cNvPr>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85;p37">
              <a:extLst>
                <a:ext uri="{FF2B5EF4-FFF2-40B4-BE49-F238E27FC236}">
                  <a16:creationId xmlns:a16="http://schemas.microsoft.com/office/drawing/2014/main" id="{9236FBD5-DA55-44D9-C030-DFE0564B77AD}"/>
                </a:ext>
              </a:extLst>
            </p:cNvPr>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86;p37">
              <a:extLst>
                <a:ext uri="{FF2B5EF4-FFF2-40B4-BE49-F238E27FC236}">
                  <a16:creationId xmlns:a16="http://schemas.microsoft.com/office/drawing/2014/main" id="{E385C65A-23A4-DE8A-D70D-4841119F0F1A}"/>
                </a:ext>
              </a:extLst>
            </p:cNvPr>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87;p37">
              <a:extLst>
                <a:ext uri="{FF2B5EF4-FFF2-40B4-BE49-F238E27FC236}">
                  <a16:creationId xmlns:a16="http://schemas.microsoft.com/office/drawing/2014/main" id="{3F43D79A-8C35-147B-03F8-C47D6D500B55}"/>
                </a:ext>
              </a:extLst>
            </p:cNvPr>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88;p37">
              <a:extLst>
                <a:ext uri="{FF2B5EF4-FFF2-40B4-BE49-F238E27FC236}">
                  <a16:creationId xmlns:a16="http://schemas.microsoft.com/office/drawing/2014/main" id="{3A4563FB-0B9F-8ED8-73B3-69857DA12FE4}"/>
                </a:ext>
              </a:extLst>
            </p:cNvPr>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89;p37">
              <a:extLst>
                <a:ext uri="{FF2B5EF4-FFF2-40B4-BE49-F238E27FC236}">
                  <a16:creationId xmlns:a16="http://schemas.microsoft.com/office/drawing/2014/main" id="{0B0EA8D7-DD26-B306-CC82-BA43479983B3}"/>
                </a:ext>
              </a:extLst>
            </p:cNvPr>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90;p37">
              <a:extLst>
                <a:ext uri="{FF2B5EF4-FFF2-40B4-BE49-F238E27FC236}">
                  <a16:creationId xmlns:a16="http://schemas.microsoft.com/office/drawing/2014/main" id="{763879AA-1172-3375-70A3-2087C4669817}"/>
                </a:ext>
              </a:extLst>
            </p:cNvPr>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91;p37">
              <a:extLst>
                <a:ext uri="{FF2B5EF4-FFF2-40B4-BE49-F238E27FC236}">
                  <a16:creationId xmlns:a16="http://schemas.microsoft.com/office/drawing/2014/main" id="{6E2DC6A0-5C8E-6662-168B-F63CCB7CDAAF}"/>
                </a:ext>
              </a:extLst>
            </p:cNvPr>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92;p37">
              <a:extLst>
                <a:ext uri="{FF2B5EF4-FFF2-40B4-BE49-F238E27FC236}">
                  <a16:creationId xmlns:a16="http://schemas.microsoft.com/office/drawing/2014/main" id="{CEB4EFB0-E4B5-08CA-6D6D-BFE67E8355D2}"/>
                </a:ext>
              </a:extLst>
            </p:cNvPr>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93;p37">
              <a:extLst>
                <a:ext uri="{FF2B5EF4-FFF2-40B4-BE49-F238E27FC236}">
                  <a16:creationId xmlns:a16="http://schemas.microsoft.com/office/drawing/2014/main" id="{52BF887C-E548-DCFC-E813-888D66364936}"/>
                </a:ext>
              </a:extLst>
            </p:cNvPr>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94;p37">
              <a:extLst>
                <a:ext uri="{FF2B5EF4-FFF2-40B4-BE49-F238E27FC236}">
                  <a16:creationId xmlns:a16="http://schemas.microsoft.com/office/drawing/2014/main" id="{A4F88DDD-FD2B-1441-6F31-D63D2B041968}"/>
                </a:ext>
              </a:extLst>
            </p:cNvPr>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95;p37">
              <a:extLst>
                <a:ext uri="{FF2B5EF4-FFF2-40B4-BE49-F238E27FC236}">
                  <a16:creationId xmlns:a16="http://schemas.microsoft.com/office/drawing/2014/main" id="{104BD9F2-4ADC-D361-DEDA-287C3A1A79A2}"/>
                </a:ext>
              </a:extLst>
            </p:cNvPr>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96;p37">
              <a:extLst>
                <a:ext uri="{FF2B5EF4-FFF2-40B4-BE49-F238E27FC236}">
                  <a16:creationId xmlns:a16="http://schemas.microsoft.com/office/drawing/2014/main" id="{2531C8E0-8B90-91EB-4DC8-66D91A0E377B}"/>
                </a:ext>
              </a:extLst>
            </p:cNvPr>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97;p37">
              <a:extLst>
                <a:ext uri="{FF2B5EF4-FFF2-40B4-BE49-F238E27FC236}">
                  <a16:creationId xmlns:a16="http://schemas.microsoft.com/office/drawing/2014/main" id="{A5619F78-895C-8EF5-CFE4-9528624E2FCA}"/>
                </a:ext>
              </a:extLst>
            </p:cNvPr>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98;p37">
              <a:extLst>
                <a:ext uri="{FF2B5EF4-FFF2-40B4-BE49-F238E27FC236}">
                  <a16:creationId xmlns:a16="http://schemas.microsoft.com/office/drawing/2014/main" id="{2E8D8610-3396-077E-FC0D-EB718478746E}"/>
                </a:ext>
              </a:extLst>
            </p:cNvPr>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99;p37">
              <a:extLst>
                <a:ext uri="{FF2B5EF4-FFF2-40B4-BE49-F238E27FC236}">
                  <a16:creationId xmlns:a16="http://schemas.microsoft.com/office/drawing/2014/main" id="{23A76F2E-11A5-11CB-7A11-43F9221A4695}"/>
                </a:ext>
              </a:extLst>
            </p:cNvPr>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100;p37">
              <a:extLst>
                <a:ext uri="{FF2B5EF4-FFF2-40B4-BE49-F238E27FC236}">
                  <a16:creationId xmlns:a16="http://schemas.microsoft.com/office/drawing/2014/main" id="{6FAFC766-2F7A-3F53-B7CA-023BE4C8C3BE}"/>
                </a:ext>
              </a:extLst>
            </p:cNvPr>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101;p37">
              <a:extLst>
                <a:ext uri="{FF2B5EF4-FFF2-40B4-BE49-F238E27FC236}">
                  <a16:creationId xmlns:a16="http://schemas.microsoft.com/office/drawing/2014/main" id="{470889A0-CDFF-90C6-A394-7BB317237609}"/>
                </a:ext>
              </a:extLst>
            </p:cNvPr>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102;p37">
              <a:extLst>
                <a:ext uri="{FF2B5EF4-FFF2-40B4-BE49-F238E27FC236}">
                  <a16:creationId xmlns:a16="http://schemas.microsoft.com/office/drawing/2014/main" id="{22F49A6A-FDAF-0A50-4E9A-325819F655CC}"/>
                </a:ext>
              </a:extLst>
            </p:cNvPr>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103;p37">
              <a:extLst>
                <a:ext uri="{FF2B5EF4-FFF2-40B4-BE49-F238E27FC236}">
                  <a16:creationId xmlns:a16="http://schemas.microsoft.com/office/drawing/2014/main" id="{2B17E7EC-D2DD-E433-8615-76B924FD2BF6}"/>
                </a:ext>
              </a:extLst>
            </p:cNvPr>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104;p37">
              <a:extLst>
                <a:ext uri="{FF2B5EF4-FFF2-40B4-BE49-F238E27FC236}">
                  <a16:creationId xmlns:a16="http://schemas.microsoft.com/office/drawing/2014/main" id="{C0745255-1AD1-408A-4AC6-4D9763921AD3}"/>
                </a:ext>
              </a:extLst>
            </p:cNvPr>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105;p37">
              <a:extLst>
                <a:ext uri="{FF2B5EF4-FFF2-40B4-BE49-F238E27FC236}">
                  <a16:creationId xmlns:a16="http://schemas.microsoft.com/office/drawing/2014/main" id="{9C67AF08-72A9-27B4-45D6-141F83F214A8}"/>
                </a:ext>
              </a:extLst>
            </p:cNvPr>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4914357" y="1238077"/>
            <a:ext cx="3225520" cy="126565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3012" name="Google Shape;3012;p53"/>
          <p:cNvSpPr txBox="1">
            <a:spLocks noGrp="1"/>
          </p:cNvSpPr>
          <p:nvPr>
            <p:ph type="title"/>
          </p:nvPr>
        </p:nvSpPr>
        <p:spPr>
          <a:xfrm>
            <a:off x="2832028" y="547141"/>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he-IL" sz="2000" dirty="0">
                <a:solidFill>
                  <a:srgbClr val="494949"/>
                </a:solidFill>
                <a:latin typeface="Tahoma" panose="020B0604030504040204" pitchFamily="34" charset="0"/>
                <a:ea typeface="Tahoma" panose="020B0604030504040204" pitchFamily="34" charset="0"/>
                <a:cs typeface="Tahoma" panose="020B0604030504040204" pitchFamily="34" charset="0"/>
              </a:rPr>
              <a:t>אפיון מאגר המידע</a:t>
            </a:r>
            <a:endParaRPr sz="20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3151" name="Google Shape;3151;p53"/>
          <p:cNvSpPr txBox="1">
            <a:spLocks noGrp="1"/>
          </p:cNvSpPr>
          <p:nvPr>
            <p:ph type="subTitle" idx="2"/>
          </p:nvPr>
        </p:nvSpPr>
        <p:spPr>
          <a:xfrm>
            <a:off x="4990417" y="1323340"/>
            <a:ext cx="3073400" cy="1016222"/>
          </a:xfrm>
          <a:prstGeom prst="rect">
            <a:avLst/>
          </a:prstGeom>
        </p:spPr>
        <p:txBody>
          <a:bodyPr spcFirstLastPara="1" wrap="square" lIns="91425" tIns="91425" rIns="91425" bIns="91425" anchor="t" anchorCtr="0">
            <a:noAutofit/>
          </a:bodyPr>
          <a:lstStyle/>
          <a:p>
            <a:pPr lvl="0"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sym typeface="Barlow Semi Condensed"/>
              </a:rPr>
              <a:t>בחרנו למקד את הפרויקט במידע הרלוונטי לכנסות ה-17, 18 וה-20 מ-2 סיבות. הראשונה היא אורך כהונת הכנסת, והשנייה היא עדכניות ורלוונטיות לתקופה.</a:t>
            </a:r>
            <a:endParaRPr sz="1100" dirty="0">
              <a:solidFill>
                <a:srgbClr val="494949"/>
              </a:solidFill>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161" name="Google Shape;3009;p53">
            <a:extLst>
              <a:ext uri="{FF2B5EF4-FFF2-40B4-BE49-F238E27FC236}">
                <a16:creationId xmlns:a16="http://schemas.microsoft.com/office/drawing/2014/main" id="{D391FFBB-4650-C3E4-1AFE-82EE3749F82B}"/>
              </a:ext>
            </a:extLst>
          </p:cNvPr>
          <p:cNvSpPr/>
          <p:nvPr/>
        </p:nvSpPr>
        <p:spPr>
          <a:xfrm>
            <a:off x="4916954" y="2770813"/>
            <a:ext cx="3222923" cy="1943229"/>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62" name="Google Shape;3151;p53">
            <a:extLst>
              <a:ext uri="{FF2B5EF4-FFF2-40B4-BE49-F238E27FC236}">
                <a16:creationId xmlns:a16="http://schemas.microsoft.com/office/drawing/2014/main" id="{16F5D091-5614-3528-4E56-291381680EBB}"/>
              </a:ext>
            </a:extLst>
          </p:cNvPr>
          <p:cNvSpPr txBox="1">
            <a:spLocks/>
          </p:cNvSpPr>
          <p:nvPr/>
        </p:nvSpPr>
        <p:spPr>
          <a:xfrm>
            <a:off x="4993014" y="2807007"/>
            <a:ext cx="3073400" cy="1016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rtl="1">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הצעת חוק פרטית עוברת דרך ארוכה מרגע הנחתה לשולחן הכנסת, ולא בהכרח תהפוך לחוק בספר החוקים. </a:t>
            </a:r>
            <a:r>
              <a:rPr lang="he-IL" sz="1100" dirty="0">
                <a:latin typeface="Tahoma" panose="020B0604030504040204" pitchFamily="34" charset="0"/>
                <a:ea typeface="Tahoma" panose="020B0604030504040204" pitchFamily="34" charset="0"/>
                <a:cs typeface="Tahoma" panose="020B0604030504040204" pitchFamily="34" charset="0"/>
              </a:rPr>
              <a:t>בכל זאת בחרנו לנתח את הצעות החוק הפרטיות, משום שהן מקבלות לא אחת חשיפה וסיקור תקשורתי ומאפשרות לחבר הכנסת המציע אותן להביע את עמדתו בנושא מסוים. </a:t>
            </a:r>
          </a:p>
          <a:p>
            <a:pPr algn="r" rtl="1">
              <a:lnSpc>
                <a:spcPct val="150000"/>
              </a:lnSpc>
            </a:pPr>
            <a:endPar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164" name="Google Shape;3151;p53">
            <a:extLst>
              <a:ext uri="{FF2B5EF4-FFF2-40B4-BE49-F238E27FC236}">
                <a16:creationId xmlns:a16="http://schemas.microsoft.com/office/drawing/2014/main" id="{B86F30C2-3C0C-0B75-419E-57C63B18E6AF}"/>
              </a:ext>
            </a:extLst>
          </p:cNvPr>
          <p:cNvSpPr txBox="1">
            <a:spLocks/>
          </p:cNvSpPr>
          <p:nvPr/>
        </p:nvSpPr>
        <p:spPr>
          <a:xfrm>
            <a:off x="1080183" y="1230422"/>
            <a:ext cx="3073400" cy="1202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a:lnSpc>
                <a:spcPct val="150000"/>
              </a:lnSpc>
            </a:pPr>
            <a:r>
              <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rPr>
              <a:t>בחרנו להתייחס לחקיקה פרטית בלבד </a:t>
            </a:r>
            <a:r>
              <a:rPr lang="he-IL" sz="1100" dirty="0">
                <a:latin typeface="Tahoma" panose="020B0604030504040204" pitchFamily="34" charset="0"/>
                <a:ea typeface="Tahoma" panose="020B0604030504040204" pitchFamily="34" charset="0"/>
                <a:cs typeface="Tahoma" panose="020B0604030504040204" pitchFamily="34" charset="0"/>
              </a:rPr>
              <a:t>משום שלחקיקה פרטית יש בעלים, והיא שייכת לחבר או חברי כנסת מסוימים, ואילו לחקיקה ממשלתית אין בעלים מסוימים, והיא שייכת לממשלה כולה. </a:t>
            </a:r>
          </a:p>
          <a:p>
            <a:pPr algn="r" rtl="1">
              <a:lnSpc>
                <a:spcPct val="150000"/>
              </a:lnSpc>
            </a:pPr>
            <a:endParaRPr lang="he-IL" sz="1100" dirty="0">
              <a:solidFill>
                <a:srgbClr val="494949"/>
              </a:solidFill>
              <a:latin typeface="Tahoma" panose="020B0604030504040204" pitchFamily="34" charset="0"/>
              <a:ea typeface="Tahoma" panose="020B0604030504040204" pitchFamily="34" charset="0"/>
              <a:cs typeface="Tahoma" panose="020B0604030504040204" pitchFamily="34" charset="0"/>
            </a:endParaRPr>
          </a:p>
        </p:txBody>
      </p:sp>
      <p:sp>
        <p:nvSpPr>
          <p:cNvPr id="165" name="Google Shape;3009;p53">
            <a:extLst>
              <a:ext uri="{FF2B5EF4-FFF2-40B4-BE49-F238E27FC236}">
                <a16:creationId xmlns:a16="http://schemas.microsoft.com/office/drawing/2014/main" id="{5CF3B9AC-84AC-F6F0-76ED-5A5478F6BB60}"/>
              </a:ext>
            </a:extLst>
          </p:cNvPr>
          <p:cNvSpPr/>
          <p:nvPr/>
        </p:nvSpPr>
        <p:spPr>
          <a:xfrm>
            <a:off x="1001526" y="2977752"/>
            <a:ext cx="3225520" cy="1529349"/>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66" name="Google Shape;3151;p53">
            <a:extLst>
              <a:ext uri="{FF2B5EF4-FFF2-40B4-BE49-F238E27FC236}">
                <a16:creationId xmlns:a16="http://schemas.microsoft.com/office/drawing/2014/main" id="{B476C6DF-AF35-3417-A797-A6978D098E70}"/>
              </a:ext>
            </a:extLst>
          </p:cNvPr>
          <p:cNvSpPr txBox="1">
            <a:spLocks/>
          </p:cNvSpPr>
          <p:nvPr/>
        </p:nvSpPr>
        <p:spPr>
          <a:xfrm>
            <a:off x="1001526" y="2977752"/>
            <a:ext cx="3073400" cy="10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r">
              <a:lnSpc>
                <a:spcPct val="150000"/>
              </a:lnSpc>
            </a:pPr>
            <a:r>
              <a:rPr lang="he-IL" sz="1100" dirty="0">
                <a:latin typeface="Tahoma" panose="020B0604030504040204" pitchFamily="34" charset="0"/>
                <a:ea typeface="Tahoma" panose="020B0604030504040204" pitchFamily="34" charset="0"/>
                <a:cs typeface="Tahoma" panose="020B0604030504040204" pitchFamily="34" charset="0"/>
              </a:rPr>
              <a:t>סיבה נוספת להתמקדות בהצעות חוק פרטיות בשלב ההנחה היא שמדובר באפיק פעילות פרלמנטרית פופולרי מאוד, גם אם אין לו משמעות בפועל, הממלא לא אחת את סדר יומם של חברות וחברי הכנסת. </a:t>
            </a:r>
          </a:p>
        </p:txBody>
      </p:sp>
      <p:sp>
        <p:nvSpPr>
          <p:cNvPr id="2" name="Google Shape;3009;p53">
            <a:extLst>
              <a:ext uri="{FF2B5EF4-FFF2-40B4-BE49-F238E27FC236}">
                <a16:creationId xmlns:a16="http://schemas.microsoft.com/office/drawing/2014/main" id="{52985C0E-DED6-7627-0E30-8370EF786D53}"/>
              </a:ext>
            </a:extLst>
          </p:cNvPr>
          <p:cNvSpPr/>
          <p:nvPr/>
        </p:nvSpPr>
        <p:spPr>
          <a:xfrm>
            <a:off x="1001526" y="1230423"/>
            <a:ext cx="3225520" cy="1379612"/>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Tree>
    <p:extLst>
      <p:ext uri="{BB962C8B-B14F-4D97-AF65-F5344CB8AC3E}">
        <p14:creationId xmlns:p14="http://schemas.microsoft.com/office/powerpoint/2010/main" val="13401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9" grpId="0" animBg="1"/>
      <p:bldP spid="3151" grpId="0" build="p"/>
      <p:bldP spid="161" grpId="0" animBg="1"/>
      <p:bldP spid="162" grpId="0"/>
      <p:bldP spid="164" grpId="0"/>
      <p:bldP spid="165" grpId="0" animBg="1"/>
      <p:bldP spid="166"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43620" y="531617"/>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נתונים על מאגר המידע</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solidFill>
                  <a:schemeClr val="accent1"/>
                </a:solidFill>
                <a:latin typeface="Tahoma" panose="020B0604030504040204" pitchFamily="34" charset="0"/>
                <a:ea typeface="Tahoma" panose="020B0604030504040204" pitchFamily="34" charset="0"/>
                <a:cs typeface="Tahoma" panose="020B0604030504040204" pitchFamily="34" charset="0"/>
              </a:rPr>
              <a:t>סוג המסמכים</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solidFill>
                  <a:schemeClr val="accent1"/>
                </a:solidFill>
                <a:latin typeface="Tahoma" panose="020B0604030504040204" pitchFamily="34" charset="0"/>
                <a:ea typeface="Tahoma" panose="020B0604030504040204" pitchFamily="34" charset="0"/>
                <a:cs typeface="Tahoma" panose="020B0604030504040204" pitchFamily="34" charset="0"/>
              </a:rPr>
              <a:t>תוכן הקבצים</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400" dirty="0">
                <a:latin typeface="Tahoma" panose="020B0604030504040204" pitchFamily="34" charset="0"/>
                <a:ea typeface="Tahoma" panose="020B0604030504040204" pitchFamily="34" charset="0"/>
                <a:cs typeface="Tahoma" panose="020B0604030504040204" pitchFamily="34" charset="0"/>
              </a:rPr>
              <a:t>כמות מסמכים</a:t>
            </a:r>
            <a:endParaRPr sz="1400" dirty="0">
              <a:latin typeface="Tahoma" panose="020B0604030504040204" pitchFamily="34" charset="0"/>
              <a:ea typeface="Tahoma" panose="020B0604030504040204" pitchFamily="34" charset="0"/>
              <a:cs typeface="Tahoma" panose="020B0604030504040204" pitchFamily="34" charset="0"/>
            </a:endParaRPr>
          </a:p>
        </p:txBody>
      </p:sp>
      <p:sp>
        <p:nvSpPr>
          <p:cNvPr id="2199" name="Google Shape;2199;p40"/>
          <p:cNvSpPr txBox="1">
            <a:spLocks noGrp="1"/>
          </p:cNvSpPr>
          <p:nvPr>
            <p:ph type="subTitle" idx="4"/>
          </p:nvPr>
        </p:nvSpPr>
        <p:spPr>
          <a:xfrm>
            <a:off x="3694176"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sz="1200" dirty="0">
                <a:solidFill>
                  <a:schemeClr val="dk2"/>
                </a:solidFill>
                <a:latin typeface="Tahoma" panose="020B0604030504040204" pitchFamily="34" charset="0"/>
                <a:ea typeface="Tahoma" panose="020B0604030504040204" pitchFamily="34" charset="0"/>
                <a:cs typeface="Tahoma" panose="020B0604030504040204" pitchFamily="34" charset="0"/>
                <a:sym typeface="Barlow Semi Condensed"/>
              </a:rPr>
              <a:t>הצעות החוק הן מסמכי </a:t>
            </a:r>
            <a:r>
              <a:rPr lang="en-US" sz="1200" dirty="0">
                <a:solidFill>
                  <a:schemeClr val="dk2"/>
                </a:solidFill>
                <a:latin typeface="Tahoma" panose="020B0604030504040204" pitchFamily="34" charset="0"/>
                <a:ea typeface="Tahoma" panose="020B0604030504040204" pitchFamily="34" charset="0"/>
                <a:cs typeface="Tahoma" panose="020B0604030504040204" pitchFamily="34" charset="0"/>
                <a:sym typeface="Barlow Semi Condensed"/>
              </a:rPr>
              <a:t>doc</a:t>
            </a:r>
            <a:endParaRPr sz="12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0" name="Google Shape;2200;p40"/>
          <p:cNvSpPr txBox="1">
            <a:spLocks noGrp="1"/>
          </p:cNvSpPr>
          <p:nvPr>
            <p:ph type="subTitle" idx="5"/>
          </p:nvPr>
        </p:nvSpPr>
        <p:spPr>
          <a:xfrm>
            <a:off x="1024128" y="2825496"/>
            <a:ext cx="1764900" cy="998359"/>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he-IL" sz="1100" dirty="0">
                <a:latin typeface="Tahoma" panose="020B0604030504040204" pitchFamily="34" charset="0"/>
                <a:ea typeface="Tahoma" panose="020B0604030504040204" pitchFamily="34" charset="0"/>
                <a:cs typeface="Tahoma" panose="020B0604030504040204" pitchFamily="34" charset="0"/>
              </a:rPr>
              <a:t>תוכן הקבצים הן הצעות החוק הפרטיות כפי שהן מונחות על שולחן הכנסת</a:t>
            </a:r>
            <a:endParaRPr sz="1100" dirty="0">
              <a:latin typeface="Tahoma" panose="020B0604030504040204" pitchFamily="34" charset="0"/>
              <a:ea typeface="Tahoma" panose="020B0604030504040204" pitchFamily="34" charset="0"/>
              <a:cs typeface="Tahoma" panose="020B0604030504040204" pitchFamily="34" charset="0"/>
              <a:sym typeface="Barlow Semi Condensed"/>
            </a:endParaRPr>
          </a:p>
        </p:txBody>
      </p:sp>
      <p:sp>
        <p:nvSpPr>
          <p:cNvPr id="2201" name="Google Shape;2201;p40"/>
          <p:cNvSpPr txBox="1">
            <a:spLocks noGrp="1"/>
          </p:cNvSpPr>
          <p:nvPr>
            <p:ph type="subTitle" idx="6"/>
          </p:nvPr>
        </p:nvSpPr>
        <p:spPr>
          <a:xfrm>
            <a:off x="6355080" y="2825496"/>
            <a:ext cx="1764900" cy="1079100"/>
          </a:xfrm>
          <a:prstGeom prst="rect">
            <a:avLst/>
          </a:prstGeom>
        </p:spPr>
        <p:txBody>
          <a:bodyPr spcFirstLastPara="1" wrap="square" lIns="91425" tIns="91425" rIns="91425" bIns="91425" anchor="t" anchorCtr="0">
            <a:noAutofit/>
          </a:bodyPr>
          <a:lstStyle/>
          <a:p>
            <a:pPr>
              <a:lnSpc>
                <a:spcPct val="150000"/>
              </a:lnSpc>
            </a:pPr>
            <a:r>
              <a:rPr lang="he-IL" sz="1050" dirty="0">
                <a:latin typeface="Tahoma" panose="020B0604030504040204" pitchFamily="34" charset="0"/>
                <a:ea typeface="Tahoma" panose="020B0604030504040204" pitchFamily="34" charset="0"/>
                <a:cs typeface="Tahoma" panose="020B0604030504040204" pitchFamily="34" charset="0"/>
              </a:rPr>
              <a:t>הכנסת ה-17- 4984</a:t>
            </a:r>
          </a:p>
          <a:p>
            <a:pPr>
              <a:lnSpc>
                <a:spcPct val="150000"/>
              </a:lnSpc>
            </a:pPr>
            <a:r>
              <a:rPr lang="he-IL" sz="1050" dirty="0">
                <a:latin typeface="Tahoma" panose="020B0604030504040204" pitchFamily="34" charset="0"/>
                <a:ea typeface="Tahoma" panose="020B0604030504040204" pitchFamily="34" charset="0"/>
                <a:cs typeface="Tahoma" panose="020B0604030504040204" pitchFamily="34" charset="0"/>
              </a:rPr>
              <a:t>הכנסת ה-18- 5881</a:t>
            </a:r>
          </a:p>
          <a:p>
            <a:pPr>
              <a:lnSpc>
                <a:spcPct val="150000"/>
              </a:lnSpc>
            </a:pPr>
            <a:r>
              <a:rPr lang="he-IL" sz="1050" dirty="0">
                <a:latin typeface="Tahoma" panose="020B0604030504040204" pitchFamily="34" charset="0"/>
                <a:ea typeface="Tahoma" panose="020B0604030504040204" pitchFamily="34" charset="0"/>
                <a:cs typeface="Tahoma" panose="020B0604030504040204" pitchFamily="34" charset="0"/>
              </a:rPr>
              <a:t>הכנסת ה-20- 5900</a:t>
            </a: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1">
                <a:lnSpc>
                  <a:spcPct val="100000"/>
                </a:lnSpc>
                <a:spcBef>
                  <a:spcPts val="0"/>
                </a:spcBef>
                <a:spcAft>
                  <a:spcPts val="0"/>
                </a:spcAft>
                <a:buClr>
                  <a:srgbClr val="000000"/>
                </a:buClr>
                <a:buFont typeface="Arial"/>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7">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 grpId="0" build="p"/>
      <p:bldP spid="2197" grpId="0" build="p"/>
      <p:bldP spid="2198" grpId="0" build="p"/>
      <p:bldP spid="2199" grpId="0" build="p"/>
      <p:bldP spid="2200" grpId="0" build="p"/>
      <p:bldP spid="22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C6A575FB-636F-8890-0CB1-FDEA9EF0EE9E}"/>
              </a:ext>
            </a:extLst>
          </p:cNvPr>
          <p:cNvSpPr txBox="1">
            <a:spLocks noGrp="1"/>
          </p:cNvSpPr>
          <p:nvPr>
            <p:ph type="title"/>
          </p:nvPr>
        </p:nvSpPr>
        <p:spPr>
          <a:xfrm>
            <a:off x="1978333" y="456676"/>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ניתוח צורני של הצעת חוק</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F5B75F3B-6E45-6F3D-358D-C1BC8FF526DF}"/>
              </a:ext>
            </a:extLst>
          </p:cNvPr>
          <p:cNvPicPr>
            <a:picLocks noChangeAspect="1"/>
          </p:cNvPicPr>
          <p:nvPr/>
        </p:nvPicPr>
        <p:blipFill>
          <a:blip r:embed="rId2"/>
          <a:stretch>
            <a:fillRect/>
          </a:stretch>
        </p:blipFill>
        <p:spPr>
          <a:xfrm>
            <a:off x="3017103" y="1198009"/>
            <a:ext cx="3109793" cy="3710777"/>
          </a:xfrm>
          <a:prstGeom prst="rect">
            <a:avLst/>
          </a:prstGeom>
        </p:spPr>
      </p:pic>
      <p:grpSp>
        <p:nvGrpSpPr>
          <p:cNvPr id="3" name="Google Shape;2620;p47">
            <a:extLst>
              <a:ext uri="{FF2B5EF4-FFF2-40B4-BE49-F238E27FC236}">
                <a16:creationId xmlns:a16="http://schemas.microsoft.com/office/drawing/2014/main" id="{B2F6E0C6-3087-6FD9-FDEE-0F0B7606921F}"/>
              </a:ext>
            </a:extLst>
          </p:cNvPr>
          <p:cNvGrpSpPr/>
          <p:nvPr/>
        </p:nvGrpSpPr>
        <p:grpSpPr>
          <a:xfrm>
            <a:off x="3178775" y="1735894"/>
            <a:ext cx="840673" cy="391187"/>
            <a:chOff x="2771600" y="526920"/>
            <a:chExt cx="3480300" cy="1145236"/>
          </a:xfrm>
        </p:grpSpPr>
        <p:sp>
          <p:nvSpPr>
            <p:cNvPr id="4" name="Google Shape;2621;p47">
              <a:extLst>
                <a:ext uri="{FF2B5EF4-FFF2-40B4-BE49-F238E27FC236}">
                  <a16:creationId xmlns:a16="http://schemas.microsoft.com/office/drawing/2014/main" id="{5BEC1EDD-6AE2-B7E9-BF43-523C6B32B9AC}"/>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 name="Google Shape;2622;p47">
              <a:extLst>
                <a:ext uri="{FF2B5EF4-FFF2-40B4-BE49-F238E27FC236}">
                  <a16:creationId xmlns:a16="http://schemas.microsoft.com/office/drawing/2014/main" id="{407D0ACD-3E09-18DF-3EFB-AB85845F04C8}"/>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מוקלד בכתב דפוס</a:t>
              </a:r>
            </a:p>
          </p:txBody>
        </p:sp>
      </p:grpSp>
      <p:grpSp>
        <p:nvGrpSpPr>
          <p:cNvPr id="6" name="Google Shape;2620;p47">
            <a:extLst>
              <a:ext uri="{FF2B5EF4-FFF2-40B4-BE49-F238E27FC236}">
                <a16:creationId xmlns:a16="http://schemas.microsoft.com/office/drawing/2014/main" id="{BC8F13E1-27CF-7059-E79C-A5D8052F40B9}"/>
              </a:ext>
            </a:extLst>
          </p:cNvPr>
          <p:cNvGrpSpPr/>
          <p:nvPr/>
        </p:nvGrpSpPr>
        <p:grpSpPr>
          <a:xfrm>
            <a:off x="5502264" y="1334487"/>
            <a:ext cx="840673" cy="391187"/>
            <a:chOff x="2771600" y="526920"/>
            <a:chExt cx="3480300" cy="1145236"/>
          </a:xfrm>
        </p:grpSpPr>
        <p:sp>
          <p:nvSpPr>
            <p:cNvPr id="7" name="Google Shape;2621;p47">
              <a:extLst>
                <a:ext uri="{FF2B5EF4-FFF2-40B4-BE49-F238E27FC236}">
                  <a16:creationId xmlns:a16="http://schemas.microsoft.com/office/drawing/2014/main" id="{90CB31EF-BA3D-B838-6510-BA34720A6FFA}"/>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8" name="Google Shape;2622;p47">
              <a:extLst>
                <a:ext uri="{FF2B5EF4-FFF2-40B4-BE49-F238E27FC236}">
                  <a16:creationId xmlns:a16="http://schemas.microsoft.com/office/drawing/2014/main" id="{A7EBAB62-FF92-6483-411B-3D3B54FF244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כותרות וחלקים חשובים מודגשים</a:t>
              </a:r>
            </a:p>
          </p:txBody>
        </p:sp>
      </p:grpSp>
      <p:grpSp>
        <p:nvGrpSpPr>
          <p:cNvPr id="10" name="Google Shape;2620;p47">
            <a:extLst>
              <a:ext uri="{FF2B5EF4-FFF2-40B4-BE49-F238E27FC236}">
                <a16:creationId xmlns:a16="http://schemas.microsoft.com/office/drawing/2014/main" id="{EF9CE6D0-F92A-6849-F71E-9FD669F7F05F}"/>
              </a:ext>
            </a:extLst>
          </p:cNvPr>
          <p:cNvGrpSpPr/>
          <p:nvPr/>
        </p:nvGrpSpPr>
        <p:grpSpPr>
          <a:xfrm>
            <a:off x="3420007" y="4278985"/>
            <a:ext cx="840673" cy="391187"/>
            <a:chOff x="2771600" y="526920"/>
            <a:chExt cx="3480300" cy="1145236"/>
          </a:xfrm>
        </p:grpSpPr>
        <p:sp>
          <p:nvSpPr>
            <p:cNvPr id="11" name="Google Shape;2621;p47">
              <a:extLst>
                <a:ext uri="{FF2B5EF4-FFF2-40B4-BE49-F238E27FC236}">
                  <a16:creationId xmlns:a16="http://schemas.microsoft.com/office/drawing/2014/main" id="{1FADB7AD-ACC8-875E-DDE6-71D58787EDD0}"/>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2" name="Google Shape;2622;p47">
              <a:extLst>
                <a:ext uri="{FF2B5EF4-FFF2-40B4-BE49-F238E27FC236}">
                  <a16:creationId xmlns:a16="http://schemas.microsoft.com/office/drawing/2014/main" id="{893AB062-BE02-AF8F-E99E-A12376EDD4DB}"/>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בעל צורה של מסמך רשמי</a:t>
              </a:r>
            </a:p>
          </p:txBody>
        </p:sp>
      </p:grpSp>
      <p:grpSp>
        <p:nvGrpSpPr>
          <p:cNvPr id="13" name="Google Shape;2620;p47">
            <a:extLst>
              <a:ext uri="{FF2B5EF4-FFF2-40B4-BE49-F238E27FC236}">
                <a16:creationId xmlns:a16="http://schemas.microsoft.com/office/drawing/2014/main" id="{E265ADD4-628F-7259-FB36-66A621E64D91}"/>
              </a:ext>
            </a:extLst>
          </p:cNvPr>
          <p:cNvGrpSpPr/>
          <p:nvPr/>
        </p:nvGrpSpPr>
        <p:grpSpPr>
          <a:xfrm>
            <a:off x="5757350" y="2108699"/>
            <a:ext cx="840673" cy="391187"/>
            <a:chOff x="2771600" y="526920"/>
            <a:chExt cx="3480300" cy="1145236"/>
          </a:xfrm>
        </p:grpSpPr>
        <p:sp>
          <p:nvSpPr>
            <p:cNvPr id="14" name="Google Shape;2621;p47">
              <a:extLst>
                <a:ext uri="{FF2B5EF4-FFF2-40B4-BE49-F238E27FC236}">
                  <a16:creationId xmlns:a16="http://schemas.microsoft.com/office/drawing/2014/main" id="{35F48ECA-CFAC-A21A-7C1E-98751FCE3007}"/>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5" name="Google Shape;2622;p47">
              <a:extLst>
                <a:ext uri="{FF2B5EF4-FFF2-40B4-BE49-F238E27FC236}">
                  <a16:creationId xmlns:a16="http://schemas.microsoft.com/office/drawing/2014/main" id="{DA5CA2AE-CC54-A838-5E61-74C4304C388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קו מפריד כפתיחה</a:t>
              </a:r>
            </a:p>
          </p:txBody>
        </p:sp>
      </p:grpSp>
      <p:grpSp>
        <p:nvGrpSpPr>
          <p:cNvPr id="16" name="Google Shape;2620;p47">
            <a:extLst>
              <a:ext uri="{FF2B5EF4-FFF2-40B4-BE49-F238E27FC236}">
                <a16:creationId xmlns:a16="http://schemas.microsoft.com/office/drawing/2014/main" id="{A0C6DC82-ABBF-9858-A745-963E7B4F3598}"/>
              </a:ext>
            </a:extLst>
          </p:cNvPr>
          <p:cNvGrpSpPr/>
          <p:nvPr/>
        </p:nvGrpSpPr>
        <p:grpSpPr>
          <a:xfrm>
            <a:off x="5706559" y="4110668"/>
            <a:ext cx="840673" cy="391187"/>
            <a:chOff x="2771600" y="526920"/>
            <a:chExt cx="3480300" cy="1145236"/>
          </a:xfrm>
        </p:grpSpPr>
        <p:sp>
          <p:nvSpPr>
            <p:cNvPr id="17" name="Google Shape;2621;p47">
              <a:extLst>
                <a:ext uri="{FF2B5EF4-FFF2-40B4-BE49-F238E27FC236}">
                  <a16:creationId xmlns:a16="http://schemas.microsoft.com/office/drawing/2014/main" id="{D13EB813-F3FF-C48B-326B-725175DA8EA9}"/>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8" name="Google Shape;2622;p47">
              <a:extLst>
                <a:ext uri="{FF2B5EF4-FFF2-40B4-BE49-F238E27FC236}">
                  <a16:creationId xmlns:a16="http://schemas.microsoft.com/office/drawing/2014/main" id="{0D921EA1-B716-CC90-E8F0-946425AAEEA1}"/>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קו מפריד כסיכום</a:t>
              </a:r>
            </a:p>
          </p:txBody>
        </p:sp>
      </p:grpSp>
    </p:spTree>
    <p:extLst>
      <p:ext uri="{BB962C8B-B14F-4D97-AF65-F5344CB8AC3E}">
        <p14:creationId xmlns:p14="http://schemas.microsoft.com/office/powerpoint/2010/main" val="137701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C6A575FB-636F-8890-0CB1-FDEA9EF0EE9E}"/>
              </a:ext>
            </a:extLst>
          </p:cNvPr>
          <p:cNvSpPr txBox="1">
            <a:spLocks noGrp="1"/>
          </p:cNvSpPr>
          <p:nvPr>
            <p:ph type="title"/>
          </p:nvPr>
        </p:nvSpPr>
        <p:spPr>
          <a:xfrm>
            <a:off x="1978333" y="456676"/>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Tahoma" panose="020B0604030504040204" pitchFamily="34" charset="0"/>
                <a:ea typeface="Tahoma" panose="020B0604030504040204" pitchFamily="34" charset="0"/>
                <a:cs typeface="Tahoma" panose="020B0604030504040204" pitchFamily="34" charset="0"/>
              </a:rPr>
              <a:t>ניתוח מבני של הצעת חוק</a:t>
            </a:r>
            <a:endParaRPr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F5B75F3B-6E45-6F3D-358D-C1BC8FF526DF}"/>
              </a:ext>
            </a:extLst>
          </p:cNvPr>
          <p:cNvPicPr>
            <a:picLocks noChangeAspect="1"/>
          </p:cNvPicPr>
          <p:nvPr/>
        </p:nvPicPr>
        <p:blipFill>
          <a:blip r:embed="rId2"/>
          <a:stretch>
            <a:fillRect/>
          </a:stretch>
        </p:blipFill>
        <p:spPr>
          <a:xfrm>
            <a:off x="3017103" y="1198009"/>
            <a:ext cx="3109793" cy="3710777"/>
          </a:xfrm>
          <a:prstGeom prst="rect">
            <a:avLst/>
          </a:prstGeom>
        </p:spPr>
      </p:pic>
      <p:grpSp>
        <p:nvGrpSpPr>
          <p:cNvPr id="3" name="Google Shape;2620;p47">
            <a:extLst>
              <a:ext uri="{FF2B5EF4-FFF2-40B4-BE49-F238E27FC236}">
                <a16:creationId xmlns:a16="http://schemas.microsoft.com/office/drawing/2014/main" id="{B2F6E0C6-3087-6FD9-FDEE-0F0B7606921F}"/>
              </a:ext>
            </a:extLst>
          </p:cNvPr>
          <p:cNvGrpSpPr/>
          <p:nvPr/>
        </p:nvGrpSpPr>
        <p:grpSpPr>
          <a:xfrm>
            <a:off x="3348896" y="1813206"/>
            <a:ext cx="840673" cy="391187"/>
            <a:chOff x="2771600" y="526920"/>
            <a:chExt cx="3480300" cy="1145236"/>
          </a:xfrm>
        </p:grpSpPr>
        <p:sp>
          <p:nvSpPr>
            <p:cNvPr id="4" name="Google Shape;2621;p47">
              <a:extLst>
                <a:ext uri="{FF2B5EF4-FFF2-40B4-BE49-F238E27FC236}">
                  <a16:creationId xmlns:a16="http://schemas.microsoft.com/office/drawing/2014/main" id="{5BEC1EDD-6AE2-B7E9-BF43-523C6B32B9AC}"/>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 name="Google Shape;2622;p47">
              <a:extLst>
                <a:ext uri="{FF2B5EF4-FFF2-40B4-BE49-F238E27FC236}">
                  <a16:creationId xmlns:a16="http://schemas.microsoft.com/office/drawing/2014/main" id="{407D0ACD-3E09-18DF-3EFB-AB85845F04C8}"/>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רשימת מגישים</a:t>
              </a:r>
            </a:p>
          </p:txBody>
        </p:sp>
      </p:grpSp>
      <p:grpSp>
        <p:nvGrpSpPr>
          <p:cNvPr id="6" name="Google Shape;2620;p47">
            <a:extLst>
              <a:ext uri="{FF2B5EF4-FFF2-40B4-BE49-F238E27FC236}">
                <a16:creationId xmlns:a16="http://schemas.microsoft.com/office/drawing/2014/main" id="{BC8F13E1-27CF-7059-E79C-A5D8052F40B9}"/>
              </a:ext>
            </a:extLst>
          </p:cNvPr>
          <p:cNvGrpSpPr/>
          <p:nvPr/>
        </p:nvGrpSpPr>
        <p:grpSpPr>
          <a:xfrm>
            <a:off x="5757350" y="1535557"/>
            <a:ext cx="840673" cy="391187"/>
            <a:chOff x="2771600" y="526920"/>
            <a:chExt cx="3480300" cy="1145236"/>
          </a:xfrm>
        </p:grpSpPr>
        <p:sp>
          <p:nvSpPr>
            <p:cNvPr id="7" name="Google Shape;2621;p47">
              <a:extLst>
                <a:ext uri="{FF2B5EF4-FFF2-40B4-BE49-F238E27FC236}">
                  <a16:creationId xmlns:a16="http://schemas.microsoft.com/office/drawing/2014/main" id="{90CB31EF-BA3D-B838-6510-BA34720A6FFA}"/>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8" name="Google Shape;2622;p47">
              <a:extLst>
                <a:ext uri="{FF2B5EF4-FFF2-40B4-BE49-F238E27FC236}">
                  <a16:creationId xmlns:a16="http://schemas.microsoft.com/office/drawing/2014/main" id="{A7EBAB62-FF92-6483-411B-3D3B54FF244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פתיחה</a:t>
              </a:r>
            </a:p>
          </p:txBody>
        </p:sp>
      </p:grpSp>
      <p:grpSp>
        <p:nvGrpSpPr>
          <p:cNvPr id="10" name="Google Shape;2620;p47">
            <a:extLst>
              <a:ext uri="{FF2B5EF4-FFF2-40B4-BE49-F238E27FC236}">
                <a16:creationId xmlns:a16="http://schemas.microsoft.com/office/drawing/2014/main" id="{EF9CE6D0-F92A-6849-F71E-9FD669F7F05F}"/>
              </a:ext>
            </a:extLst>
          </p:cNvPr>
          <p:cNvGrpSpPr/>
          <p:nvPr/>
        </p:nvGrpSpPr>
        <p:grpSpPr>
          <a:xfrm>
            <a:off x="2527125" y="2693613"/>
            <a:ext cx="840673" cy="391187"/>
            <a:chOff x="2771600" y="526920"/>
            <a:chExt cx="3480300" cy="1145236"/>
          </a:xfrm>
        </p:grpSpPr>
        <p:sp>
          <p:nvSpPr>
            <p:cNvPr id="11" name="Google Shape;2621;p47">
              <a:extLst>
                <a:ext uri="{FF2B5EF4-FFF2-40B4-BE49-F238E27FC236}">
                  <a16:creationId xmlns:a16="http://schemas.microsoft.com/office/drawing/2014/main" id="{1FADB7AD-ACC8-875E-DDE6-71D58787EDD0}"/>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2" name="Google Shape;2622;p47">
              <a:extLst>
                <a:ext uri="{FF2B5EF4-FFF2-40B4-BE49-F238E27FC236}">
                  <a16:creationId xmlns:a16="http://schemas.microsoft.com/office/drawing/2014/main" id="{893AB062-BE02-AF8F-E99E-A12376EDD4DB}"/>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סעיפים</a:t>
              </a:r>
            </a:p>
          </p:txBody>
        </p:sp>
      </p:grpSp>
      <p:grpSp>
        <p:nvGrpSpPr>
          <p:cNvPr id="13" name="Google Shape;2620;p47">
            <a:extLst>
              <a:ext uri="{FF2B5EF4-FFF2-40B4-BE49-F238E27FC236}">
                <a16:creationId xmlns:a16="http://schemas.microsoft.com/office/drawing/2014/main" id="{E265ADD4-628F-7259-FB36-66A621E64D91}"/>
              </a:ext>
            </a:extLst>
          </p:cNvPr>
          <p:cNvGrpSpPr/>
          <p:nvPr/>
        </p:nvGrpSpPr>
        <p:grpSpPr>
          <a:xfrm>
            <a:off x="5776203" y="3053397"/>
            <a:ext cx="840673" cy="391187"/>
            <a:chOff x="2771600" y="526920"/>
            <a:chExt cx="3480300" cy="1145236"/>
          </a:xfrm>
        </p:grpSpPr>
        <p:sp>
          <p:nvSpPr>
            <p:cNvPr id="14" name="Google Shape;2621;p47">
              <a:extLst>
                <a:ext uri="{FF2B5EF4-FFF2-40B4-BE49-F238E27FC236}">
                  <a16:creationId xmlns:a16="http://schemas.microsoft.com/office/drawing/2014/main" id="{35F48ECA-CFAC-A21A-7C1E-98751FCE3007}"/>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5" name="Google Shape;2622;p47">
              <a:extLst>
                <a:ext uri="{FF2B5EF4-FFF2-40B4-BE49-F238E27FC236}">
                  <a16:creationId xmlns:a16="http://schemas.microsoft.com/office/drawing/2014/main" id="{DA5CA2AE-CC54-A838-5E61-74C4304C3883}"/>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גוף ההצעה</a:t>
              </a:r>
            </a:p>
          </p:txBody>
        </p:sp>
      </p:grpSp>
      <p:grpSp>
        <p:nvGrpSpPr>
          <p:cNvPr id="16" name="Google Shape;2620;p47">
            <a:extLst>
              <a:ext uri="{FF2B5EF4-FFF2-40B4-BE49-F238E27FC236}">
                <a16:creationId xmlns:a16="http://schemas.microsoft.com/office/drawing/2014/main" id="{A0C6DC82-ABBF-9858-A745-963E7B4F3598}"/>
              </a:ext>
            </a:extLst>
          </p:cNvPr>
          <p:cNvGrpSpPr/>
          <p:nvPr/>
        </p:nvGrpSpPr>
        <p:grpSpPr>
          <a:xfrm>
            <a:off x="5798994" y="4375643"/>
            <a:ext cx="840673" cy="391187"/>
            <a:chOff x="2771600" y="526920"/>
            <a:chExt cx="3480300" cy="1145236"/>
          </a:xfrm>
        </p:grpSpPr>
        <p:sp>
          <p:nvSpPr>
            <p:cNvPr id="17" name="Google Shape;2621;p47">
              <a:extLst>
                <a:ext uri="{FF2B5EF4-FFF2-40B4-BE49-F238E27FC236}">
                  <a16:creationId xmlns:a16="http://schemas.microsoft.com/office/drawing/2014/main" id="{D13EB813-F3FF-C48B-326B-725175DA8EA9}"/>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18" name="Google Shape;2622;p47">
              <a:extLst>
                <a:ext uri="{FF2B5EF4-FFF2-40B4-BE49-F238E27FC236}">
                  <a16:creationId xmlns:a16="http://schemas.microsoft.com/office/drawing/2014/main" id="{0D921EA1-B716-CC90-E8F0-946425AAEEA1}"/>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סיכום</a:t>
              </a:r>
            </a:p>
          </p:txBody>
        </p:sp>
      </p:grpSp>
      <p:grpSp>
        <p:nvGrpSpPr>
          <p:cNvPr id="19" name="Google Shape;2620;p47">
            <a:extLst>
              <a:ext uri="{FF2B5EF4-FFF2-40B4-BE49-F238E27FC236}">
                <a16:creationId xmlns:a16="http://schemas.microsoft.com/office/drawing/2014/main" id="{A72AB758-7B61-376A-1888-3C652DD0FC7B}"/>
              </a:ext>
            </a:extLst>
          </p:cNvPr>
          <p:cNvGrpSpPr/>
          <p:nvPr/>
        </p:nvGrpSpPr>
        <p:grpSpPr>
          <a:xfrm>
            <a:off x="2459482" y="3566223"/>
            <a:ext cx="840673" cy="391187"/>
            <a:chOff x="2771600" y="526920"/>
            <a:chExt cx="3480300" cy="1145236"/>
          </a:xfrm>
        </p:grpSpPr>
        <p:sp>
          <p:nvSpPr>
            <p:cNvPr id="20" name="Google Shape;2621;p47">
              <a:extLst>
                <a:ext uri="{FF2B5EF4-FFF2-40B4-BE49-F238E27FC236}">
                  <a16:creationId xmlns:a16="http://schemas.microsoft.com/office/drawing/2014/main" id="{480E80B8-F397-08D4-3415-22ACC9F290DF}"/>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1" name="Google Shape;2622;p47">
              <a:extLst>
                <a:ext uri="{FF2B5EF4-FFF2-40B4-BE49-F238E27FC236}">
                  <a16:creationId xmlns:a16="http://schemas.microsoft.com/office/drawing/2014/main" id="{7DD0B8D8-E894-74E1-89C3-178FB51EDD26}"/>
                </a:ext>
              </a:extLst>
            </p:cNvPr>
            <p:cNvSpPr/>
            <p:nvPr/>
          </p:nvSpPr>
          <p:spPr>
            <a:xfrm>
              <a:off x="2849649" y="606776"/>
              <a:ext cx="3323998" cy="985501"/>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he-IL" sz="700" dirty="0"/>
                <a:t>פסקה ראשית</a:t>
              </a:r>
            </a:p>
          </p:txBody>
        </p:sp>
      </p:grpSp>
    </p:spTree>
    <p:extLst>
      <p:ext uri="{BB962C8B-B14F-4D97-AF65-F5344CB8AC3E}">
        <p14:creationId xmlns:p14="http://schemas.microsoft.com/office/powerpoint/2010/main" val="21419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7089</TotalTime>
  <Words>1041</Words>
  <Application>Microsoft Macintosh PowerPoint</Application>
  <PresentationFormat>On-screen Show (16:9)</PresentationFormat>
  <Paragraphs>113</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Barlow Semi Condensed</vt:lpstr>
      <vt:lpstr>Barlow Semi Condensed Medium</vt:lpstr>
      <vt:lpstr>Fjalla One</vt:lpstr>
      <vt:lpstr>Tahoma</vt:lpstr>
      <vt:lpstr>Technology Consulting by Slidesgo</vt:lpstr>
      <vt:lpstr>PowerPoint Presentation</vt:lpstr>
      <vt:lpstr>PowerPoint Presentation</vt:lpstr>
      <vt:lpstr>מטרת הפרויקט</vt:lpstr>
      <vt:lpstr>ייצוג נשים בכנסת- רקע</vt:lpstr>
      <vt:lpstr>תוכנית העבודה</vt:lpstr>
      <vt:lpstr>אפיון מאגר המידע</vt:lpstr>
      <vt:lpstr>נתונים על מאגר המידע</vt:lpstr>
      <vt:lpstr>ניתוח צורני של הצעת חוק</vt:lpstr>
      <vt:lpstr>ניתוח מבני של הצעת חוק</vt:lpstr>
      <vt:lpstr>ניתוח תוכני של הצעת חוק</vt:lpstr>
      <vt:lpstr>איסוף המידע ומיונו</vt:lpstr>
      <vt:lpstr>תוצר סופי- הורדת המידע</vt:lpstr>
      <vt:lpstr>איסוף המידע ומיונו</vt:lpstr>
      <vt:lpstr>תהליך העיבוד המקדים</vt:lpstr>
      <vt:lpstr>PowerPoint Presentation</vt:lpstr>
      <vt:lpstr>הפלט של dariah</vt:lpstr>
      <vt:lpstr>מתן שמות לנושאים, ואיחוד נושאים דומים</vt:lpstr>
      <vt:lpstr>ניתוח הממצאים</vt:lpstr>
      <vt:lpstr>ממצאים- גרפים</vt:lpstr>
      <vt:lpstr>ממצאים- גרפים</vt:lpstr>
      <vt:lpstr>ממצאים- גרפים</vt:lpstr>
      <vt:lpstr>קריאה מקרוב</vt:lpstr>
      <vt:lpstr>מסקנות וסיכום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עומר בנימין</cp:lastModifiedBy>
  <cp:revision>8</cp:revision>
  <dcterms:modified xsi:type="dcterms:W3CDTF">2022-07-25T10:46:28Z</dcterms:modified>
</cp:coreProperties>
</file>