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0" r:id="rId2"/>
    <p:sldId id="257" r:id="rId3"/>
    <p:sldId id="259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E2FF7-A4E8-4902-B3E8-51BEC318AD27}" v="21" dt="2022-12-10T07:37:04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2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ליעד אוחנה" userId="f12b79656bd25ad4" providerId="LiveId" clId="{176E2FF7-A4E8-4902-B3E8-51BEC318AD27}"/>
    <pc:docChg chg="undo custSel addSld delSld modSld">
      <pc:chgData name="ליעד אוחנה" userId="f12b79656bd25ad4" providerId="LiveId" clId="{176E2FF7-A4E8-4902-B3E8-51BEC318AD27}" dt="2022-12-10T07:39:00.815" v="210" actId="2696"/>
      <pc:docMkLst>
        <pc:docMk/>
      </pc:docMkLst>
      <pc:sldChg chg="addSp delSp modSp del mod">
        <pc:chgData name="ליעד אוחנה" userId="f12b79656bd25ad4" providerId="LiveId" clId="{176E2FF7-A4E8-4902-B3E8-51BEC318AD27}" dt="2022-12-10T07:14:21.145" v="50" actId="47"/>
        <pc:sldMkLst>
          <pc:docMk/>
          <pc:sldMk cId="2809206875" sldId="256"/>
        </pc:sldMkLst>
        <pc:spChg chg="add del mod">
          <ac:chgData name="ליעד אוחנה" userId="f12b79656bd25ad4" providerId="LiveId" clId="{176E2FF7-A4E8-4902-B3E8-51BEC318AD27}" dt="2022-12-10T07:10:57.665" v="5" actId="164"/>
          <ac:spMkLst>
            <pc:docMk/>
            <pc:sldMk cId="2809206875" sldId="256"/>
            <ac:spMk id="25" creationId="{6A1C4FD0-15C3-B001-A15B-62CD035CC9BD}"/>
          </ac:spMkLst>
        </pc:spChg>
        <pc:spChg chg="mod">
          <ac:chgData name="ליעד אוחנה" userId="f12b79656bd25ad4" providerId="LiveId" clId="{176E2FF7-A4E8-4902-B3E8-51BEC318AD27}" dt="2022-12-10T07:10:57.665" v="5" actId="164"/>
          <ac:spMkLst>
            <pc:docMk/>
            <pc:sldMk cId="2809206875" sldId="256"/>
            <ac:spMk id="32" creationId="{D13E32FC-2D4C-512C-7211-44D45839F8AC}"/>
          </ac:spMkLst>
        </pc:spChg>
        <pc:spChg chg="mod">
          <ac:chgData name="ליעד אוחנה" userId="f12b79656bd25ad4" providerId="LiveId" clId="{176E2FF7-A4E8-4902-B3E8-51BEC318AD27}" dt="2022-12-10T07:10:57.665" v="5" actId="164"/>
          <ac:spMkLst>
            <pc:docMk/>
            <pc:sldMk cId="2809206875" sldId="256"/>
            <ac:spMk id="34" creationId="{22438E8A-BF19-9E7A-709B-BC82204DFEB8}"/>
          </ac:spMkLst>
        </pc:spChg>
        <pc:spChg chg="mod">
          <ac:chgData name="ליעד אוחנה" userId="f12b79656bd25ad4" providerId="LiveId" clId="{176E2FF7-A4E8-4902-B3E8-51BEC318AD27}" dt="2022-12-10T07:10:57.665" v="5" actId="164"/>
          <ac:spMkLst>
            <pc:docMk/>
            <pc:sldMk cId="2809206875" sldId="256"/>
            <ac:spMk id="35" creationId="{9B25FBE1-D843-E5AE-036F-A5805B42DA5B}"/>
          </ac:spMkLst>
        </pc:spChg>
        <pc:grpChg chg="add mod">
          <ac:chgData name="ליעד אוחנה" userId="f12b79656bd25ad4" providerId="LiveId" clId="{176E2FF7-A4E8-4902-B3E8-51BEC318AD27}" dt="2022-12-10T07:10:57.665" v="5" actId="164"/>
          <ac:grpSpMkLst>
            <pc:docMk/>
            <pc:sldMk cId="2809206875" sldId="256"/>
            <ac:grpSpMk id="2" creationId="{0CEA107F-2AD5-B99D-839E-B122B7926381}"/>
          </ac:grpSpMkLst>
        </pc:grpChg>
        <pc:cxnChg chg="mod">
          <ac:chgData name="ליעד אוחנה" userId="f12b79656bd25ad4" providerId="LiveId" clId="{176E2FF7-A4E8-4902-B3E8-51BEC318AD27}" dt="2022-12-10T07:10:57.665" v="5" actId="164"/>
          <ac:cxnSpMkLst>
            <pc:docMk/>
            <pc:sldMk cId="2809206875" sldId="256"/>
            <ac:cxnSpMk id="27" creationId="{BC4A8315-491A-3222-A7CF-7011A7A6423A}"/>
          </ac:cxnSpMkLst>
        </pc:cxnChg>
        <pc:cxnChg chg="mod">
          <ac:chgData name="ליעד אוחנה" userId="f12b79656bd25ad4" providerId="LiveId" clId="{176E2FF7-A4E8-4902-B3E8-51BEC318AD27}" dt="2022-12-10T07:10:57.665" v="5" actId="164"/>
          <ac:cxnSpMkLst>
            <pc:docMk/>
            <pc:sldMk cId="2809206875" sldId="256"/>
            <ac:cxnSpMk id="28" creationId="{CA7D289D-C57B-15B4-DA05-FFC9F4E8AC7C}"/>
          </ac:cxnSpMkLst>
        </pc:cxnChg>
      </pc:sldChg>
      <pc:sldChg chg="addSp delSp modSp new mod">
        <pc:chgData name="ליעד אוחנה" userId="f12b79656bd25ad4" providerId="LiveId" clId="{176E2FF7-A4E8-4902-B3E8-51BEC318AD27}" dt="2022-12-10T07:38:37.562" v="209" actId="14100"/>
        <pc:sldMkLst>
          <pc:docMk/>
          <pc:sldMk cId="3275373551" sldId="257"/>
        </pc:sldMkLst>
        <pc:spChg chg="del">
          <ac:chgData name="ליעד אוחנה" userId="f12b79656bd25ad4" providerId="LiveId" clId="{176E2FF7-A4E8-4902-B3E8-51BEC318AD27}" dt="2022-12-10T07:10:49.401" v="3" actId="478"/>
          <ac:spMkLst>
            <pc:docMk/>
            <pc:sldMk cId="3275373551" sldId="257"/>
            <ac:spMk id="2" creationId="{AF860EF5-450B-1D4A-996C-FBE5145777FF}"/>
          </ac:spMkLst>
        </pc:spChg>
        <pc:spChg chg="del">
          <ac:chgData name="ליעד אוחנה" userId="f12b79656bd25ad4" providerId="LiveId" clId="{176E2FF7-A4E8-4902-B3E8-51BEC318AD27}" dt="2022-12-10T07:10:50.308" v="4" actId="478"/>
          <ac:spMkLst>
            <pc:docMk/>
            <pc:sldMk cId="3275373551" sldId="257"/>
            <ac:spMk id="3" creationId="{3CDB6DBA-2CF1-CAE3-33B8-E37617190564}"/>
          </ac:spMkLst>
        </pc:spChg>
        <pc:spChg chg="mod topLvl">
          <ac:chgData name="ליעד אוחנה" userId="f12b79656bd25ad4" providerId="LiveId" clId="{176E2FF7-A4E8-4902-B3E8-51BEC318AD27}" dt="2022-12-10T07:37:02.064" v="190" actId="164"/>
          <ac:spMkLst>
            <pc:docMk/>
            <pc:sldMk cId="3275373551" sldId="257"/>
            <ac:spMk id="5" creationId="{404C29C3-508B-AA21-57AF-E73C77B2FCB5}"/>
          </ac:spMkLst>
        </pc:spChg>
        <pc:spChg chg="mod topLvl">
          <ac:chgData name="ליעד אוחנה" userId="f12b79656bd25ad4" providerId="LiveId" clId="{176E2FF7-A4E8-4902-B3E8-51BEC318AD27}" dt="2022-12-10T07:37:02.064" v="190" actId="164"/>
          <ac:spMkLst>
            <pc:docMk/>
            <pc:sldMk cId="3275373551" sldId="257"/>
            <ac:spMk id="8" creationId="{B7CD0B80-D534-697C-712C-AE07D7E72C44}"/>
          </ac:spMkLst>
        </pc:spChg>
        <pc:spChg chg="mod topLvl">
          <ac:chgData name="ליעד אוחנה" userId="f12b79656bd25ad4" providerId="LiveId" clId="{176E2FF7-A4E8-4902-B3E8-51BEC318AD27}" dt="2022-12-10T07:37:02.064" v="190" actId="164"/>
          <ac:spMkLst>
            <pc:docMk/>
            <pc:sldMk cId="3275373551" sldId="257"/>
            <ac:spMk id="9" creationId="{5731E66A-8A70-718D-25C0-B4BBF441E297}"/>
          </ac:spMkLst>
        </pc:spChg>
        <pc:spChg chg="mod topLvl">
          <ac:chgData name="ליעד אוחנה" userId="f12b79656bd25ad4" providerId="LiveId" clId="{176E2FF7-A4E8-4902-B3E8-51BEC318AD27}" dt="2022-12-10T07:37:02.064" v="190" actId="164"/>
          <ac:spMkLst>
            <pc:docMk/>
            <pc:sldMk cId="3275373551" sldId="257"/>
            <ac:spMk id="10" creationId="{4F1AC32A-0744-9065-B477-5172412E2FBB}"/>
          </ac:spMkLst>
        </pc:spChg>
        <pc:spChg chg="add mod">
          <ac:chgData name="ליעד אוחנה" userId="f12b79656bd25ad4" providerId="LiveId" clId="{176E2FF7-A4E8-4902-B3E8-51BEC318AD27}" dt="2022-12-10T07:36:27.694" v="103" actId="1076"/>
          <ac:spMkLst>
            <pc:docMk/>
            <pc:sldMk cId="3275373551" sldId="257"/>
            <ac:spMk id="13" creationId="{A2185A56-A342-B3BD-66C9-A23A5EB6F9D0}"/>
          </ac:spMkLst>
        </pc:spChg>
        <pc:spChg chg="add mod">
          <ac:chgData name="ליעד אוחנה" userId="f12b79656bd25ad4" providerId="LiveId" clId="{176E2FF7-A4E8-4902-B3E8-51BEC318AD27}" dt="2022-12-10T07:36:07.881" v="95" actId="164"/>
          <ac:spMkLst>
            <pc:docMk/>
            <pc:sldMk cId="3275373551" sldId="257"/>
            <ac:spMk id="14" creationId="{306A0265-4A7A-2C99-BE88-7021184B45BD}"/>
          </ac:spMkLst>
        </pc:spChg>
        <pc:spChg chg="add mod">
          <ac:chgData name="ליעד אוחנה" userId="f12b79656bd25ad4" providerId="LiveId" clId="{176E2FF7-A4E8-4902-B3E8-51BEC318AD27}" dt="2022-12-10T07:36:07.881" v="95" actId="164"/>
          <ac:spMkLst>
            <pc:docMk/>
            <pc:sldMk cId="3275373551" sldId="257"/>
            <ac:spMk id="19" creationId="{1569E967-D481-2B19-3BEF-5C289C9A4AD1}"/>
          </ac:spMkLst>
        </pc:spChg>
        <pc:spChg chg="add mod">
          <ac:chgData name="ליעד אוחנה" userId="f12b79656bd25ad4" providerId="LiveId" clId="{176E2FF7-A4E8-4902-B3E8-51BEC318AD27}" dt="2022-12-10T07:36:07.881" v="95" actId="164"/>
          <ac:spMkLst>
            <pc:docMk/>
            <pc:sldMk cId="3275373551" sldId="257"/>
            <ac:spMk id="20" creationId="{1B40A583-AB00-D294-9DFC-0E8F0B344834}"/>
          </ac:spMkLst>
        </pc:spChg>
        <pc:spChg chg="add mod">
          <ac:chgData name="ליעד אוחנה" userId="f12b79656bd25ad4" providerId="LiveId" clId="{176E2FF7-A4E8-4902-B3E8-51BEC318AD27}" dt="2022-12-10T07:36:07.881" v="95" actId="164"/>
          <ac:spMkLst>
            <pc:docMk/>
            <pc:sldMk cId="3275373551" sldId="257"/>
            <ac:spMk id="24" creationId="{531D2E52-8CDC-0B57-0C4E-3D0DC238E012}"/>
          </ac:spMkLst>
        </pc:spChg>
        <pc:spChg chg="add mod">
          <ac:chgData name="ליעד אוחנה" userId="f12b79656bd25ad4" providerId="LiveId" clId="{176E2FF7-A4E8-4902-B3E8-51BEC318AD27}" dt="2022-12-10T07:36:07.881" v="95" actId="164"/>
          <ac:spMkLst>
            <pc:docMk/>
            <pc:sldMk cId="3275373551" sldId="257"/>
            <ac:spMk id="28" creationId="{7831E0DD-0EE7-5A0B-61F7-1B87B0E138D1}"/>
          </ac:spMkLst>
        </pc:spChg>
        <pc:spChg chg="add mod">
          <ac:chgData name="ליעד אוחנה" userId="f12b79656bd25ad4" providerId="LiveId" clId="{176E2FF7-A4E8-4902-B3E8-51BEC318AD27}" dt="2022-12-10T07:36:07.881" v="95" actId="164"/>
          <ac:spMkLst>
            <pc:docMk/>
            <pc:sldMk cId="3275373551" sldId="257"/>
            <ac:spMk id="31" creationId="{D1A88255-054A-D987-22D5-6EFC904EF001}"/>
          </ac:spMkLst>
        </pc:spChg>
        <pc:spChg chg="add mod">
          <ac:chgData name="ליעד אוחנה" userId="f12b79656bd25ad4" providerId="LiveId" clId="{176E2FF7-A4E8-4902-B3E8-51BEC318AD27}" dt="2022-12-10T07:36:07.881" v="95" actId="164"/>
          <ac:spMkLst>
            <pc:docMk/>
            <pc:sldMk cId="3275373551" sldId="257"/>
            <ac:spMk id="32" creationId="{C6260E34-2AF1-9963-0049-1ABF5B5DEF31}"/>
          </ac:spMkLst>
        </pc:spChg>
        <pc:spChg chg="add del mod">
          <ac:chgData name="ליעד אוחנה" userId="f12b79656bd25ad4" providerId="LiveId" clId="{176E2FF7-A4E8-4902-B3E8-51BEC318AD27}" dt="2022-12-10T07:36:55.973" v="189" actId="478"/>
          <ac:spMkLst>
            <pc:docMk/>
            <pc:sldMk cId="3275373551" sldId="257"/>
            <ac:spMk id="38" creationId="{11C832A0-02E7-5EEC-B2DA-9D8D66AEF2D0}"/>
          </ac:spMkLst>
        </pc:spChg>
        <pc:spChg chg="add del mod">
          <ac:chgData name="ליעד אוחנה" userId="f12b79656bd25ad4" providerId="LiveId" clId="{176E2FF7-A4E8-4902-B3E8-51BEC318AD27}" dt="2022-12-10T07:36:55.973" v="189" actId="478"/>
          <ac:spMkLst>
            <pc:docMk/>
            <pc:sldMk cId="3275373551" sldId="257"/>
            <ac:spMk id="39" creationId="{A21024C9-05EB-6A50-7D76-F9CF0382F1A6}"/>
          </ac:spMkLst>
        </pc:spChg>
        <pc:spChg chg="add del mod">
          <ac:chgData name="ליעד אוחנה" userId="f12b79656bd25ad4" providerId="LiveId" clId="{176E2FF7-A4E8-4902-B3E8-51BEC318AD27}" dt="2022-12-10T07:36:55.973" v="189" actId="478"/>
          <ac:spMkLst>
            <pc:docMk/>
            <pc:sldMk cId="3275373551" sldId="257"/>
            <ac:spMk id="40" creationId="{C4137BA9-DFBB-A547-5731-F32290EC0212}"/>
          </ac:spMkLst>
        </pc:spChg>
        <pc:spChg chg="mod">
          <ac:chgData name="ליעד אוחנה" userId="f12b79656bd25ad4" providerId="LiveId" clId="{176E2FF7-A4E8-4902-B3E8-51BEC318AD27}" dt="2022-12-10T07:37:04.520" v="191"/>
          <ac:spMkLst>
            <pc:docMk/>
            <pc:sldMk cId="3275373551" sldId="257"/>
            <ac:spMk id="43" creationId="{8D842A85-5E22-0E1F-B053-2D91F4F1B1EC}"/>
          </ac:spMkLst>
        </pc:spChg>
        <pc:spChg chg="mod">
          <ac:chgData name="ליעד אוחנה" userId="f12b79656bd25ad4" providerId="LiveId" clId="{176E2FF7-A4E8-4902-B3E8-51BEC318AD27}" dt="2022-12-10T07:37:20.696" v="196" actId="20577"/>
          <ac:spMkLst>
            <pc:docMk/>
            <pc:sldMk cId="3275373551" sldId="257"/>
            <ac:spMk id="46" creationId="{2F7C8746-B73D-97B2-29BC-971F391B8330}"/>
          </ac:spMkLst>
        </pc:spChg>
        <pc:spChg chg="mod">
          <ac:chgData name="ליעד אוחנה" userId="f12b79656bd25ad4" providerId="LiveId" clId="{176E2FF7-A4E8-4902-B3E8-51BEC318AD27}" dt="2022-12-10T07:37:18.140" v="194" actId="20577"/>
          <ac:spMkLst>
            <pc:docMk/>
            <pc:sldMk cId="3275373551" sldId="257"/>
            <ac:spMk id="47" creationId="{58C2A7FB-4F3F-E425-4749-23756B3DC61B}"/>
          </ac:spMkLst>
        </pc:spChg>
        <pc:spChg chg="mod">
          <ac:chgData name="ליעד אוחנה" userId="f12b79656bd25ad4" providerId="LiveId" clId="{176E2FF7-A4E8-4902-B3E8-51BEC318AD27}" dt="2022-12-10T07:37:14.929" v="193" actId="20577"/>
          <ac:spMkLst>
            <pc:docMk/>
            <pc:sldMk cId="3275373551" sldId="257"/>
            <ac:spMk id="48" creationId="{48A94AE8-82EC-152C-3198-9FFF8752DB11}"/>
          </ac:spMkLst>
        </pc:spChg>
        <pc:spChg chg="add del">
          <ac:chgData name="ליעד אוחנה" userId="f12b79656bd25ad4" providerId="LiveId" clId="{176E2FF7-A4E8-4902-B3E8-51BEC318AD27}" dt="2022-12-10T07:38:19.814" v="205" actId="478"/>
          <ac:spMkLst>
            <pc:docMk/>
            <pc:sldMk cId="3275373551" sldId="257"/>
            <ac:spMk id="53" creationId="{8324775A-9ECD-ED28-DA12-A27A1487AE9A}"/>
          </ac:spMkLst>
        </pc:spChg>
        <pc:grpChg chg="add del mod">
          <ac:chgData name="ליעד אוחנה" userId="f12b79656bd25ad4" providerId="LiveId" clId="{176E2FF7-A4E8-4902-B3E8-51BEC318AD27}" dt="2022-12-10T07:36:44.055" v="106" actId="165"/>
          <ac:grpSpMkLst>
            <pc:docMk/>
            <pc:sldMk cId="3275373551" sldId="257"/>
            <ac:grpSpMk id="4" creationId="{A314DA34-42B1-4559-5EC2-36FACB120B3B}"/>
          </ac:grpSpMkLst>
        </pc:grpChg>
        <pc:grpChg chg="add mod">
          <ac:chgData name="ליעד אוחנה" userId="f12b79656bd25ad4" providerId="LiveId" clId="{176E2FF7-A4E8-4902-B3E8-51BEC318AD27}" dt="2022-12-10T07:37:25.634" v="197" actId="14100"/>
          <ac:grpSpMkLst>
            <pc:docMk/>
            <pc:sldMk cId="3275373551" sldId="257"/>
            <ac:grpSpMk id="34" creationId="{4B52B37A-E99B-73FD-37DF-0FEAF9325091}"/>
          </ac:grpSpMkLst>
        </pc:grpChg>
        <pc:grpChg chg="add mod">
          <ac:chgData name="ליעד אוחנה" userId="f12b79656bd25ad4" providerId="LiveId" clId="{176E2FF7-A4E8-4902-B3E8-51BEC318AD27}" dt="2022-12-10T07:37:02.064" v="190" actId="164"/>
          <ac:grpSpMkLst>
            <pc:docMk/>
            <pc:sldMk cId="3275373551" sldId="257"/>
            <ac:grpSpMk id="41" creationId="{2BF28901-255B-7217-90E7-CD55324431CD}"/>
          </ac:grpSpMkLst>
        </pc:grpChg>
        <pc:grpChg chg="add mod">
          <ac:chgData name="ליעד אוחנה" userId="f12b79656bd25ad4" providerId="LiveId" clId="{176E2FF7-A4E8-4902-B3E8-51BEC318AD27}" dt="2022-12-10T07:37:31.977" v="198" actId="1076"/>
          <ac:grpSpMkLst>
            <pc:docMk/>
            <pc:sldMk cId="3275373551" sldId="257"/>
            <ac:grpSpMk id="42" creationId="{AD7FEA6B-FFEA-E74C-EB72-38DD76F69DF3}"/>
          </ac:grpSpMkLst>
        </pc:grpChg>
        <pc:cxnChg chg="mod topLvl">
          <ac:chgData name="ליעד אוחנה" userId="f12b79656bd25ad4" providerId="LiveId" clId="{176E2FF7-A4E8-4902-B3E8-51BEC318AD27}" dt="2022-12-10T07:37:02.064" v="190" actId="164"/>
          <ac:cxnSpMkLst>
            <pc:docMk/>
            <pc:sldMk cId="3275373551" sldId="257"/>
            <ac:cxnSpMk id="6" creationId="{004AF28B-7514-FDCD-C4F9-255E390F7BD9}"/>
          </ac:cxnSpMkLst>
        </pc:cxnChg>
        <pc:cxnChg chg="mod topLvl">
          <ac:chgData name="ליעד אוחנה" userId="f12b79656bd25ad4" providerId="LiveId" clId="{176E2FF7-A4E8-4902-B3E8-51BEC318AD27}" dt="2022-12-10T07:37:02.064" v="190" actId="164"/>
          <ac:cxnSpMkLst>
            <pc:docMk/>
            <pc:sldMk cId="3275373551" sldId="257"/>
            <ac:cxnSpMk id="7" creationId="{8393BB46-0841-A6D9-1249-BA9F77CAA8DD}"/>
          </ac:cxnSpMkLst>
        </pc:cxnChg>
        <pc:cxnChg chg="add mod">
          <ac:chgData name="ליעד אוחנה" userId="f12b79656bd25ad4" providerId="LiveId" clId="{176E2FF7-A4E8-4902-B3E8-51BEC318AD27}" dt="2022-12-10T07:36:25.490" v="102" actId="14100"/>
          <ac:cxnSpMkLst>
            <pc:docMk/>
            <pc:sldMk cId="3275373551" sldId="257"/>
            <ac:cxnSpMk id="11" creationId="{81FF3CC3-61C0-52C4-00A9-6DDE4389F8B2}"/>
          </ac:cxnSpMkLst>
        </pc:cxnChg>
        <pc:cxnChg chg="add mod">
          <ac:chgData name="ליעד אוחנה" userId="f12b79656bd25ad4" providerId="LiveId" clId="{176E2FF7-A4E8-4902-B3E8-51BEC318AD27}" dt="2022-12-10T07:36:19.069" v="99" actId="14100"/>
          <ac:cxnSpMkLst>
            <pc:docMk/>
            <pc:sldMk cId="3275373551" sldId="257"/>
            <ac:cxnSpMk id="12" creationId="{C0C9FD04-86AC-29F5-D8F8-E242E30C240D}"/>
          </ac:cxnSpMkLst>
        </pc:cxnChg>
        <pc:cxnChg chg="add mod">
          <ac:chgData name="ליעד אוחנה" userId="f12b79656bd25ad4" providerId="LiveId" clId="{176E2FF7-A4E8-4902-B3E8-51BEC318AD27}" dt="2022-12-10T07:36:07.881" v="95" actId="164"/>
          <ac:cxnSpMkLst>
            <pc:docMk/>
            <pc:sldMk cId="3275373551" sldId="257"/>
            <ac:cxnSpMk id="16" creationId="{30C05142-C955-8EB5-1588-2307AB0493AC}"/>
          </ac:cxnSpMkLst>
        </pc:cxnChg>
        <pc:cxnChg chg="add mod">
          <ac:chgData name="ליעד אוחנה" userId="f12b79656bd25ad4" providerId="LiveId" clId="{176E2FF7-A4E8-4902-B3E8-51BEC318AD27}" dt="2022-12-10T07:36:07.881" v="95" actId="164"/>
          <ac:cxnSpMkLst>
            <pc:docMk/>
            <pc:sldMk cId="3275373551" sldId="257"/>
            <ac:cxnSpMk id="21" creationId="{66A70D3E-DE99-9A7D-8524-ACC4C3FEE85E}"/>
          </ac:cxnSpMkLst>
        </pc:cxnChg>
        <pc:cxnChg chg="add mod">
          <ac:chgData name="ליעד אוחנה" userId="f12b79656bd25ad4" providerId="LiveId" clId="{176E2FF7-A4E8-4902-B3E8-51BEC318AD27}" dt="2022-12-10T07:36:07.881" v="95" actId="164"/>
          <ac:cxnSpMkLst>
            <pc:docMk/>
            <pc:sldMk cId="3275373551" sldId="257"/>
            <ac:cxnSpMk id="26" creationId="{7B4D0894-C73C-EADD-AA4E-DF34384373FD}"/>
          </ac:cxnSpMkLst>
        </pc:cxnChg>
        <pc:cxnChg chg="add mod">
          <ac:chgData name="ליעד אוחנה" userId="f12b79656bd25ad4" providerId="LiveId" clId="{176E2FF7-A4E8-4902-B3E8-51BEC318AD27}" dt="2022-12-10T07:36:07.881" v="95" actId="164"/>
          <ac:cxnSpMkLst>
            <pc:docMk/>
            <pc:sldMk cId="3275373551" sldId="257"/>
            <ac:cxnSpMk id="29" creationId="{9AFC0CC6-67A8-D216-CFB6-95A17D7C1494}"/>
          </ac:cxnSpMkLst>
        </pc:cxnChg>
        <pc:cxnChg chg="add mod">
          <ac:chgData name="ליעד אוחנה" userId="f12b79656bd25ad4" providerId="LiveId" clId="{176E2FF7-A4E8-4902-B3E8-51BEC318AD27}" dt="2022-12-10T07:36:07.881" v="95" actId="164"/>
          <ac:cxnSpMkLst>
            <pc:docMk/>
            <pc:sldMk cId="3275373551" sldId="257"/>
            <ac:cxnSpMk id="30" creationId="{52545981-0027-B273-E0ED-A44B40A2C0A8}"/>
          </ac:cxnSpMkLst>
        </pc:cxnChg>
        <pc:cxnChg chg="add mod">
          <ac:chgData name="ליעד אוחנה" userId="f12b79656bd25ad4" providerId="LiveId" clId="{176E2FF7-A4E8-4902-B3E8-51BEC318AD27}" dt="2022-12-10T07:38:37.562" v="209" actId="14100"/>
          <ac:cxnSpMkLst>
            <pc:docMk/>
            <pc:sldMk cId="3275373551" sldId="257"/>
            <ac:cxnSpMk id="33" creationId="{8689DA69-3F94-E475-36ED-FC021A0F49BB}"/>
          </ac:cxnSpMkLst>
        </pc:cxnChg>
        <pc:cxnChg chg="mod">
          <ac:chgData name="ליעד אוחנה" userId="f12b79656bd25ad4" providerId="LiveId" clId="{176E2FF7-A4E8-4902-B3E8-51BEC318AD27}" dt="2022-12-10T07:37:04.520" v="191"/>
          <ac:cxnSpMkLst>
            <pc:docMk/>
            <pc:sldMk cId="3275373551" sldId="257"/>
            <ac:cxnSpMk id="44" creationId="{B831FE08-D85D-652D-5B99-C036E535CB59}"/>
          </ac:cxnSpMkLst>
        </pc:cxnChg>
        <pc:cxnChg chg="mod">
          <ac:chgData name="ליעד אוחנה" userId="f12b79656bd25ad4" providerId="LiveId" clId="{176E2FF7-A4E8-4902-B3E8-51BEC318AD27}" dt="2022-12-10T07:37:04.520" v="191"/>
          <ac:cxnSpMkLst>
            <pc:docMk/>
            <pc:sldMk cId="3275373551" sldId="257"/>
            <ac:cxnSpMk id="45" creationId="{5FDF8632-158C-B2C4-1CC2-D1800C06B4D8}"/>
          </ac:cxnSpMkLst>
        </pc:cxnChg>
        <pc:cxnChg chg="add mod">
          <ac:chgData name="ליעד אוחנה" userId="f12b79656bd25ad4" providerId="LiveId" clId="{176E2FF7-A4E8-4902-B3E8-51BEC318AD27}" dt="2022-12-10T07:38:34.408" v="208" actId="14100"/>
          <ac:cxnSpMkLst>
            <pc:docMk/>
            <pc:sldMk cId="3275373551" sldId="257"/>
            <ac:cxnSpMk id="52" creationId="{F9145436-F0B1-20B9-B244-70895BEB75A6}"/>
          </ac:cxnSpMkLst>
        </pc:cxnChg>
        <pc:cxnChg chg="add mod">
          <ac:chgData name="ליעד אוחנה" userId="f12b79656bd25ad4" providerId="LiveId" clId="{176E2FF7-A4E8-4902-B3E8-51BEC318AD27}" dt="2022-12-10T07:38:30.133" v="207" actId="13822"/>
          <ac:cxnSpMkLst>
            <pc:docMk/>
            <pc:sldMk cId="3275373551" sldId="257"/>
            <ac:cxnSpMk id="55" creationId="{9ABC4EED-2164-4436-295D-46CD74C3F9CC}"/>
          </ac:cxnSpMkLst>
        </pc:cxnChg>
      </pc:sldChg>
      <pc:sldChg chg="addSp delSp modSp add del mod">
        <pc:chgData name="ליעד אוחנה" userId="f12b79656bd25ad4" providerId="LiveId" clId="{176E2FF7-A4E8-4902-B3E8-51BEC318AD27}" dt="2022-12-10T07:39:00.815" v="210" actId="2696"/>
        <pc:sldMkLst>
          <pc:docMk/>
          <pc:sldMk cId="242479735" sldId="258"/>
        </pc:sldMkLst>
        <pc:spChg chg="add del">
          <ac:chgData name="ליעד אוחנה" userId="f12b79656bd25ad4" providerId="LiveId" clId="{176E2FF7-A4E8-4902-B3E8-51BEC318AD27}" dt="2022-12-10T07:16:35.385" v="75" actId="478"/>
          <ac:spMkLst>
            <pc:docMk/>
            <pc:sldMk cId="242479735" sldId="258"/>
            <ac:spMk id="17" creationId="{64865058-7766-D1CF-0D90-1CA1A15E3D22}"/>
          </ac:spMkLst>
        </pc:spChg>
        <pc:spChg chg="mod">
          <ac:chgData name="ליעד אוחנה" userId="f12b79656bd25ad4" providerId="LiveId" clId="{176E2FF7-A4E8-4902-B3E8-51BEC318AD27}" dt="2022-12-10T07:16:09.224" v="70" actId="207"/>
          <ac:spMkLst>
            <pc:docMk/>
            <pc:sldMk cId="242479735" sldId="258"/>
            <ac:spMk id="19" creationId="{1569E967-D481-2B19-3BEF-5C289C9A4AD1}"/>
          </ac:spMkLst>
        </pc:spChg>
        <pc:spChg chg="mod">
          <ac:chgData name="ליעד אוחנה" userId="f12b79656bd25ad4" providerId="LiveId" clId="{176E2FF7-A4E8-4902-B3E8-51BEC318AD27}" dt="2022-12-10T07:16:06.691" v="69" actId="207"/>
          <ac:spMkLst>
            <pc:docMk/>
            <pc:sldMk cId="242479735" sldId="258"/>
            <ac:spMk id="20" creationId="{1B40A583-AB00-D294-9DFC-0E8F0B344834}"/>
          </ac:spMkLst>
        </pc:spChg>
        <pc:cxnChg chg="add del mod">
          <ac:chgData name="ליעד אוחנה" userId="f12b79656bd25ad4" providerId="LiveId" clId="{176E2FF7-A4E8-4902-B3E8-51BEC318AD27}" dt="2022-12-10T07:16:27.690" v="73" actId="478"/>
          <ac:cxnSpMkLst>
            <pc:docMk/>
            <pc:sldMk cId="242479735" sldId="258"/>
            <ac:cxnSpMk id="3" creationId="{1AD288B3-CE0B-3248-6CD5-9CE5A15DE302}"/>
          </ac:cxnSpMkLst>
        </pc:cxnChg>
        <pc:cxnChg chg="add del mod">
          <ac:chgData name="ליעד אוחנה" userId="f12b79656bd25ad4" providerId="LiveId" clId="{176E2FF7-A4E8-4902-B3E8-51BEC318AD27}" dt="2022-12-10T07:16:57.510" v="79" actId="478"/>
          <ac:cxnSpMkLst>
            <pc:docMk/>
            <pc:sldMk cId="242479735" sldId="258"/>
            <ac:cxnSpMk id="22" creationId="{826A57A9-37BA-2279-6F24-78A6DC797E9C}"/>
          </ac:cxnSpMkLst>
        </pc:cxnChg>
      </pc:sldChg>
      <pc:sldChg chg="addSp delSp new mod">
        <pc:chgData name="ליעד אוחנה" userId="f12b79656bd25ad4" providerId="LiveId" clId="{176E2FF7-A4E8-4902-B3E8-51BEC318AD27}" dt="2022-12-10T07:35:13.267" v="83" actId="22"/>
        <pc:sldMkLst>
          <pc:docMk/>
          <pc:sldMk cId="1698872805" sldId="259"/>
        </pc:sldMkLst>
        <pc:spChg chg="del">
          <ac:chgData name="ליעד אוחנה" userId="f12b79656bd25ad4" providerId="LiveId" clId="{176E2FF7-A4E8-4902-B3E8-51BEC318AD27}" dt="2022-12-10T07:35:09.998" v="81" actId="478"/>
          <ac:spMkLst>
            <pc:docMk/>
            <pc:sldMk cId="1698872805" sldId="259"/>
            <ac:spMk id="2" creationId="{22E92AE0-5C8B-F994-91C8-F0ABE21BC0F2}"/>
          </ac:spMkLst>
        </pc:spChg>
        <pc:spChg chg="del">
          <ac:chgData name="ליעד אוחנה" userId="f12b79656bd25ad4" providerId="LiveId" clId="{176E2FF7-A4E8-4902-B3E8-51BEC318AD27}" dt="2022-12-10T07:35:12.235" v="82" actId="478"/>
          <ac:spMkLst>
            <pc:docMk/>
            <pc:sldMk cId="1698872805" sldId="259"/>
            <ac:spMk id="3" creationId="{F69EED74-18B2-D8BC-09BB-88B486FF3E88}"/>
          </ac:spMkLst>
        </pc:spChg>
        <pc:picChg chg="add">
          <ac:chgData name="ליעד אוחנה" userId="f12b79656bd25ad4" providerId="LiveId" clId="{176E2FF7-A4E8-4902-B3E8-51BEC318AD27}" dt="2022-12-10T07:35:13.267" v="83" actId="22"/>
          <ac:picMkLst>
            <pc:docMk/>
            <pc:sldMk cId="1698872805" sldId="259"/>
            <ac:picMk id="5" creationId="{E4303DCA-81F9-AEC5-4878-2143D2DFC7C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B0DBB9-BA85-3820-E916-14617C581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54B0FD8-F826-F7E0-FAD4-710E9054B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8152AAE-DEFD-4F15-6693-D422E30C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CD4D-8120-4E1C-9B8C-D407C1D41AB6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F38486-6345-317C-92E8-578A4446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0078FF2-FB1A-30F1-5B92-C99187CB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CA31-B2F6-41D0-84F0-3E6D21AED5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866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4A6EF4-974A-4114-8728-16C9C591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56F5B0E-55A9-1D77-65E7-EBE52EB22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18B1792-76D1-0934-4E16-03B5DC62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CD4D-8120-4E1C-9B8C-D407C1D41AB6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126938B-4737-12AF-8EA8-8F42D553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D42DB3-93CF-740D-AB4D-E95AA3F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CA31-B2F6-41D0-84F0-3E6D21AED5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959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57C99C5-AB8D-05A4-F0A4-AE0965E27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7AF1610-79C4-0CB8-2214-4118F8CD5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ADFC2B-AB1C-3D30-4EE8-E8C92E02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CD4D-8120-4E1C-9B8C-D407C1D41AB6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82F8B96-BA53-0B28-36E4-9EC7301E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1EA276-018A-AEB7-2E6C-7229022C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CA31-B2F6-41D0-84F0-3E6D21AED5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26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DEE95D-2070-AA2F-CF7E-84F2B456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740D47-F9FD-07C9-2E44-518534C2A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A4D29E-FD30-182E-85E4-363E04DC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CD4D-8120-4E1C-9B8C-D407C1D41AB6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A20680A-7332-0252-5FC9-23D5564F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DAAE0F-135C-A716-4641-6AF8C40C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CA31-B2F6-41D0-84F0-3E6D21AED5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227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1A932FF-9356-0D3D-D2EB-893896D8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0375F0B-7491-D122-D409-C60B2F21C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102C3F4-12B4-3530-36DE-C7A0A4AB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CD4D-8120-4E1C-9B8C-D407C1D41AB6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C22A5F2-BEE3-782E-371F-D4377423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2E261B-3627-BD10-3483-9873FE19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CA31-B2F6-41D0-84F0-3E6D21AED5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04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CC9F61-6589-C1F8-5AF5-89D7E792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E2DA8F-9D08-DD73-0BA3-85C7B7BA3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E3E0BAF-7DA9-D4F3-883F-32A6AF25C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AD93A60-7586-84A2-9AD4-B7320AC3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CD4D-8120-4E1C-9B8C-D407C1D41AB6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7D19E74-5A0B-7A1C-5541-D515A2BB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584507C-CCD2-FF82-A33D-E8EFF825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CA31-B2F6-41D0-84F0-3E6D21AED5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136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D8A921-5A3C-5015-9CE3-AAD2204A0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C379909-9F1D-910C-7173-0E74DBC46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20D2A5D-6ECF-E2F3-C6DE-517785862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6DC5ABF-AF6E-D84C-1BB7-7AC8751E5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F12E899-6161-815F-CA74-23F66A1BB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254E47D-B631-06BA-4F4E-1B153E68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CD4D-8120-4E1C-9B8C-D407C1D41AB6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C47E2AB-7193-7290-097E-91AC52B0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2744471-6EDF-AEF2-64EE-50BCD7A7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CA31-B2F6-41D0-84F0-3E6D21AED5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435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CCD8BC-8D8C-7B9D-58D8-F994DAB5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5DE9230-0F8F-E939-C7DF-8D103B01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CD4D-8120-4E1C-9B8C-D407C1D41AB6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38E272F-9419-A857-7754-7DDD64C7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A242AE4-D0F7-6DBF-7EEF-9EDFFB44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CA31-B2F6-41D0-84F0-3E6D21AED5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221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A21AD16-7197-4374-EBFB-5634403A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CD4D-8120-4E1C-9B8C-D407C1D41AB6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BEF448F-D4F2-EC62-1A51-7EAE8433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9017B0E-C8B3-CD81-B0E9-9CFD5CC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CA31-B2F6-41D0-84F0-3E6D21AED5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402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FDEB20-E603-AB55-4AE4-9CA91ABA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268C42-586B-7115-9EB1-2379F7077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AFF3568-F9AA-806C-64DF-DF70BA910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6502E4B-BA32-49E3-65EC-62AAB86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CD4D-8120-4E1C-9B8C-D407C1D41AB6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2929DC6-49BD-B564-5BB9-398C99F6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FAF17A3-5A38-9E9C-2C3C-FAB3E40E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CA31-B2F6-41D0-84F0-3E6D21AED5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859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0F10C7-ED4A-F53D-21F4-821914E6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8EECEE0-006D-F1DF-D4D1-639A0A4DF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951B2A8-6763-2857-C50B-7071762B4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5C8EF4C-5DCA-99F3-BA4E-3EA91867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CD4D-8120-4E1C-9B8C-D407C1D41AB6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C6AB18D-86A3-7FAB-F688-82C9561E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A92FE6B-9BAD-3A94-6DD9-7CF7D637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CA31-B2F6-41D0-84F0-3E6D21AED5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084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12802B0-8F90-FCEB-0D78-F9EDFE05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ED9DE91-4C9E-E424-5064-7FB5E69EB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892CE0B-F973-19A8-8A01-8C5D17D89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CD4D-8120-4E1C-9B8C-D407C1D41AB6}" type="datetimeFigureOut">
              <a:rPr lang="he-IL" smtClean="0"/>
              <a:t>י"ז/כסלו/תשפ"ג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9A7C0FD-97AA-CB92-3E5D-05795611E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871109-7084-A9F4-7300-6B477E1B8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BCA31-B2F6-41D0-84F0-3E6D21AED5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313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0A3F000-728E-6E2D-76C4-D52D04D46D6B}"/>
              </a:ext>
            </a:extLst>
          </p:cNvPr>
          <p:cNvSpPr/>
          <p:nvPr/>
        </p:nvSpPr>
        <p:spPr>
          <a:xfrm>
            <a:off x="4224665" y="326771"/>
            <a:ext cx="3332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 Sort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E0983A5-2C1B-EB9D-EB07-5771A94F8089}"/>
              </a:ext>
            </a:extLst>
          </p:cNvPr>
          <p:cNvSpPr txBox="1"/>
          <p:nvPr/>
        </p:nvSpPr>
        <p:spPr>
          <a:xfrm>
            <a:off x="7879283" y="2304661"/>
            <a:ext cx="38026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מיון מיזוג הוא מיון שעובד בסיבוכיות של  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F631933A-4A89-E24D-D7E3-E782AEB4D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637" y="2304661"/>
            <a:ext cx="1432684" cy="381033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631B2F9-201B-E312-7FBC-55DF07104EE7}"/>
              </a:ext>
            </a:extLst>
          </p:cNvPr>
          <p:cNvSpPr txBox="1"/>
          <p:nvPr/>
        </p:nvSpPr>
        <p:spPr>
          <a:xfrm>
            <a:off x="2598991" y="2673993"/>
            <a:ext cx="908293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מיון זה הוא רקורסיבי כאשר החשיבה בו היא פירוק המערך המתקבל לאיברים בודדים והרכבתו מחדש 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2F6CCB1-4ACE-F6B0-8877-10FDBFDADCA7}"/>
              </a:ext>
            </a:extLst>
          </p:cNvPr>
          <p:cNvSpPr txBox="1"/>
          <p:nvPr/>
        </p:nvSpPr>
        <p:spPr>
          <a:xfrm>
            <a:off x="2037940" y="3043325"/>
            <a:ext cx="96439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בשלב הראשון של האלגוריתם נפצל את המערך לתתי מערכים עד שנגיע למערך באורך 1 כלומר מכיל ערך 1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29559C1E-60D0-C17A-6782-224F02333E5C}"/>
              </a:ext>
            </a:extLst>
          </p:cNvPr>
          <p:cNvSpPr txBox="1"/>
          <p:nvPr/>
        </p:nvSpPr>
        <p:spPr>
          <a:xfrm>
            <a:off x="1448035" y="3410487"/>
            <a:ext cx="102338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אחרי שהגענו למצב בו המערכים מכילים ערכים בודדים נחזור אחורה שלב אחרי שלב ונמיין את הערכים בסדר עולה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A0A9C288-848F-5455-CF5A-259EFCCDBCE7}"/>
              </a:ext>
            </a:extLst>
          </p:cNvPr>
          <p:cNvSpPr txBox="1"/>
          <p:nvPr/>
        </p:nvSpPr>
        <p:spPr>
          <a:xfrm>
            <a:off x="7050691" y="3962315"/>
            <a:ext cx="467307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*בשקופית מס 2 אתאר באופן גרפי את האלגוריתם.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94695B1E-41D0-372A-1530-4B39FC3194F9}"/>
              </a:ext>
            </a:extLst>
          </p:cNvPr>
          <p:cNvSpPr txBox="1"/>
          <p:nvPr/>
        </p:nvSpPr>
        <p:spPr>
          <a:xfrm>
            <a:off x="7385719" y="4514143"/>
            <a:ext cx="43380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*בשקופית מס 3 אתאר מעקב אחר האלגוריתם.</a:t>
            </a:r>
          </a:p>
        </p:txBody>
      </p:sp>
    </p:spTree>
    <p:extLst>
      <p:ext uri="{BB962C8B-B14F-4D97-AF65-F5344CB8AC3E}">
        <p14:creationId xmlns:p14="http://schemas.microsoft.com/office/powerpoint/2010/main" val="349974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2BF28901-255B-7217-90E7-CD55324431CD}"/>
              </a:ext>
            </a:extLst>
          </p:cNvPr>
          <p:cNvGrpSpPr/>
          <p:nvPr/>
        </p:nvGrpSpPr>
        <p:grpSpPr>
          <a:xfrm>
            <a:off x="4427007" y="37318"/>
            <a:ext cx="3321703" cy="909745"/>
            <a:chOff x="4427007" y="37318"/>
            <a:chExt cx="3321703" cy="909745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404C29C3-508B-AA21-57AF-E73C77B2FCB5}"/>
                </a:ext>
              </a:extLst>
            </p:cNvPr>
            <p:cNvSpPr/>
            <p:nvPr/>
          </p:nvSpPr>
          <p:spPr>
            <a:xfrm>
              <a:off x="4688273" y="62982"/>
              <a:ext cx="3060437" cy="8584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" name="מחבר ישר 5">
              <a:extLst>
                <a:ext uri="{FF2B5EF4-FFF2-40B4-BE49-F238E27FC236}">
                  <a16:creationId xmlns:a16="http://schemas.microsoft.com/office/drawing/2014/main" id="{004AF28B-7514-FDCD-C4F9-255E390F7BD9}"/>
                </a:ext>
              </a:extLst>
            </p:cNvPr>
            <p:cNvCxnSpPr/>
            <p:nvPr/>
          </p:nvCxnSpPr>
          <p:spPr>
            <a:xfrm>
              <a:off x="5555241" y="37318"/>
              <a:ext cx="0" cy="8840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8393BB46-0841-A6D9-1249-BA9F77CAA8DD}"/>
                </a:ext>
              </a:extLst>
            </p:cNvPr>
            <p:cNvCxnSpPr/>
            <p:nvPr/>
          </p:nvCxnSpPr>
          <p:spPr>
            <a:xfrm>
              <a:off x="6675692" y="62982"/>
              <a:ext cx="0" cy="8840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B7CD0B80-D534-697C-712C-AE07D7E72C44}"/>
                </a:ext>
              </a:extLst>
            </p:cNvPr>
            <p:cNvSpPr txBox="1"/>
            <p:nvPr/>
          </p:nvSpPr>
          <p:spPr>
            <a:xfrm>
              <a:off x="6809356" y="270354"/>
              <a:ext cx="57367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1</a:t>
              </a:r>
              <a:endParaRPr lang="he-IL" dirty="0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5731E66A-8A70-718D-25C0-B4BBF441E297}"/>
                </a:ext>
              </a:extLst>
            </p:cNvPr>
            <p:cNvSpPr txBox="1"/>
            <p:nvPr/>
          </p:nvSpPr>
          <p:spPr>
            <a:xfrm>
              <a:off x="5541242" y="281860"/>
              <a:ext cx="8304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3</a:t>
              </a:r>
              <a:endParaRPr lang="he-IL" dirty="0"/>
            </a:p>
          </p:txBody>
        </p:sp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4F1AC32A-0744-9065-B477-5172412E2FBB}"/>
                </a:ext>
              </a:extLst>
            </p:cNvPr>
            <p:cNvSpPr txBox="1"/>
            <p:nvPr/>
          </p:nvSpPr>
          <p:spPr>
            <a:xfrm>
              <a:off x="4427007" y="270354"/>
              <a:ext cx="87847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2</a:t>
              </a:r>
              <a:endParaRPr lang="he-IL" dirty="0"/>
            </a:p>
          </p:txBody>
        </p:sp>
      </p:grp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81FF3CC3-61C0-52C4-00A9-6DDE4389F8B2}"/>
              </a:ext>
            </a:extLst>
          </p:cNvPr>
          <p:cNvCxnSpPr>
            <a:cxnSpLocks/>
          </p:cNvCxnSpPr>
          <p:nvPr/>
        </p:nvCxnSpPr>
        <p:spPr>
          <a:xfrm flipH="1">
            <a:off x="4811519" y="921399"/>
            <a:ext cx="610059" cy="62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C0C9FD04-86AC-29F5-D8F8-E242E30C240D}"/>
              </a:ext>
            </a:extLst>
          </p:cNvPr>
          <p:cNvCxnSpPr>
            <a:cxnSpLocks/>
          </p:cNvCxnSpPr>
          <p:nvPr/>
        </p:nvCxnSpPr>
        <p:spPr>
          <a:xfrm>
            <a:off x="6942386" y="947063"/>
            <a:ext cx="775220" cy="57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מלבן 12">
            <a:extLst>
              <a:ext uri="{FF2B5EF4-FFF2-40B4-BE49-F238E27FC236}">
                <a16:creationId xmlns:a16="http://schemas.microsoft.com/office/drawing/2014/main" id="{A2185A56-A342-B3BD-66C9-A23A5EB6F9D0}"/>
              </a:ext>
            </a:extLst>
          </p:cNvPr>
          <p:cNvSpPr/>
          <p:nvPr/>
        </p:nvSpPr>
        <p:spPr>
          <a:xfrm>
            <a:off x="4348397" y="1550435"/>
            <a:ext cx="1035698" cy="811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4B52B37A-E99B-73FD-37DF-0FEAF9325091}"/>
              </a:ext>
            </a:extLst>
          </p:cNvPr>
          <p:cNvGrpSpPr/>
          <p:nvPr/>
        </p:nvGrpSpPr>
        <p:grpSpPr>
          <a:xfrm>
            <a:off x="6942386" y="1544997"/>
            <a:ext cx="3448453" cy="3670816"/>
            <a:chOff x="7251030" y="2020077"/>
            <a:chExt cx="3448453" cy="4032379"/>
          </a:xfrm>
        </p:grpSpPr>
        <p:sp>
          <p:nvSpPr>
            <p:cNvPr id="14" name="מלבן 13">
              <a:extLst>
                <a:ext uri="{FF2B5EF4-FFF2-40B4-BE49-F238E27FC236}">
                  <a16:creationId xmlns:a16="http://schemas.microsoft.com/office/drawing/2014/main" id="{306A0265-4A7A-2C99-BE88-7021184B45BD}"/>
                </a:ext>
              </a:extLst>
            </p:cNvPr>
            <p:cNvSpPr/>
            <p:nvPr/>
          </p:nvSpPr>
          <p:spPr>
            <a:xfrm>
              <a:off x="7469160" y="2020077"/>
              <a:ext cx="2327983" cy="8817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30C05142-C955-8EB5-1588-2307AB0493AC}"/>
                </a:ext>
              </a:extLst>
            </p:cNvPr>
            <p:cNvCxnSpPr>
              <a:cxnSpLocks/>
              <a:stCxn id="14" idx="0"/>
              <a:endCxn id="14" idx="2"/>
            </p:cNvCxnSpPr>
            <p:nvPr/>
          </p:nvCxnSpPr>
          <p:spPr>
            <a:xfrm>
              <a:off x="8633152" y="2020077"/>
              <a:ext cx="0" cy="881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תיבת טקסט 18">
              <a:extLst>
                <a:ext uri="{FF2B5EF4-FFF2-40B4-BE49-F238E27FC236}">
                  <a16:creationId xmlns:a16="http://schemas.microsoft.com/office/drawing/2014/main" id="{1569E967-D481-2B19-3BEF-5C289C9A4AD1}"/>
                </a:ext>
              </a:extLst>
            </p:cNvPr>
            <p:cNvSpPr txBox="1"/>
            <p:nvPr/>
          </p:nvSpPr>
          <p:spPr>
            <a:xfrm>
              <a:off x="7549237" y="2276281"/>
              <a:ext cx="71146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3</a:t>
              </a:r>
              <a:endParaRPr lang="he-IL" dirty="0"/>
            </a:p>
          </p:txBody>
        </p:sp>
        <p:sp>
          <p:nvSpPr>
            <p:cNvPr id="20" name="תיבת טקסט 19">
              <a:extLst>
                <a:ext uri="{FF2B5EF4-FFF2-40B4-BE49-F238E27FC236}">
                  <a16:creationId xmlns:a16="http://schemas.microsoft.com/office/drawing/2014/main" id="{1B40A583-AB00-D294-9DFC-0E8F0B344834}"/>
                </a:ext>
              </a:extLst>
            </p:cNvPr>
            <p:cNvSpPr txBox="1"/>
            <p:nvPr/>
          </p:nvSpPr>
          <p:spPr>
            <a:xfrm>
              <a:off x="8713229" y="2276281"/>
              <a:ext cx="71146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1</a:t>
              </a:r>
              <a:endParaRPr lang="he-IL" dirty="0"/>
            </a:p>
          </p:txBody>
        </p:sp>
        <p:cxnSp>
          <p:nvCxnSpPr>
            <p:cNvPr id="21" name="מחבר חץ ישר 20">
              <a:extLst>
                <a:ext uri="{FF2B5EF4-FFF2-40B4-BE49-F238E27FC236}">
                  <a16:creationId xmlns:a16="http://schemas.microsoft.com/office/drawing/2014/main" id="{66A70D3E-DE99-9A7D-8524-ACC4C3FEE8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0701" y="2901818"/>
              <a:ext cx="370887" cy="763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מלבן 23">
              <a:extLst>
                <a:ext uri="{FF2B5EF4-FFF2-40B4-BE49-F238E27FC236}">
                  <a16:creationId xmlns:a16="http://schemas.microsoft.com/office/drawing/2014/main" id="{531D2E52-8CDC-0B57-0C4E-3D0DC238E012}"/>
                </a:ext>
              </a:extLst>
            </p:cNvPr>
            <p:cNvSpPr/>
            <p:nvPr/>
          </p:nvSpPr>
          <p:spPr>
            <a:xfrm>
              <a:off x="7561287" y="3665375"/>
              <a:ext cx="1035698" cy="8117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</a:t>
              </a:r>
              <a:endParaRPr lang="he-IL" dirty="0"/>
            </a:p>
          </p:txBody>
        </p:sp>
        <p:cxnSp>
          <p:nvCxnSpPr>
            <p:cNvPr id="26" name="מחבר חץ ישר 25">
              <a:extLst>
                <a:ext uri="{FF2B5EF4-FFF2-40B4-BE49-F238E27FC236}">
                  <a16:creationId xmlns:a16="http://schemas.microsoft.com/office/drawing/2014/main" id="{7B4D0894-C73C-EADD-AA4E-DF34384373FD}"/>
                </a:ext>
              </a:extLst>
            </p:cNvPr>
            <p:cNvCxnSpPr>
              <a:cxnSpLocks/>
            </p:cNvCxnSpPr>
            <p:nvPr/>
          </p:nvCxnSpPr>
          <p:spPr>
            <a:xfrm>
              <a:off x="8596985" y="2901817"/>
              <a:ext cx="779890" cy="729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מלבן 27">
              <a:extLst>
                <a:ext uri="{FF2B5EF4-FFF2-40B4-BE49-F238E27FC236}">
                  <a16:creationId xmlns:a16="http://schemas.microsoft.com/office/drawing/2014/main" id="{7831E0DD-0EE7-5A0B-61F7-1B87B0E138D1}"/>
                </a:ext>
              </a:extLst>
            </p:cNvPr>
            <p:cNvSpPr/>
            <p:nvPr/>
          </p:nvSpPr>
          <p:spPr>
            <a:xfrm>
              <a:off x="9033578" y="3665375"/>
              <a:ext cx="1035698" cy="8117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</a:t>
              </a:r>
              <a:endParaRPr lang="he-IL" dirty="0"/>
            </a:p>
          </p:txBody>
        </p:sp>
        <p:cxnSp>
          <p:nvCxnSpPr>
            <p:cNvPr id="29" name="מחבר חץ ישר 28">
              <a:extLst>
                <a:ext uri="{FF2B5EF4-FFF2-40B4-BE49-F238E27FC236}">
                  <a16:creationId xmlns:a16="http://schemas.microsoft.com/office/drawing/2014/main" id="{9AFC0CC6-67A8-D216-CFB6-95A17D7C14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631" y="4509794"/>
              <a:ext cx="370887" cy="763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מחבר חץ ישר 29">
              <a:extLst>
                <a:ext uri="{FF2B5EF4-FFF2-40B4-BE49-F238E27FC236}">
                  <a16:creationId xmlns:a16="http://schemas.microsoft.com/office/drawing/2014/main" id="{52545981-0027-B273-E0ED-A44B40A2C0A8}"/>
                </a:ext>
              </a:extLst>
            </p:cNvPr>
            <p:cNvCxnSpPr>
              <a:cxnSpLocks/>
            </p:cNvCxnSpPr>
            <p:nvPr/>
          </p:nvCxnSpPr>
          <p:spPr>
            <a:xfrm>
              <a:off x="9513315" y="4495801"/>
              <a:ext cx="779890" cy="729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מלבן 30">
              <a:extLst>
                <a:ext uri="{FF2B5EF4-FFF2-40B4-BE49-F238E27FC236}">
                  <a16:creationId xmlns:a16="http://schemas.microsoft.com/office/drawing/2014/main" id="{D1A88255-054A-D987-22D5-6EFC904EF001}"/>
                </a:ext>
              </a:extLst>
            </p:cNvPr>
            <p:cNvSpPr/>
            <p:nvPr/>
          </p:nvSpPr>
          <p:spPr>
            <a:xfrm>
              <a:off x="7251030" y="5240694"/>
              <a:ext cx="1035698" cy="8117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</a:t>
              </a:r>
              <a:endParaRPr lang="he-IL" dirty="0"/>
            </a:p>
          </p:txBody>
        </p:sp>
        <p:sp>
          <p:nvSpPr>
            <p:cNvPr id="32" name="מלבן 31">
              <a:extLst>
                <a:ext uri="{FF2B5EF4-FFF2-40B4-BE49-F238E27FC236}">
                  <a16:creationId xmlns:a16="http://schemas.microsoft.com/office/drawing/2014/main" id="{C6260E34-2AF1-9963-0049-1ABF5B5DEF31}"/>
                </a:ext>
              </a:extLst>
            </p:cNvPr>
            <p:cNvSpPr/>
            <p:nvPr/>
          </p:nvSpPr>
          <p:spPr>
            <a:xfrm>
              <a:off x="9663785" y="5240694"/>
              <a:ext cx="1035698" cy="8117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</a:t>
              </a:r>
              <a:endParaRPr lang="he-IL" dirty="0"/>
            </a:p>
          </p:txBody>
        </p:sp>
      </p:grp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8689DA69-3F94-E475-36ED-FC021A0F49BB}"/>
              </a:ext>
            </a:extLst>
          </p:cNvPr>
          <p:cNvCxnSpPr>
            <a:cxnSpLocks/>
          </p:cNvCxnSpPr>
          <p:nvPr/>
        </p:nvCxnSpPr>
        <p:spPr>
          <a:xfrm>
            <a:off x="5255036" y="2387861"/>
            <a:ext cx="0" cy="3488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קבוצה 41">
            <a:extLst>
              <a:ext uri="{FF2B5EF4-FFF2-40B4-BE49-F238E27FC236}">
                <a16:creationId xmlns:a16="http://schemas.microsoft.com/office/drawing/2014/main" id="{AD7FEA6B-FFEA-E74C-EB72-38DD76F69DF3}"/>
              </a:ext>
            </a:extLst>
          </p:cNvPr>
          <p:cNvGrpSpPr/>
          <p:nvPr/>
        </p:nvGrpSpPr>
        <p:grpSpPr>
          <a:xfrm>
            <a:off x="4815797" y="5850523"/>
            <a:ext cx="3321703" cy="909745"/>
            <a:chOff x="4427007" y="37318"/>
            <a:chExt cx="3321703" cy="909745"/>
          </a:xfrm>
        </p:grpSpPr>
        <p:sp>
          <p:nvSpPr>
            <p:cNvPr id="43" name="מלבן 42">
              <a:extLst>
                <a:ext uri="{FF2B5EF4-FFF2-40B4-BE49-F238E27FC236}">
                  <a16:creationId xmlns:a16="http://schemas.microsoft.com/office/drawing/2014/main" id="{8D842A85-5E22-0E1F-B053-2D91F4F1B1EC}"/>
                </a:ext>
              </a:extLst>
            </p:cNvPr>
            <p:cNvSpPr/>
            <p:nvPr/>
          </p:nvSpPr>
          <p:spPr>
            <a:xfrm>
              <a:off x="4688273" y="62982"/>
              <a:ext cx="3060437" cy="8584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B831FE08-D85D-652D-5B99-C036E535CB59}"/>
                </a:ext>
              </a:extLst>
            </p:cNvPr>
            <p:cNvCxnSpPr/>
            <p:nvPr/>
          </p:nvCxnSpPr>
          <p:spPr>
            <a:xfrm>
              <a:off x="5555241" y="37318"/>
              <a:ext cx="0" cy="8840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5FDF8632-158C-B2C4-1CC2-D1800C06B4D8}"/>
                </a:ext>
              </a:extLst>
            </p:cNvPr>
            <p:cNvCxnSpPr/>
            <p:nvPr/>
          </p:nvCxnSpPr>
          <p:spPr>
            <a:xfrm>
              <a:off x="6675692" y="62982"/>
              <a:ext cx="0" cy="8840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2F7C8746-B73D-97B2-29BC-971F391B8330}"/>
                </a:ext>
              </a:extLst>
            </p:cNvPr>
            <p:cNvSpPr txBox="1"/>
            <p:nvPr/>
          </p:nvSpPr>
          <p:spPr>
            <a:xfrm>
              <a:off x="6784621" y="270354"/>
              <a:ext cx="57367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3</a:t>
              </a:r>
              <a:endParaRPr lang="he-IL" dirty="0"/>
            </a:p>
          </p:txBody>
        </p:sp>
        <p:sp>
          <p:nvSpPr>
            <p:cNvPr id="47" name="תיבת טקסט 46">
              <a:extLst>
                <a:ext uri="{FF2B5EF4-FFF2-40B4-BE49-F238E27FC236}">
                  <a16:creationId xmlns:a16="http://schemas.microsoft.com/office/drawing/2014/main" id="{58C2A7FB-4F3F-E425-4749-23756B3DC61B}"/>
                </a:ext>
              </a:extLst>
            </p:cNvPr>
            <p:cNvSpPr txBox="1"/>
            <p:nvPr/>
          </p:nvSpPr>
          <p:spPr>
            <a:xfrm>
              <a:off x="5541242" y="281860"/>
              <a:ext cx="8304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2</a:t>
              </a:r>
              <a:endParaRPr lang="he-IL" dirty="0"/>
            </a:p>
          </p:txBody>
        </p:sp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48A94AE8-82EC-152C-3198-9FFF8752DB11}"/>
                </a:ext>
              </a:extLst>
            </p:cNvPr>
            <p:cNvSpPr txBox="1"/>
            <p:nvPr/>
          </p:nvSpPr>
          <p:spPr>
            <a:xfrm>
              <a:off x="4427007" y="270354"/>
              <a:ext cx="87847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1</a:t>
              </a:r>
              <a:endParaRPr lang="he-IL" dirty="0"/>
            </a:p>
          </p:txBody>
        </p:sp>
      </p:grpSp>
      <p:cxnSp>
        <p:nvCxnSpPr>
          <p:cNvPr id="52" name="מחבר חץ ישר 51">
            <a:extLst>
              <a:ext uri="{FF2B5EF4-FFF2-40B4-BE49-F238E27FC236}">
                <a16:creationId xmlns:a16="http://schemas.microsoft.com/office/drawing/2014/main" id="{F9145436-F0B1-20B9-B244-70895BEB75A6}"/>
              </a:ext>
            </a:extLst>
          </p:cNvPr>
          <p:cNvCxnSpPr>
            <a:cxnSpLocks/>
          </p:cNvCxnSpPr>
          <p:nvPr/>
        </p:nvCxnSpPr>
        <p:spPr>
          <a:xfrm flipH="1">
            <a:off x="6846888" y="5215813"/>
            <a:ext cx="483108" cy="660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מחבר חץ ישר 54">
            <a:extLst>
              <a:ext uri="{FF2B5EF4-FFF2-40B4-BE49-F238E27FC236}">
                <a16:creationId xmlns:a16="http://schemas.microsoft.com/office/drawing/2014/main" id="{9ABC4EED-2164-4436-295D-46CD74C3F9CC}"/>
              </a:ext>
            </a:extLst>
          </p:cNvPr>
          <p:cNvCxnSpPr/>
          <p:nvPr/>
        </p:nvCxnSpPr>
        <p:spPr>
          <a:xfrm flipH="1">
            <a:off x="7884367" y="5215813"/>
            <a:ext cx="1710249" cy="660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7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E4303DCA-81F9-AEC5-4878-2143D2DFC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3" y="849406"/>
            <a:ext cx="9160034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7280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92</Words>
  <Application>Microsoft Office PowerPoint</Application>
  <PresentationFormat>מסך רחב</PresentationFormat>
  <Paragraphs>20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ליעד אוחנה</dc:creator>
  <cp:lastModifiedBy>ליעד אוחנה</cp:lastModifiedBy>
  <cp:revision>4</cp:revision>
  <dcterms:created xsi:type="dcterms:W3CDTF">2022-12-09T08:25:05Z</dcterms:created>
  <dcterms:modified xsi:type="dcterms:W3CDTF">2022-12-11T06:55:19Z</dcterms:modified>
</cp:coreProperties>
</file>