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2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386F3-1014-4500-A44F-30E0CBB23D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3C0D69-0912-4590-BCFE-C0C1185C52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8825F-5701-43BD-A0CC-4C8DDFF72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BF6C4-96A0-45A6-9390-663A7BD0EF89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E36B3-FF6A-4703-9F72-FCF274F9C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66CE9-12C1-4DE0-AD5B-CBAFB51E9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A4B9B-9A39-45AE-A5B4-DC9DFC989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445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C449E-B62A-40A4-B98F-BE3C91713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EC450E-7561-40C1-8B84-13DE8CA86F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133857-0BD2-4065-8797-F49E9622F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BF6C4-96A0-45A6-9390-663A7BD0EF89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10288-BB03-4B0A-ADC9-059FDD824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FDE578-7845-4D35-A226-ACB5EBABD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A4B9B-9A39-45AE-A5B4-DC9DFC989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309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76943B-FC64-4E33-84F1-F8E5470D08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2D3E0B-33AD-4378-B868-C99152BF5A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5A9EC-0989-403C-BCB3-8AD73A9F1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BF6C4-96A0-45A6-9390-663A7BD0EF89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59F7C-3FF3-47D2-B332-89F8DCACA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334A7-FE26-4701-B760-C6D4BA5C2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A4B9B-9A39-45AE-A5B4-DC9DFC989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346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3AFF7-9A32-4E73-8266-91B158D4B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23EE6-CD0B-4697-BFBA-FA98EE175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FDC31-90AD-448D-9862-17D9D4A84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BF6C4-96A0-45A6-9390-663A7BD0EF89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8A4649-5AE5-4236-B812-093EEA93F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441A3-1ABF-43A9-B8FE-603D2CF37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A4B9B-9A39-45AE-A5B4-DC9DFC989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338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C17E3-050A-4D6F-8926-05D1EDD74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FE75C3-C114-41EE-A04F-513D356EB4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210F4-CDE2-4E62-A04C-5284FB984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BF6C4-96A0-45A6-9390-663A7BD0EF89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951B0-804C-442F-B7C2-B267AA7BD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A7486-BE87-40BD-96F7-E975326CE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A4B9B-9A39-45AE-A5B4-DC9DFC989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359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9C077-ED01-44AA-89CE-ACE48A009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1B397-CDCD-4F22-BC4E-C3C3156723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E69B8A-CCD7-4C44-9AEE-A10F0530D1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4EB95-75F6-48D2-94DF-CE72ED329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BF6C4-96A0-45A6-9390-663A7BD0EF89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D5B197-2668-48F0-BDDD-C3DD78E06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B2315-7188-4DD5-B009-7A1DB32FC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A4B9B-9A39-45AE-A5B4-DC9DFC989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334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67DD5-4933-4889-A5FF-CA05ABA0E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8ACFBF-979F-473E-8A75-015BF58A46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61EA8D-9D95-40D8-BF2F-7A98782173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A872CE-2419-4167-A26A-832E9454F2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359706-C51A-4C60-9E31-8EB68BD3A1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01A9A3-A19A-41CA-BD86-20D0F026F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BF6C4-96A0-45A6-9390-663A7BD0EF89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881328-90CC-421F-A4D6-548117ACC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93B38D-0ED3-41F0-B771-AF5E7F505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A4B9B-9A39-45AE-A5B4-DC9DFC989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873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ED6B8-1D52-42CC-83AE-8147115FB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72D31F-810A-4139-844A-6C0A33BCF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BF6C4-96A0-45A6-9390-663A7BD0EF89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1EA60D-F11D-4F1A-94DA-4804A54AF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0DB98F-7F5C-4D3B-9787-3B23FCD04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A4B9B-9A39-45AE-A5B4-DC9DFC989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925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3F882C-857C-4A14-9EB8-4F9BF3ADD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BF6C4-96A0-45A6-9390-663A7BD0EF89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C5A8EC-411A-4424-8E47-6D9574C43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A6E82B-04AF-4C13-BD5C-FB81785C3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A4B9B-9A39-45AE-A5B4-DC9DFC989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923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EF4FC-148B-4A3F-B2A1-256591F98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756AE-EEF2-4D0E-A3A3-5F5FB092B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24AB8D-9D92-4600-9564-3ED7888C0A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AF03F7-5499-4FD0-93F6-038E748CC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BF6C4-96A0-45A6-9390-663A7BD0EF89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EE7C5B-1482-4F1A-BE1B-F7C18F589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090BC2-DBAB-4A50-A71D-7BD3A383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A4B9B-9A39-45AE-A5B4-DC9DFC989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807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71763-149D-4308-BC0C-477196225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87C40A-F95A-4CF4-8601-A6A4B70054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0D2FA4-7029-465D-AB78-764106771D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D44D5E-0663-4845-9562-18A79790F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BF6C4-96A0-45A6-9390-663A7BD0EF89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63F65A-79E7-4085-9E71-690AA3859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C81E83-2F43-4F1C-BC68-13A857EE5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A4B9B-9A39-45AE-A5B4-DC9DFC989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466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C4DA23-609D-4995-82EA-9FBD3D6F2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919BAB-E9A3-47FF-80B5-2275FED70B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23B37-333C-4551-8736-4230BED1E1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BF6C4-96A0-45A6-9390-663A7BD0EF89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6A5A2-F9C6-48B2-B0B6-98D25A4E74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CA5AB-0D92-4185-ABF8-CF4DF2AA94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A4B9B-9A39-45AE-A5B4-DC9DFC989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280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8D937B38-CF1F-47A2-A5D8-5C032F4EA743}"/>
              </a:ext>
            </a:extLst>
          </p:cNvPr>
          <p:cNvGrpSpPr/>
          <p:nvPr/>
        </p:nvGrpSpPr>
        <p:grpSpPr>
          <a:xfrm>
            <a:off x="1649129" y="0"/>
            <a:ext cx="9144000" cy="6858000"/>
            <a:chOff x="1649129" y="0"/>
            <a:chExt cx="9144000" cy="6858000"/>
          </a:xfrm>
        </p:grpSpPr>
        <p:pic>
          <p:nvPicPr>
            <p:cNvPr id="16" name="Picture 15" descr="A picture containing indoor&#10;&#10;Description automatically generated">
              <a:extLst>
                <a:ext uri="{FF2B5EF4-FFF2-40B4-BE49-F238E27FC236}">
                  <a16:creationId xmlns:a16="http://schemas.microsoft.com/office/drawing/2014/main" id="{139DF9B4-B126-4CF7-AC63-6CD50F820C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9129" y="0"/>
              <a:ext cx="9144000" cy="6858000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EDAC91C-3FFC-48FA-BF59-D7A5235B663C}"/>
                </a:ext>
              </a:extLst>
            </p:cNvPr>
            <p:cNvSpPr txBox="1"/>
            <p:nvPr/>
          </p:nvSpPr>
          <p:spPr>
            <a:xfrm>
              <a:off x="7998862" y="2674834"/>
              <a:ext cx="129896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Quadruplet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1521B5CA-601D-4FE6-BC5C-9521A198BE37}"/>
                </a:ext>
              </a:extLst>
            </p:cNvPr>
            <p:cNvCxnSpPr>
              <a:stCxn id="17" idx="1"/>
            </p:cNvCxnSpPr>
            <p:nvPr/>
          </p:nvCxnSpPr>
          <p:spPr>
            <a:xfrm flipH="1">
              <a:off x="7657032" y="2859500"/>
              <a:ext cx="341830" cy="0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4934FDD-83B9-4BA3-BDDB-FA5C289D6448}"/>
                </a:ext>
              </a:extLst>
            </p:cNvPr>
            <p:cNvSpPr txBox="1"/>
            <p:nvPr/>
          </p:nvSpPr>
          <p:spPr>
            <a:xfrm>
              <a:off x="2875554" y="2674834"/>
              <a:ext cx="1298961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Scintillator PMT array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642FE684-D5F3-4974-A4C2-7498C47D74C8}"/>
                </a:ext>
              </a:extLst>
            </p:cNvPr>
            <p:cNvCxnSpPr>
              <a:cxnSpLocks/>
              <a:stCxn id="20" idx="0"/>
            </p:cNvCxnSpPr>
            <p:nvPr/>
          </p:nvCxnSpPr>
          <p:spPr>
            <a:xfrm flipV="1">
              <a:off x="3525035" y="495656"/>
              <a:ext cx="431668" cy="2179178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81FF18D4-4D5B-4AAD-A0E6-7431CCBFAAC5}"/>
                </a:ext>
              </a:extLst>
            </p:cNvPr>
            <p:cNvCxnSpPr>
              <a:cxnSpLocks/>
              <a:stCxn id="20" idx="2"/>
            </p:cNvCxnSpPr>
            <p:nvPr/>
          </p:nvCxnSpPr>
          <p:spPr>
            <a:xfrm>
              <a:off x="3525035" y="3321165"/>
              <a:ext cx="1135984" cy="1755037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4631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</TotalTime>
  <Words>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Lia Formenti</dc:creator>
  <cp:lastModifiedBy>Lia Formenti</cp:lastModifiedBy>
  <cp:revision>1</cp:revision>
  <dcterms:created xsi:type="dcterms:W3CDTF">2021-08-27T14:03:35Z</dcterms:created>
  <dcterms:modified xsi:type="dcterms:W3CDTF">2021-08-27T21:16:44Z</dcterms:modified>
</cp:coreProperties>
</file>