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a Formenti" initials="LF" lastIdx="1" clrIdx="0">
    <p:extLst>
      <p:ext uri="{19B8F6BF-5375-455C-9EA6-DF929625EA0E}">
        <p15:presenceInfo xmlns:p15="http://schemas.microsoft.com/office/powerpoint/2012/main" userId="1b1c1be319b121c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1308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A76D8-648D-4B0B-9331-DE0712570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729601-9828-4144-A5DE-C9327B28C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E898A-6148-4974-BFB8-69A0CD347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C259-6B1A-4666-AC99-5A7B6A65C355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3EBD7-527A-40DF-BBC2-572A3DAB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5A118-6E80-4742-87CC-8B877875C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BEDE-34CF-45EC-B909-BC2247FFE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5012C-DF01-45BC-952F-88F5BA30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DB0975-01F1-4E77-81CD-5445F252A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01B76-6C89-4704-8EF4-7D5769E6E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C259-6B1A-4666-AC99-5A7B6A65C355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C133E-2893-4FC6-957C-581FF81BE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333A4-2593-45DB-911D-F5221472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BEDE-34CF-45EC-B909-BC2247FFE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23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BAF21F-1662-4D4A-A1F3-023EA1F198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5D58CF-59E6-4D0A-8068-A70C1A084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A6882-BCB8-4C5B-B249-F5C6D67F7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C259-6B1A-4666-AC99-5A7B6A65C355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6400C-72DB-4E84-8026-3CF644028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A88FE-9CE7-4A18-A76A-3E580900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BEDE-34CF-45EC-B909-BC2247FFE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98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5A748-1634-4D43-81B4-1888F6FA3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CA657-BA5F-44A3-8D24-4B55A3501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53495-955C-45EE-BDAF-A63D1B5DB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C259-6B1A-4666-AC99-5A7B6A65C355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96D7A-2894-4B33-AC9B-44A12615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1A1AE-F6FD-4F0C-AAF4-C715F3262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BEDE-34CF-45EC-B909-BC2247FFE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98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D8FBC-48BF-46B1-8980-3BBAF172D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0B19F-ECB2-473F-B98B-29E035CBB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8A049-F2EE-4AC5-8676-7351C6925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C259-6B1A-4666-AC99-5A7B6A65C355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33D75-B596-417F-B43B-57BF1F87A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1BE3A-970A-4898-90FD-31A5FBEF8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BEDE-34CF-45EC-B909-BC2247FFE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33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74CA1-17D6-4014-A089-D145A051E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61A68-672C-421A-A1B4-4A9139D596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5596B3-CB18-4C7A-BF46-3BE93824A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1CDA1-FE59-4FCC-A6A9-3287246A7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C259-6B1A-4666-AC99-5A7B6A65C355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92B56-4F20-4FA2-B9D4-D6A313FC3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AA8D0-FCF1-45F1-B013-45EF6252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BEDE-34CF-45EC-B909-BC2247FFE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47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83053-B21F-4C90-A252-3EDC4ECC7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EB4A5-579F-4354-9E26-F41087A3C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638E4-C4AF-4589-A992-699971FB5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2F20F-1771-4ECA-918A-9DEE0F52F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89A51-864F-49B4-B255-EE844250E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3EA486-A8D5-4BED-AC84-32B26267A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C259-6B1A-4666-AC99-5A7B6A65C355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CD5147-30D0-49F8-91D2-EFBC2FCCA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AD7691-BEAF-4D37-928C-E6CD8299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BEDE-34CF-45EC-B909-BC2247FFE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34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28461-BA03-4A79-91B7-21DCDD3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5881E-A829-4B0C-BB12-135ACB839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C259-6B1A-4666-AC99-5A7B6A65C355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E24FE-7E18-4A86-94F2-3E5B9F25E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969D0B-0894-47EE-9D62-04853AAC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BEDE-34CF-45EC-B909-BC2247FFE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2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140942-A46D-4BD3-BFD4-FD2ECBBF8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C259-6B1A-4666-AC99-5A7B6A65C355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93B776-361E-4786-BDFB-71D358061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FA465-65EE-4B22-BB21-03EDF94DC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BEDE-34CF-45EC-B909-BC2247FFE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84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E44FB-F71E-4C50-B4E6-7517833CF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8C9FE-FAF6-45DC-A127-5ADA3F8CD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2AF52-E420-47E6-9BDB-24DEBCBC5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077C4-6B3F-4442-91D8-FA100B0EC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C259-6B1A-4666-AC99-5A7B6A65C355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9EAA7-3E71-4772-B30A-E895F095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B9E12-BEEB-4DD7-B321-BF189A13B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BEDE-34CF-45EC-B909-BC2247FFE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77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A372-4004-4EB6-8CD8-BCFE798CF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E7BCC6-0932-4319-93E0-8FE47BF4C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CF013-736F-432F-ADF5-FEE17EDFA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6D7D2-A9BC-48E4-AA4D-E0E224033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C259-6B1A-4666-AC99-5A7B6A65C355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5CF2C-EC45-4D7E-B90D-2D3BA7E80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63091-77C9-47BE-873E-E108A7778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BEDE-34CF-45EC-B909-BC2247FFE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75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958E1F-74A8-46E0-81D7-AE5030BFE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90D64-07DD-4D08-89F8-06E209EC6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26F7D-E74B-4E51-9B5E-A008757C0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BC259-6B1A-4666-AC99-5A7B6A65C355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9A4FE-1040-4C99-8CD8-BA1CE0585E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E3E94-5E1A-4917-9717-8089DD762F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BBEDE-34CF-45EC-B909-BC2247FFE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2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29AF54A8-449E-481D-BA41-DBF0336CAC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" t="1594" r="51197" b="40916"/>
          <a:stretch/>
        </p:blipFill>
        <p:spPr>
          <a:xfrm>
            <a:off x="4550735" y="707362"/>
            <a:ext cx="3142502" cy="40823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FACE73-367D-4235-BDC8-B337058329F9}"/>
              </a:ext>
            </a:extLst>
          </p:cNvPr>
          <p:cNvCxnSpPr>
            <a:stCxn id="11" idx="2"/>
          </p:cNvCxnSpPr>
          <p:nvPr/>
        </p:nvCxnSpPr>
        <p:spPr>
          <a:xfrm flipH="1">
            <a:off x="5768502" y="944577"/>
            <a:ext cx="1385382" cy="23721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51EF45-AC27-4306-A54D-9A316A4AC170}"/>
              </a:ext>
            </a:extLst>
          </p:cNvPr>
          <p:cNvCxnSpPr>
            <a:cxnSpLocks/>
          </p:cNvCxnSpPr>
          <p:nvPr/>
        </p:nvCxnSpPr>
        <p:spPr>
          <a:xfrm flipH="1">
            <a:off x="5329323" y="1335679"/>
            <a:ext cx="1824560" cy="193314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C5141D0D-BE88-41B9-9303-EDADF36EEB3C}"/>
              </a:ext>
            </a:extLst>
          </p:cNvPr>
          <p:cNvSpPr/>
          <p:nvPr/>
        </p:nvSpPr>
        <p:spPr>
          <a:xfrm>
            <a:off x="7153884" y="790688"/>
            <a:ext cx="326686" cy="3077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2566C2E-EED9-4E05-91F1-FA6FAD7E466C}"/>
              </a:ext>
            </a:extLst>
          </p:cNvPr>
          <p:cNvSpPr/>
          <p:nvPr/>
        </p:nvSpPr>
        <p:spPr>
          <a:xfrm>
            <a:off x="7153884" y="1181791"/>
            <a:ext cx="326686" cy="3077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6883676-B503-4DAE-AE6A-7351FE2E3AC6}"/>
              </a:ext>
            </a:extLst>
          </p:cNvPr>
          <p:cNvCxnSpPr>
            <a:cxnSpLocks/>
          </p:cNvCxnSpPr>
          <p:nvPr/>
        </p:nvCxnSpPr>
        <p:spPr>
          <a:xfrm flipH="1">
            <a:off x="5683954" y="1726783"/>
            <a:ext cx="1469929" cy="162536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480285-73F9-4279-AE7D-C9B87F68F77E}"/>
              </a:ext>
            </a:extLst>
          </p:cNvPr>
          <p:cNvCxnSpPr>
            <a:cxnSpLocks/>
          </p:cNvCxnSpPr>
          <p:nvPr/>
        </p:nvCxnSpPr>
        <p:spPr>
          <a:xfrm flipH="1">
            <a:off x="6082508" y="2117885"/>
            <a:ext cx="1071375" cy="138815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E4A4B7C-5A61-4B7E-96DD-AF9861C9BF14}"/>
              </a:ext>
            </a:extLst>
          </p:cNvPr>
          <p:cNvSpPr/>
          <p:nvPr/>
        </p:nvSpPr>
        <p:spPr>
          <a:xfrm>
            <a:off x="7153884" y="1963997"/>
            <a:ext cx="326686" cy="3077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E0EB66-9791-46B3-818A-F147105D0E3B}"/>
              </a:ext>
            </a:extLst>
          </p:cNvPr>
          <p:cNvSpPr/>
          <p:nvPr/>
        </p:nvSpPr>
        <p:spPr>
          <a:xfrm>
            <a:off x="7153884" y="1572894"/>
            <a:ext cx="326686" cy="3077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E8E9BDA-9475-4878-97F7-88CE0B2BA53A}"/>
              </a:ext>
            </a:extLst>
          </p:cNvPr>
          <p:cNvCxnSpPr>
            <a:cxnSpLocks/>
          </p:cNvCxnSpPr>
          <p:nvPr/>
        </p:nvCxnSpPr>
        <p:spPr>
          <a:xfrm flipH="1">
            <a:off x="7141393" y="2497802"/>
            <a:ext cx="23125" cy="160258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C905F82-6B7F-4F9B-A1AF-BCE209E3C943}"/>
              </a:ext>
            </a:extLst>
          </p:cNvPr>
          <p:cNvSpPr txBox="1"/>
          <p:nvPr/>
        </p:nvSpPr>
        <p:spPr>
          <a:xfrm>
            <a:off x="4550736" y="4789662"/>
            <a:ext cx="31416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X-ray gun</a:t>
            </a:r>
          </a:p>
          <a:p>
            <a:r>
              <a:rPr lang="en-US" dirty="0"/>
              <a:t>2. Collimator</a:t>
            </a:r>
          </a:p>
          <a:p>
            <a:r>
              <a:rPr lang="en-US" dirty="0"/>
              <a:t>3. Gun mount</a:t>
            </a:r>
          </a:p>
          <a:p>
            <a:r>
              <a:rPr lang="en-US" dirty="0"/>
              <a:t>4. Base plate (attached to source plate underneath)</a:t>
            </a:r>
          </a:p>
          <a:p>
            <a:r>
              <a:rPr lang="en-US" dirty="0"/>
              <a:t>5. </a:t>
            </a:r>
            <a:r>
              <a:rPr lang="en-US" dirty="0" err="1"/>
              <a:t>sTGC</a:t>
            </a:r>
            <a:r>
              <a:rPr lang="en-US" dirty="0"/>
              <a:t> wedge surface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EB1219D-8B1D-4718-8F31-033B20D1203C}"/>
              </a:ext>
            </a:extLst>
          </p:cNvPr>
          <p:cNvSpPr/>
          <p:nvPr/>
        </p:nvSpPr>
        <p:spPr>
          <a:xfrm>
            <a:off x="7153884" y="2355100"/>
            <a:ext cx="326686" cy="3077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569416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32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 Formenti</dc:creator>
  <cp:lastModifiedBy>Lia Formenti</cp:lastModifiedBy>
  <cp:revision>4</cp:revision>
  <dcterms:created xsi:type="dcterms:W3CDTF">2021-08-08T17:32:20Z</dcterms:created>
  <dcterms:modified xsi:type="dcterms:W3CDTF">2021-08-08T17:57:09Z</dcterms:modified>
</cp:coreProperties>
</file>