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4FC115-9FE7-4F50-97AE-160B01DBF2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CA6A31-9457-4789-8C40-BB9423036F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DA1233-A6B1-44F6-9892-CD44829E8FD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E40207-F6BF-41EB-8C0A-45F0028061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A37165-0B56-4FF3-95F9-B928DD1F12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C0140C-CD80-4C87-93E9-FDD2B89675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17A1DD-2572-4403-8936-C6C1631AA0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6458A4-928C-4304-88D8-3EB225AFFE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A7F1F4-E219-4594-B5A2-0F4F8BC3DB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1C51BD-2254-4F63-95B8-FA44A74AF5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235B3A-2B36-4A2A-A507-6647F88D19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17394C-697D-462D-B516-123029BA73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AE918EE-4975-431B-8503-FCC67153FEF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console.cloud.google.com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ngrok.com/" TargetMode="External"/><Relationship Id="rId2" Type="http://schemas.openxmlformats.org/officeDocument/2006/relationships/hyperlink" Target="https://dashboard.ngrok.com/get-started/setup/linux" TargetMode="External"/><Relationship Id="rId3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linuxize.com/post/how-to-use-linux-screen/" TargetMode="External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200" spc="-1" strike="noStrike">
                <a:latin typeface="Arial"/>
              </a:rPr>
              <a:t>Configurando n8n | ngrok | google drive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200" spc="-1" strike="noStrike">
                <a:latin typeface="Arial"/>
              </a:rPr>
              <a:t>Google Drive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Google Drive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Criar uma conta no Google Clould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  <a:hlinkClick r:id="rId1"/>
              </a:rPr>
              <a:t>https://console.cloud.google.com/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Criar um app </a:t>
            </a:r>
            <a:br>
              <a:rPr sz="2800"/>
            </a:br>
            <a:r>
              <a:rPr b="0" lang="pt-BR" sz="2800" spc="-1" strike="noStrike">
                <a:latin typeface="Arial"/>
              </a:rPr>
              <a:t>(aplicativo)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Deve chegar </a:t>
            </a:r>
            <a:br>
              <a:rPr sz="2800"/>
            </a:br>
            <a:r>
              <a:rPr b="0" lang="pt-BR" sz="2800" spc="-1" strike="noStrike">
                <a:latin typeface="Arial"/>
              </a:rPr>
              <a:t>nessa tela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4352760" y="2520000"/>
            <a:ext cx="5711760" cy="314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Google Drive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Entrar em API e serviços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620000" y="1916640"/>
            <a:ext cx="6660000" cy="366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Google Drive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Clica em </a:t>
            </a:r>
            <a:r>
              <a:rPr b="0" i="1" lang="pt-BR" sz="3200" spc="-1" strike="noStrike">
                <a:latin typeface="Arial"/>
              </a:rPr>
              <a:t>Biblioteca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620000" y="1800000"/>
            <a:ext cx="6824520" cy="375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Google Drive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Pesquise por Drive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Seleicione o </a:t>
            </a:r>
            <a:r>
              <a:rPr b="0" i="1" lang="pt-BR" sz="2800" spc="-1" strike="noStrike">
                <a:latin typeface="Arial"/>
              </a:rPr>
              <a:t>Google Drive API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Clique em </a:t>
            </a:r>
            <a:r>
              <a:rPr b="0" i="1" lang="pt-BR" sz="2800" spc="-1" strike="noStrike">
                <a:latin typeface="Arial"/>
              </a:rPr>
              <a:t>Ativar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425880" y="2916000"/>
            <a:ext cx="4254120" cy="234000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4988880" y="2844000"/>
            <a:ext cx="5055120" cy="278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Google Drive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Volte para a tela inicial da </a:t>
            </a:r>
            <a:r>
              <a:rPr b="0" i="1" lang="pt-BR" sz="3200" spc="-1" strike="noStrike">
                <a:latin typeface="Arial"/>
              </a:rPr>
              <a:t>APIs e Serviços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620000" y="1916640"/>
            <a:ext cx="6660000" cy="366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Google Drive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Entra em </a:t>
            </a:r>
            <a:r>
              <a:rPr b="0" i="1" lang="pt-BR" sz="3200" spc="-1" strike="noStrike">
                <a:latin typeface="Arial"/>
              </a:rPr>
              <a:t>“Tela de permissão OAuth”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656000" y="2114280"/>
            <a:ext cx="6464520" cy="355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Google Drive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Configure em “Branding” o dominios autorizados (é o https do NGROK, sem o https)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980000" y="2312280"/>
            <a:ext cx="6104520" cy="335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Google Drive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Em </a:t>
            </a:r>
            <a:r>
              <a:rPr b="0" lang="pt-BR" sz="3200" spc="-1" strike="noStrike">
                <a:latin typeface="Arial"/>
              </a:rPr>
              <a:t>“</a:t>
            </a:r>
            <a:r>
              <a:rPr b="0" i="1" lang="pt-BR" sz="3200" spc="-1" strike="noStrike">
                <a:latin typeface="Arial"/>
              </a:rPr>
              <a:t>Público-alvo</a:t>
            </a:r>
            <a:r>
              <a:rPr b="0" lang="pt-BR" sz="3200" spc="-1" strike="noStrike">
                <a:latin typeface="Arial"/>
              </a:rPr>
              <a:t>”, adicione os e-mails de quem poderá conectar com o Drive. (São os </a:t>
            </a:r>
            <a:r>
              <a:rPr b="0" i="1" lang="pt-BR" sz="3200" spc="-1" strike="noStrike">
                <a:latin typeface="Arial"/>
              </a:rPr>
              <a:t>Usuários  de teste</a:t>
            </a:r>
            <a:r>
              <a:rPr b="0" lang="pt-BR" sz="3200" spc="-1" strike="noStrike">
                <a:latin typeface="Arial"/>
              </a:rPr>
              <a:t>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024000" y="2333880"/>
            <a:ext cx="5955120" cy="32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Google Drive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Acesse o menu “</a:t>
            </a:r>
            <a:r>
              <a:rPr b="0" i="1" lang="pt-BR" sz="3200" spc="-1" strike="noStrike">
                <a:latin typeface="Arial"/>
              </a:rPr>
              <a:t>Clientes</a:t>
            </a:r>
            <a:r>
              <a:rPr b="0" lang="pt-BR" sz="3200" spc="-1" strike="noStrike">
                <a:latin typeface="Arial"/>
              </a:rPr>
              <a:t>” e crie um novo clicando no botão “</a:t>
            </a:r>
            <a:r>
              <a:rPr b="0" i="1" lang="pt-BR" sz="3200" spc="-1" strike="noStrike">
                <a:latin typeface="Arial"/>
              </a:rPr>
              <a:t>+ Criar cliente</a:t>
            </a:r>
            <a:r>
              <a:rPr b="0" lang="pt-BR" sz="3200" spc="-1" strike="noStrike">
                <a:latin typeface="Arial"/>
              </a:rPr>
              <a:t>”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No “</a:t>
            </a:r>
            <a:r>
              <a:rPr b="0" i="1" lang="pt-BR" sz="3200" spc="-1" strike="noStrike">
                <a:latin typeface="Arial"/>
              </a:rPr>
              <a:t>Tipo de aplicativo</a:t>
            </a:r>
            <a:r>
              <a:rPr b="0" lang="pt-BR" sz="3200" spc="-1" strike="noStrike">
                <a:latin typeface="Arial"/>
              </a:rPr>
              <a:t>”, coloque “Aplicativo da Web”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60000" y="3420000"/>
            <a:ext cx="4451760" cy="21787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433480" y="3062880"/>
            <a:ext cx="3634200" cy="258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200" spc="-1" strike="noStrike">
                <a:latin typeface="Arial"/>
              </a:rPr>
              <a:t>NGROK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Google Drive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Mais abaixo, em “</a:t>
            </a:r>
            <a:r>
              <a:rPr b="0" i="1" lang="pt-BR" sz="3200" spc="-1" strike="noStrike">
                <a:latin typeface="Arial"/>
              </a:rPr>
              <a:t>URIs de redirecionamento autorizados</a:t>
            </a:r>
            <a:r>
              <a:rPr b="0" lang="pt-BR" sz="3200" spc="-1" strike="noStrike">
                <a:latin typeface="Arial"/>
              </a:rPr>
              <a:t>”, adicione a URL disponibilizada pelo N8N quando está criando uma “Credentials” no node de Google Drive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900000" y="3328200"/>
            <a:ext cx="2651040" cy="234396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911040" y="3326040"/>
            <a:ext cx="2651040" cy="234396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6660000" y="3326040"/>
            <a:ext cx="2651040" cy="234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Google Drive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no botão “</a:t>
            </a:r>
            <a:r>
              <a:rPr b="0" i="1" lang="pt-BR" sz="3200" spc="-1" strike="noStrike">
                <a:latin typeface="Arial"/>
              </a:rPr>
              <a:t>Criar</a:t>
            </a:r>
            <a:r>
              <a:rPr b="0" lang="pt-BR" sz="3200" spc="-1" strike="noStrike">
                <a:latin typeface="Arial"/>
              </a:rPr>
              <a:t>” e salve as chaves em um </a:t>
            </a:r>
            <a:r>
              <a:rPr b="0" lang="pt-BR" sz="3200" spc="-1" strike="noStrike">
                <a:latin typeface="Arial"/>
              </a:rPr>
              <a:t>local seguro que você possa recuperar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No N8n, você precisará do: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ID do cliente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Chave secreta do cliente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Baixe o JSON também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132960" y="2340000"/>
            <a:ext cx="3598200" cy="318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Google Drive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Mude para o menu “</a:t>
            </a:r>
            <a:r>
              <a:rPr b="0" i="1" lang="pt-BR" sz="3200" spc="-1" strike="noStrike">
                <a:latin typeface="Arial"/>
              </a:rPr>
              <a:t>Acesso a dados</a:t>
            </a:r>
            <a:r>
              <a:rPr b="0" lang="pt-BR" sz="3200" spc="-1" strike="noStrike">
                <a:latin typeface="Arial"/>
              </a:rPr>
              <a:t>”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em “Adicionar ou remover escopos”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Procure por “</a:t>
            </a:r>
            <a:r>
              <a:rPr b="0" i="1" lang="pt-BR" sz="3200" spc="-1" strike="noStrike">
                <a:latin typeface="Arial"/>
              </a:rPr>
              <a:t>Drive</a:t>
            </a:r>
            <a:r>
              <a:rPr b="0" lang="pt-BR" sz="3200" spc="-1" strike="noStrike">
                <a:latin typeface="Arial"/>
              </a:rPr>
              <a:t>” e selecione as opções de leitura </a:t>
            </a:r>
            <a:r>
              <a:rPr b="0" lang="pt-BR" sz="3200" spc="-1" strike="noStrike">
                <a:latin typeface="Arial"/>
              </a:rPr>
              <a:t>de documentos do Drive. Salve no final.</a:t>
            </a:r>
            <a:br>
              <a:rPr sz="3200"/>
            </a:br>
            <a:br>
              <a:rPr sz="3200"/>
            </a:br>
            <a:br>
              <a:rPr sz="3200"/>
            </a:br>
            <a:br>
              <a:rPr sz="3200"/>
            </a:br>
            <a:r>
              <a:rPr b="0" lang="pt-BR" sz="3200" spc="-1" strike="noStrike">
                <a:latin typeface="Arial"/>
              </a:rPr>
              <a:t> 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27760" y="3150720"/>
            <a:ext cx="3432240" cy="244728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4320000" y="3826080"/>
            <a:ext cx="5595120" cy="157392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 txBox="1"/>
          <p:nvPr/>
        </p:nvSpPr>
        <p:spPr>
          <a:xfrm>
            <a:off x="8136000" y="3619440"/>
            <a:ext cx="139536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latin typeface="Arial"/>
              </a:rPr>
              <a:t>.../auth/drive.readonly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8136000" y="3492000"/>
            <a:ext cx="1104120" cy="374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latin typeface="Arial"/>
              </a:rPr>
              <a:t>../auth/docs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8136000" y="3348000"/>
            <a:ext cx="123228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latin typeface="Arial"/>
              </a:rPr>
              <a:t>.../auth/drive.install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8136000" y="3204000"/>
            <a:ext cx="136656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latin typeface="Arial"/>
              </a:rPr>
              <a:t>.../auth/drive.appdata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8145360" y="3060000"/>
            <a:ext cx="107064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latin typeface="Arial"/>
              </a:rPr>
              <a:t>.../auth/drive.file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200" spc="-1" strike="noStrike">
                <a:latin typeface="Arial"/>
              </a:rPr>
              <a:t>N8N Workflow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N8N Workflow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Já pode testar no N8N. Crie um workflow.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Adicione um node, clicando com o botão direito no workflow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Na tela de escolha do node, busque por “</a:t>
            </a:r>
            <a:r>
              <a:rPr b="0" i="1" lang="pt-BR" sz="3200" spc="-1" strike="noStrike">
                <a:latin typeface="Arial"/>
              </a:rPr>
              <a:t>drive</a:t>
            </a:r>
            <a:r>
              <a:rPr b="0" lang="pt-BR" sz="3200" spc="-1" strike="noStrike">
                <a:latin typeface="Arial"/>
              </a:rPr>
              <a:t>” e selecione o Google Drive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Em sequencia, selecione o “</a:t>
            </a:r>
            <a:r>
              <a:rPr b="0" i="1" lang="pt-BR" sz="3200" spc="-1" strike="noStrike">
                <a:latin typeface="Arial"/>
              </a:rPr>
              <a:t>Download file</a:t>
            </a:r>
            <a:r>
              <a:rPr b="0" lang="pt-BR" sz="3200" spc="-1" strike="noStrike">
                <a:latin typeface="Arial"/>
              </a:rPr>
              <a:t>”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N8N Workflow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932400" y="2446920"/>
            <a:ext cx="1767600" cy="169308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240000" y="2109600"/>
            <a:ext cx="2307600" cy="221040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2880000" y="3240000"/>
            <a:ext cx="18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2880360" y="3240360"/>
            <a:ext cx="18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>
            <a:off x="5760000" y="3240000"/>
            <a:ext cx="18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6152400" y="2160000"/>
            <a:ext cx="2487600" cy="238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N8N Workflow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440000" y="1260000"/>
            <a:ext cx="6755760" cy="441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N8N Workflow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Crie uma nova credentials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Use o Oauth2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Use o Client ID e Client Secret que você criou no Google Cloud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Clique em “Sign in with Google” para validar e conectar. 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Conecte-se com um e-mail que você configurou como “Usuários de teste” no Google Clould.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81520" y="2808000"/>
            <a:ext cx="4134240" cy="270000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4961520" y="2731680"/>
            <a:ext cx="4758480" cy="29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N8N Workflow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81520" y="1800000"/>
            <a:ext cx="4575240" cy="298800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115960" y="1800000"/>
            <a:ext cx="4784040" cy="297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200" spc="-1" strike="noStrike">
                <a:latin typeface="Arial"/>
              </a:rPr>
              <a:t>Configurando a tabela do MySQL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NGROK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Criar uma conta no site da NGROK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  <a:hlinkClick r:id="rId1"/>
              </a:rPr>
              <a:t>https://ngrok.com/</a:t>
            </a:r>
            <a:endParaRPr b="0" lang="pt-BR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Baixa e instalar na maquina que vai rodar o n8n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  <a:hlinkClick r:id="rId2"/>
              </a:rPr>
              <a:t>https://dashboard.ngrok.com/get-started/setup/linux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200" spc="-1" strike="noStrike">
                <a:latin typeface="Arial"/>
              </a:rPr>
              <a:t>Tabela do MySQL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504000" y="132192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1600" spc="-1" strike="noStrike">
                <a:latin typeface="Arial"/>
              </a:rPr>
              <a:t>CREATE TABLE notas_fiscais (     chave_acesso VARCHAR(255) PRIMARY KEY,     modelo TEXT,     serie TEXT,     numero TEXT,     natureza_operacao TEXT,     data_emissao DATETIME,     cpf_cnpj_emitente TEXT,     razao_social_emitente TEXT,     inscricao_estadual_emitente TEXT,     uf_emitente TEXT,     municipio_emitente TEXT,     cnpj_destinatario TEXT,     nome_destinatario TEXT,     uf_destinatario TEXT,     indicador_ie_destinatario TEXT,     destino_operacao TEXT,     consumidor_final TEXT,     presenca_comprador TEXT,     numero_produto TEXT,     descricao_produto TEXT,     codigo_ncm TEXT,</a:t>
            </a:r>
            <a:endParaRPr b="0" lang="pt-BR" sz="1600" spc="-1" strike="noStrike">
              <a:latin typeface="Arial"/>
            </a:endParaRPr>
          </a:p>
          <a:p>
            <a:pPr algn="ctr">
              <a:buNone/>
            </a:pPr>
            <a:r>
              <a:rPr b="0" lang="pt-BR" sz="1600" spc="-1" strike="noStrike">
                <a:latin typeface="Arial"/>
              </a:rPr>
              <a:t>ncm_tipo_produto TEXT,     cfop TEXT,     quantidade DECIMAL(15,4),     unidade TEXT,     valor_unitario TEXT,     valor_total TEXT ); 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200" spc="-1" strike="noStrike">
                <a:latin typeface="Arial"/>
              </a:rPr>
              <a:t>Tudo finalizado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NGROK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Criar dominio no NGROK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520000" y="1980000"/>
            <a:ext cx="4320000" cy="320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NGROK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Criar dominio no NGROK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900000" y="2088360"/>
            <a:ext cx="7904520" cy="27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NGROK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Executar o NGROK no terminal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O terminal não pode ser encerrado, então utilizar o utilitário linux ‘screen’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  <a:hlinkClick r:id="rId1"/>
              </a:rPr>
              <a:t>https://linuxize.com/post/how-to-use-linux-screen/</a:t>
            </a:r>
            <a:endParaRPr b="0" lang="pt-BR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Use o dominio que criou para executar e a porta do n8n. No terminal execute: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Ngrok </a:t>
            </a:r>
            <a:r>
              <a:rPr b="0" i="1" lang="pt-BR" sz="2400" spc="-1" strike="noStrike">
                <a:latin typeface="Arial"/>
              </a:rPr>
              <a:t>ngrok http –url seu_dominio_criado 5678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NGROK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A tela deve ficar assim: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Copio o </a:t>
            </a:r>
            <a:r>
              <a:rPr b="0" i="1" lang="pt-BR" sz="2800" spc="-1" strike="noStrike">
                <a:latin typeface="Arial"/>
              </a:rPr>
              <a:t>Forwarding</a:t>
            </a:r>
            <a:r>
              <a:rPr b="0" lang="pt-BR" sz="2800" spc="-1" strike="noStrike">
                <a:latin typeface="Arial"/>
              </a:rPr>
              <a:t> link. O </a:t>
            </a:r>
            <a:r>
              <a:rPr b="0" i="1" lang="pt-BR" sz="2800" spc="-1" strike="noStrike">
                <a:latin typeface="Arial"/>
              </a:rPr>
              <a:t>https</a:t>
            </a:r>
            <a:r>
              <a:rPr b="0" lang="pt-BR" sz="2800" spc="-1" strike="noStrike">
                <a:latin typeface="Arial"/>
              </a:rPr>
              <a:t>.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Feche o </a:t>
            </a:r>
            <a:r>
              <a:rPr b="0" i="1" lang="pt-BR" sz="2800" spc="-1" strike="noStrike">
                <a:latin typeface="Arial"/>
              </a:rPr>
              <a:t>screen</a:t>
            </a:r>
            <a:r>
              <a:rPr b="0" lang="pt-BR" sz="2800" spc="-1" strike="noStrike">
                <a:latin typeface="Arial"/>
              </a:rPr>
              <a:t> com “ctrl + a” + “d”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340000" y="3060000"/>
            <a:ext cx="4970520" cy="229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3200" spc="-1" strike="noStrike">
                <a:latin typeface="Arial"/>
              </a:rPr>
              <a:t>N8N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Configurando o N8N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Usando docker-compose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Configurar o             ===&gt;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pt-BR" sz="2800" spc="-1" strike="noStrike">
                <a:latin typeface="Arial"/>
              </a:rPr>
              <a:t>docker-compose.yml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Executar no terminal: 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pt-BR" sz="2800" spc="-1" strike="noStrike">
                <a:latin typeface="Arial"/>
              </a:rPr>
              <a:t>Docker-compose up -d</a:t>
            </a:r>
            <a:endParaRPr b="0" lang="pt-BR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Atenção a variável </a:t>
            </a:r>
            <a:br>
              <a:rPr sz="2800"/>
            </a:br>
            <a:r>
              <a:rPr b="0" lang="pt-BR" sz="2800" spc="-1" strike="noStrike">
                <a:latin typeface="Arial"/>
              </a:rPr>
              <a:t>WEBHOOK_URL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Deve ser o https do NGROK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652000" y="1326600"/>
            <a:ext cx="4320000" cy="425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2025-06-24T08:40:53Z</dcterms:created>
  <dc:creator/>
  <dc:description/>
  <dc:language>pt-BR</dc:language>
  <cp:lastModifiedBy/>
  <dcterms:modified xsi:type="dcterms:W3CDTF">2025-06-24T21:32:23Z</dcterms:modified>
  <cp:revision>2</cp:revision>
  <dc:subject/>
  <dc:title/>
</cp:coreProperties>
</file>