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9" r:id="rId4"/>
    <p:sldId id="297" r:id="rId5"/>
    <p:sldId id="298" r:id="rId6"/>
    <p:sldId id="301" r:id="rId7"/>
    <p:sldId id="300" r:id="rId8"/>
    <p:sldId id="291" r:id="rId9"/>
    <p:sldId id="289" r:id="rId10"/>
    <p:sldId id="292" r:id="rId11"/>
    <p:sldId id="290" r:id="rId12"/>
    <p:sldId id="268" r:id="rId13"/>
    <p:sldId id="302" r:id="rId14"/>
    <p:sldId id="303" r:id="rId15"/>
    <p:sldId id="295" r:id="rId16"/>
    <p:sldId id="296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49" autoAdjust="0"/>
  </p:normalViewPr>
  <p:slideViewPr>
    <p:cSldViewPr snapToObjects="1">
      <p:cViewPr varScale="1">
        <p:scale>
          <a:sx n="96" d="100"/>
          <a:sy n="96" d="100"/>
        </p:scale>
        <p:origin x="-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4DC9-168D-7F4B-9DE5-69154B2A1344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CC6B0-2312-3C4B-8B3E-4277E0A9C44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ways to declare a </a:t>
            </a:r>
            <a:r>
              <a:rPr lang="en-US" smtClean="0"/>
              <a:t>block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 curly brackets</a:t>
            </a:r>
            <a:r>
              <a:rPr lang="en-US" baseline="0" smtClean="0"/>
              <a:t> for single lines of code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use do end for multi lines of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aseline="0" dirty="0" smtClean="0"/>
              <a:t>What is a block? </a:t>
            </a:r>
          </a:p>
          <a:p>
            <a:r>
              <a:rPr lang="en-US" sz="1800" baseline="0" dirty="0" smtClean="0"/>
              <a:t>It is the ability to take a block of code, wrap it up in an object and pass it to a method.  </a:t>
            </a:r>
          </a:p>
          <a:p>
            <a:r>
              <a:rPr lang="en-US" sz="1800" baseline="0" dirty="0" smtClean="0"/>
              <a:t>Then you can run the block of code within the method any time you want…sometimes twice!  </a:t>
            </a:r>
          </a:p>
          <a:p>
            <a:r>
              <a:rPr lang="en-US" sz="1800" baseline="0" dirty="0" smtClean="0"/>
              <a:t>The result is kind of like sending a method to a method, except that a block isn’t bound to an object like a method is – it is an object.  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what?  Why use blocks?</a:t>
            </a:r>
          </a:p>
          <a:p>
            <a:r>
              <a:rPr lang="en-US" baseline="0" dirty="0" smtClean="0"/>
              <a:t>elegant syntax for </a:t>
            </a:r>
            <a:r>
              <a:rPr lang="en-US" baseline="0" dirty="0" err="1" smtClean="0"/>
              <a:t>iterators</a:t>
            </a:r>
            <a:endParaRPr lang="en-US" baseline="0" dirty="0" smtClean="0"/>
          </a:p>
          <a:p>
            <a:r>
              <a:rPr lang="en-US" baseline="0" dirty="0" smtClean="0"/>
              <a:t>Because there are some things that only blocks can do, like being passed to a method and being returned by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6408-1C07-2043-8C73-E85F4854ED6A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Driven Performance Monitor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Stubs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Test Code with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802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6444734"/>
            <a:ext cx="486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from The Rspec Book by David Chelimsky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Isolating the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38300"/>
            <a:ext cx="8572500" cy="438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6444734"/>
            <a:ext cx="486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from The Rspec Book by David Chelimsky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my_instance.stub!(:msg).and_return(value)</a:t>
            </a:r>
          </a:p>
          <a:p>
            <a:endParaRPr lang="en-US" sz="3200"/>
          </a:p>
          <a:p>
            <a:r>
              <a:rPr lang="en-US" sz="3200"/>
              <a:t>MyClass.stub!(:msg).and_return(value)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stub from 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410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 require ‘spec’</a:t>
            </a:r>
          </a:p>
          <a:p>
            <a:r>
              <a:rPr lang="en-US" sz="2400"/>
              <a:t>&gt;&gt; require ‘spec/mocks’</a:t>
            </a:r>
          </a:p>
          <a:p>
            <a:r>
              <a:rPr lang="en-US" sz="2400"/>
              <a:t>&gt;&gt;Time.stub!(:now).and_return(10,20)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10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stub from 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4108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 fake_time = 0</a:t>
            </a:r>
          </a:p>
          <a:p>
            <a:r>
              <a:rPr lang="en-US" sz="2400"/>
              <a:t>&gt;&gt;Time.stub!(:now).and_return { fake_time += 10 } 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10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30</a:t>
            </a:r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my_obj.stub!(:msg).and_return("1",2)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my_obj.stub!(:msg).and_return { ... }</a:t>
            </a:r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for Specific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my_obj.stub!(:msg).with(1).and_return(2)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my_obj.stub!(:msg).and_return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A block is an anonymous function.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my_array.each do |value|</a:t>
            </a:r>
          </a:p>
          <a:p>
            <a:pPr>
              <a:buNone/>
            </a:pPr>
            <a:r>
              <a:rPr lang="en-US" dirty="0" smtClean="0"/>
              <a:t>	do_something(value)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219200"/>
            <a:ext cx="66548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 |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| puts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 the same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do |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|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puts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end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0" y="1219200"/>
            <a:ext cx="5981700" cy="493776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def </a:t>
            </a:r>
            <a:r>
              <a:rPr lang="en-US" dirty="0" err="1" smtClean="0">
                <a:latin typeface="Courier New"/>
                <a:cs typeface="Courier New"/>
              </a:rPr>
              <a:t>dos_veces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 yield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 yield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end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dos_veces</a:t>
            </a:r>
            <a:r>
              <a:rPr lang="en-US" dirty="0" smtClean="0">
                <a:latin typeface="Courier New"/>
                <a:cs typeface="Courier New"/>
              </a:rPr>
              <a:t> { puts "</a:t>
            </a:r>
            <a:r>
              <a:rPr lang="en-US" dirty="0" err="1" smtClean="0">
                <a:latin typeface="Courier New"/>
                <a:cs typeface="Courier New"/>
              </a:rPr>
              <a:t>Hola</a:t>
            </a:r>
            <a:r>
              <a:rPr lang="en-US" dirty="0" smtClean="0">
                <a:latin typeface="Courier New"/>
                <a:cs typeface="Courier New"/>
              </a:rPr>
              <a:t>” }</a:t>
            </a:r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Hola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Hola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9722" y="2949744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Block!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074775" y="3515921"/>
            <a:ext cx="455943" cy="1867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5090279" y="3956734"/>
            <a:ext cx="3139321" cy="1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9600" dirty="0" smtClean="0">
                <a:solidFill>
                  <a:srgbClr val="C5D4E1"/>
                </a:solidFill>
                <a:latin typeface="+mj-lt"/>
                <a:cs typeface="Courier"/>
              </a:rPr>
              <a:t>{</a:t>
            </a:r>
            <a:endParaRPr lang="en-US" sz="9600" dirty="0">
              <a:solidFill>
                <a:srgbClr val="C5D4E1"/>
              </a:solidFill>
              <a:latin typeface="+mj-lt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58041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Yield executes the block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62300" y="2604056"/>
            <a:ext cx="1282700" cy="18307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62300" y="2787134"/>
            <a:ext cx="1282700" cy="1846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63699"/>
            <a:ext cx="4914900" cy="45748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def superpowers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a = “x-ray vision”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= “flying”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yield(a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superpowers do </a:t>
            </a:r>
            <a:r>
              <a:rPr lang="en-US" dirty="0" smtClean="0">
                <a:latin typeface="Courier New"/>
                <a:cs typeface="Courier New"/>
              </a:rPr>
              <a:t>|x,y| puts x</a:t>
            </a:r>
            <a:r>
              <a:rPr lang="en-US" smtClean="0">
                <a:latin typeface="Courier New"/>
                <a:cs typeface="Courier New"/>
              </a:rPr>
              <a:t>,y </a:t>
            </a:r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x-ray vision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flying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91200" y="2819400"/>
            <a:ext cx="1752600" cy="86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9812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Yield sends its parameters as arguments to the block</a:t>
            </a:r>
          </a:p>
          <a:p>
            <a:endParaRPr lang="en-US" sz="2000" dirty="0"/>
          </a:p>
          <a:p>
            <a:r>
              <a:rPr lang="en-US" sz="2000" dirty="0" err="1" smtClean="0"/>
              <a:t>yield(a,b</a:t>
            </a:r>
            <a:r>
              <a:rPr lang="en-US" sz="2000" dirty="0" smtClean="0"/>
              <a:t>) sends a and </a:t>
            </a:r>
            <a:r>
              <a:rPr lang="en-US" sz="2000" dirty="0" err="1" smtClean="0"/>
              <a:t>b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                      to |</a:t>
            </a:r>
            <a:r>
              <a:rPr lang="en-US" sz="2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dirty="0" smtClean="0"/>
              <a:t>|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x</a:t>
            </a:r>
            <a:r>
              <a:rPr lang="en-US" sz="2000" dirty="0" smtClean="0"/>
              <a:t> is set to a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y</a:t>
            </a:r>
            <a:r>
              <a:rPr lang="en-US" sz="2000" dirty="0" smtClean="0"/>
              <a:t> is set to </a:t>
            </a:r>
            <a:r>
              <a:rPr lang="en-US" sz="2000" dirty="0" err="1" smtClean="0"/>
              <a:t>b</a:t>
            </a:r>
            <a:endParaRPr lang="en-US" sz="20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4000" y="2895600"/>
            <a:ext cx="1752600" cy="791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repeat(num)</a:t>
            </a:r>
          </a:p>
          <a:p>
            <a:pPr>
              <a:buNone/>
            </a:pPr>
            <a:r>
              <a:rPr lang="en-US"/>
              <a:t>    if block_given?</a:t>
            </a:r>
          </a:p>
          <a:p>
            <a:pPr>
              <a:buNone/>
            </a:pPr>
            <a:r>
              <a:rPr lang="en-US"/>
              <a:t>        num.times { puts yield }</a:t>
            </a:r>
          </a:p>
          <a:p>
            <a:pPr>
              <a:buNone/>
            </a:pPr>
            <a:r>
              <a:rPr lang="en-US"/>
              <a:t>    else</a:t>
            </a:r>
          </a:p>
          <a:p>
            <a:pPr>
              <a:buNone/>
            </a:pPr>
            <a:r>
              <a:rPr lang="en-US"/>
              <a:t>        puts "I can't repeat what you don't tell me"</a:t>
            </a:r>
          </a:p>
          <a:p>
            <a:pPr>
              <a:buNone/>
            </a:pPr>
            <a:r>
              <a:rPr lang="en-US"/>
              <a:t>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Block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repeat_lots(&amp;my_block)</a:t>
            </a:r>
          </a:p>
          <a:p>
            <a:pPr>
              <a:buNone/>
            </a:pPr>
            <a:r>
              <a:rPr lang="en-US"/>
              <a:t>  	puts "my_block is a #{my_block.class}"</a:t>
            </a:r>
          </a:p>
          <a:p>
            <a:pPr>
              <a:buNone/>
            </a:pPr>
            <a:r>
              <a:rPr lang="en-US"/>
              <a:t>  	puts my_block.call</a:t>
            </a:r>
          </a:p>
          <a:p>
            <a:pPr>
              <a:buNone/>
            </a:pPr>
            <a:r>
              <a:rPr lang="en-US"/>
              <a:t>  	puts yield          # this does the same thing </a:t>
            </a:r>
          </a:p>
          <a:p>
            <a:pPr>
              <a:buNone/>
            </a:pPr>
            <a:r>
              <a:rPr lang="en-US"/>
              <a:t>  	puts my_block.call</a:t>
            </a:r>
          </a:p>
          <a:p>
            <a:pPr>
              <a:buNone/>
            </a:pPr>
            <a:r>
              <a:rPr lang="en-US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Monitor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How it works:</a:t>
            </a:r>
          </a:p>
          <a:p>
            <a:r>
              <a:rPr lang="en-US"/>
              <a:t>Record Time</a:t>
            </a:r>
          </a:p>
          <a:p>
            <a:r>
              <a:rPr lang="en-US"/>
              <a:t>Run Code</a:t>
            </a:r>
          </a:p>
          <a:p>
            <a:r>
              <a:rPr lang="en-US"/>
              <a:t>Report Time Difference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Hmmm… how do we test when time is always changing?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Test Doubles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82000" cy="5553316"/>
          </a:xfrm>
          <a:ln/>
        </p:spPr>
        <p:txBody>
          <a:bodyPr wrap="square">
            <a:spAutoFit/>
          </a:bodyPr>
          <a:lstStyle/>
          <a:p>
            <a:pPr marL="628650">
              <a:lnSpc>
                <a:spcPct val="80000"/>
              </a:lnSpc>
              <a:spcBef>
                <a:spcPct val="0"/>
              </a:spcBef>
              <a:buNone/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	A Test Double replaces the "real" instance of an object used by the production code with something suitable for the currently running test, but with the same interface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Stubs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Hard-coded values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Mocks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Pre-programmed with expectations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Fail-fast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Test Doubles in general are often called Mock Objects, so be careful about terminology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Fakes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Can store values across calls, but don't really do what the live object would do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E.g. in-memory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7671</TotalTime>
  <Words>683</Words>
  <Application>Microsoft Macintosh PowerPoint</Application>
  <PresentationFormat>On-screen Show (4:3)</PresentationFormat>
  <Paragraphs>143</Paragraphs>
  <Slides>17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Ruby Blocks</vt:lpstr>
      <vt:lpstr>Blocks</vt:lpstr>
      <vt:lpstr>Block Syntax</vt:lpstr>
      <vt:lpstr>Blocks</vt:lpstr>
      <vt:lpstr>Yield with Parameters</vt:lpstr>
      <vt:lpstr>Checking for a Block</vt:lpstr>
      <vt:lpstr>Explicit Block Parameter</vt:lpstr>
      <vt:lpstr>Performance Monitor Example </vt:lpstr>
      <vt:lpstr>Test Doubles</vt:lpstr>
      <vt:lpstr>How to Test Code with Dependencies</vt:lpstr>
      <vt:lpstr>Isolating the Subject</vt:lpstr>
      <vt:lpstr>Stub in RSpec</vt:lpstr>
      <vt:lpstr>Using stub from irb</vt:lpstr>
      <vt:lpstr>Using stub from irb</vt:lpstr>
      <vt:lpstr>Stub in RSpec</vt:lpstr>
      <vt:lpstr>Stub for Specific Values</vt:lpstr>
      <vt:lpstr>Stub in RSpec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Fundamentals</dc:title>
  <dc:creator>Sarah Allen</dc:creator>
  <cp:lastModifiedBy>Liah</cp:lastModifiedBy>
  <cp:revision>37</cp:revision>
  <dcterms:created xsi:type="dcterms:W3CDTF">2010-09-21T02:38:08Z</dcterms:created>
  <dcterms:modified xsi:type="dcterms:W3CDTF">2010-09-21T21:19:25Z</dcterms:modified>
</cp:coreProperties>
</file>