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0" r:id="rId1"/>
  </p:sldMasterIdLst>
  <p:notesMasterIdLst>
    <p:notesMasterId r:id="rId15"/>
  </p:notesMasterIdLst>
  <p:sldIdLst>
    <p:sldId id="256" r:id="rId2"/>
    <p:sldId id="269" r:id="rId3"/>
    <p:sldId id="268" r:id="rId4"/>
    <p:sldId id="257" r:id="rId5"/>
    <p:sldId id="271" r:id="rId6"/>
    <p:sldId id="264" r:id="rId7"/>
    <p:sldId id="266" r:id="rId8"/>
    <p:sldId id="265" r:id="rId9"/>
    <p:sldId id="272" r:id="rId10"/>
    <p:sldId id="267" r:id="rId11"/>
    <p:sldId id="270" r:id="rId12"/>
    <p:sldId id="25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342C-3852-B54A-9B2B-7BB377DA06B8}" type="datetimeFigureOut">
              <a:rPr lang="en-US"/>
              <a:pPr/>
              <a:t>9/21/10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D466D-DAE5-7443-BF2E-1B4DEA00D088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Courier New"/>
              </a:rPr>
              <a:t>The File class is a subclass of the IO class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D466D-DAE5-7443-BF2E-1B4DEA00D088}" type="slidenum">
              <a:rPr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rewind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D466D-DAE5-7443-BF2E-1B4DEA00D088}" type="slidenum">
              <a:rPr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2D5C49-B1ED-A74F-87E0-F2A876285BBA}" type="datetimeFigureOut">
              <a:rPr lang="en-US"/>
              <a:pPr/>
              <a:t>9/21/10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C49-B1ED-A74F-87E0-F2A876285BBA}" type="datetimeFigureOut">
              <a:rPr lang="en-US"/>
              <a:pPr/>
              <a:t>9/21/10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2D5C49-B1ED-A74F-87E0-F2A876285BBA}" type="datetimeFigureOut">
              <a:rPr lang="en-US"/>
              <a:pPr/>
              <a:t>9/21/10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C49-B1ED-A74F-87E0-F2A876285BBA}" type="datetimeFigureOut">
              <a:rPr lang="en-US"/>
              <a:pPr/>
              <a:t>9/21/10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C49-B1ED-A74F-87E0-F2A876285BBA}" type="datetimeFigureOut">
              <a:rPr lang="en-US"/>
              <a:pPr/>
              <a:t>9/21/10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C49-B1ED-A74F-87E0-F2A876285BBA}" type="datetimeFigureOut">
              <a:rPr lang="en-US"/>
              <a:pPr/>
              <a:t>9/21/10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2D5C49-B1ED-A74F-87E0-F2A876285BBA}" type="datetimeFigureOut">
              <a:rPr lang="en-US"/>
              <a:pPr/>
              <a:t>9/21/10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2D5C49-B1ED-A74F-87E0-F2A876285BBA}" type="datetimeFigureOut">
              <a:rPr lang="en-US"/>
              <a:pPr/>
              <a:t>9/21/10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C49-B1ED-A74F-87E0-F2A876285BBA}" type="datetimeFigureOut">
              <a:rPr lang="en-US"/>
              <a:pPr/>
              <a:t>9/21/10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C49-B1ED-A74F-87E0-F2A876285BBA}" type="datetimeFigureOut">
              <a:rPr lang="en-US"/>
              <a:pPr/>
              <a:t>9/21/10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C49-B1ED-A74F-87E0-F2A876285BBA}" type="datetimeFigureOut">
              <a:rPr lang="en-US"/>
              <a:pPr/>
              <a:t>9/21/10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2D5C49-B1ED-A74F-87E0-F2A876285BBA}" type="datetimeFigureOut">
              <a:rPr lang="en-US"/>
              <a:pPr/>
              <a:t>9/21/10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2D5C49-B1ED-A74F-87E0-F2A876285BBA}" type="datetimeFigureOut">
              <a:rPr lang="en-US"/>
              <a:pPr/>
              <a:t>9/21/10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1" y="2196353"/>
            <a:ext cx="7941732" cy="136207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yuthaya"/>
                <a:cs typeface="Ayuthaya"/>
              </a:rPr>
              <a:t>I/O and </a:t>
            </a:r>
            <a:r>
              <a:rPr lang="en-US" sz="3600" dirty="0" smtClean="0">
                <a:latin typeface="Ayuthaya"/>
                <a:cs typeface="Ayuthaya"/>
              </a:rPr>
              <a:t>Files</a:t>
            </a:r>
            <a:endParaRPr lang="en-US" sz="3600" dirty="0">
              <a:latin typeface="Ayuthaya"/>
              <a:cs typeface="Ayuthay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017" y="3702681"/>
            <a:ext cx="312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Liah</a:t>
            </a:r>
            <a:r>
              <a:rPr lang="en-US" dirty="0" smtClean="0"/>
              <a:t> Hansen and Sarah Allen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“</a:t>
            </a:r>
            <a:r>
              <a:rPr lang="en-US" dirty="0" err="1"/>
              <a:t>w</a:t>
            </a:r>
            <a:r>
              <a:rPr lang="en-US" dirty="0" smtClean="0"/>
              <a:t>+</a:t>
            </a:r>
            <a:r>
              <a:rPr lang="en-US" dirty="0"/>
              <a:t>” argument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&gt;&gt;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my_file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>
                <a:latin typeface="Courier New"/>
                <a:cs typeface="Courier New"/>
              </a:rPr>
              <a:t>File.new(</a:t>
            </a:r>
            <a:r>
              <a:rPr lang="en-US" dirty="0" err="1" smtClean="0">
                <a:latin typeface="Courier New"/>
                <a:cs typeface="Courier New"/>
              </a:rPr>
              <a:t>"data.txt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w</a:t>
            </a:r>
            <a:r>
              <a:rPr lang="en-US" dirty="0" smtClean="0">
                <a:latin typeface="Courier New"/>
                <a:cs typeface="Courier New"/>
              </a:rPr>
              <a:t>+</a:t>
            </a:r>
            <a:r>
              <a:rPr lang="en-US" dirty="0">
                <a:latin typeface="Courier New"/>
                <a:cs typeface="Courier New"/>
              </a:rPr>
              <a:t>")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=&gt; #&lt;</a:t>
            </a:r>
            <a:r>
              <a:rPr lang="en-US" dirty="0" err="1">
                <a:latin typeface="Courier New"/>
                <a:cs typeface="Courier New"/>
              </a:rPr>
              <a:t>File:def.rb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&gt;&gt; </a:t>
            </a:r>
            <a:r>
              <a:rPr lang="en-US" dirty="0" err="1" smtClean="0">
                <a:latin typeface="Courier New"/>
                <a:cs typeface="Courier New"/>
              </a:rPr>
              <a:t>my_file.write("something</a:t>
            </a:r>
            <a:r>
              <a:rPr lang="en-US" dirty="0" smtClean="0">
                <a:latin typeface="Courier New"/>
                <a:cs typeface="Courier New"/>
              </a:rPr>
              <a:t>")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=&gt; 9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&gt;&gt; </a:t>
            </a:r>
            <a:r>
              <a:rPr lang="en-US" dirty="0" err="1" smtClean="0">
                <a:latin typeface="Courier New"/>
                <a:cs typeface="Courier New"/>
              </a:rPr>
              <a:t>my_file.rewind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=&gt; 0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&gt;&gt; </a:t>
            </a:r>
            <a:r>
              <a:rPr lang="en-US" dirty="0" err="1" smtClean="0">
                <a:latin typeface="Courier New"/>
                <a:cs typeface="Courier New"/>
              </a:rPr>
              <a:t>my_file.read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=&gt; "something"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>
                <a:latin typeface="Courier New"/>
                <a:cs typeface="Courier New"/>
              </a:rPr>
              <a:t>&gt;&gt; d = Dir.new("/Users/liahhansen/s/dir")</a:t>
            </a:r>
          </a:p>
          <a:p>
            <a:pPr>
              <a:buNone/>
            </a:pPr>
            <a:r>
              <a:rPr lang="en-US" sz="2400">
                <a:latin typeface="Courier New"/>
                <a:cs typeface="Courier New"/>
              </a:rPr>
              <a:t>=&gt; #&lt;Dir:/Users/liahhansen/s/dir&gt;</a:t>
            </a:r>
          </a:p>
          <a:p>
            <a:pPr>
              <a:buNone/>
            </a:pPr>
            <a:endParaRPr lang="en-US" sz="2400">
              <a:latin typeface="Courier New"/>
              <a:cs typeface="Courier New"/>
            </a:endParaRPr>
          </a:p>
          <a:p>
            <a:pPr>
              <a:buNone/>
            </a:pPr>
            <a:endParaRPr lang="en-US" sz="2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>
                <a:latin typeface="Courier New"/>
                <a:cs typeface="Courier New"/>
              </a:rPr>
              <a:t>&gt;&gt; d.entries</a:t>
            </a:r>
          </a:p>
          <a:p>
            <a:pPr>
              <a:buNone/>
            </a:pPr>
            <a:r>
              <a:rPr lang="en-US" sz="2400">
                <a:latin typeface="Courier New"/>
                <a:cs typeface="Courier New"/>
              </a:rPr>
              <a:t>=&gt; [".", "..", "abc.rb", "anothersubdir", "def.rb", "ghi.rb", "subdirectory"]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 files in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i=0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0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d.each {|x| i+=1; puts i}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1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2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3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4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5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6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7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iterate over files in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ruby_files = Dir["*.rb"]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["abc.rb", "def.rb", "ghi.rb"]</a:t>
            </a:r>
          </a:p>
          <a:p>
            <a:pPr>
              <a:buNone/>
            </a:pP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ruby_files.map do |file| 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			"rb_" + file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	  end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["rb_abc.rb", "rb_def.rb", "rb_ghi.rb"]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IO: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IO class is the basis for all input and output in Ruby</a:t>
            </a:r>
          </a:p>
          <a:p>
            <a:endParaRPr lang="en-US" dirty="0"/>
          </a:p>
          <a:p>
            <a:r>
              <a:rPr lang="en-US" dirty="0"/>
              <a:t>IO objects represent readable and/or writable connections to disk files, keyboards &amp; screens </a:t>
            </a:r>
          </a:p>
          <a:p>
            <a:endParaRPr lang="en-US" dirty="0"/>
          </a:p>
          <a:p>
            <a:r>
              <a:rPr lang="en-US" dirty="0"/>
              <a:t>File is a subclass of IO and allows for reading and writing files in ruby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modes for opening I/O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 "r"  Read-only, starts at beginning of file  (default)</a:t>
            </a:r>
          </a:p>
          <a:p>
            <a:pPr>
              <a:buNone/>
            </a:pPr>
            <a:endParaRPr lang="en-US" smtClean="0"/>
          </a:p>
          <a:p>
            <a:r>
              <a:rPr lang="en-US" smtClean="0"/>
              <a:t> "r+" Read-write, starts at beginning of file</a:t>
            </a:r>
          </a:p>
          <a:p>
            <a:endParaRPr lang="en-US" smtClean="0"/>
          </a:p>
          <a:p>
            <a:r>
              <a:rPr lang="en-US" smtClean="0"/>
              <a:t> "w"  Write-only, truncates existing file to zero length or creates a new file for writing</a:t>
            </a:r>
          </a:p>
          <a:p>
            <a:endParaRPr lang="en-US" smtClean="0"/>
          </a:p>
          <a:p>
            <a:r>
              <a:rPr lang="en-US" smtClean="0"/>
              <a:t> "w+" Read-write, truncates existing file to zero length or creates a new file for reading and writing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open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cs typeface="Courier New"/>
              </a:rPr>
              <a:t>Creating the file object opens the file: 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 = File.new("abc.rb")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#&lt;File:abc.rb&gt;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file – with a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cs typeface="Courier New"/>
              </a:rPr>
              <a:t>File.open is synonomous with File.new, except that it can take a block:</a:t>
            </a:r>
          </a:p>
          <a:p>
            <a:endParaRPr lang="en-US">
              <a:cs typeface="Courier New"/>
            </a:endParaRP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File.open(“abc.rb", "r+") do |f| 		f &lt;&lt; "hello" 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		end 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#&lt;File:abc.rb (closed)&gt;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/>
                <a:cs typeface="Courier New"/>
              </a:rPr>
              <a:t>return a single line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f.gets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"aaa\n"</a:t>
            </a:r>
          </a:p>
          <a:p>
            <a:pPr>
              <a:buNone/>
            </a:pPr>
            <a:endParaRPr lang="en-US">
              <a:latin typeface="Courier New"/>
              <a:cs typeface="Courier New"/>
            </a:endParaRPr>
          </a:p>
          <a:p>
            <a:r>
              <a:rPr lang="en-US">
                <a:latin typeface="Courier New"/>
                <a:cs typeface="Courier New"/>
              </a:rPr>
              <a:t>return the whole file after current position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f.read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"aaa\nbbb\nccc"</a:t>
            </a:r>
          </a:p>
          <a:p>
            <a:pPr>
              <a:buNone/>
            </a:pPr>
            <a:endParaRPr lang="en-US">
              <a:latin typeface="Courier New"/>
              <a:cs typeface="Courier New"/>
            </a:endParaRPr>
          </a:p>
          <a:p>
            <a:r>
              <a:rPr lang="en-US">
                <a:latin typeface="Courier New"/>
                <a:cs typeface="Courier New"/>
              </a:rPr>
              <a:t>returns file as an array of lines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f.readlines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["aaa\n", "bbb\n", "ccc"]</a:t>
            </a:r>
          </a:p>
          <a:p>
            <a:pPr>
              <a:buNone/>
            </a:pPr>
            <a:endParaRPr lang="en-US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 &amp; rewind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f.rewind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0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f.pos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0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f.gets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"aaa\n"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f.pos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iterate over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cs typeface="Courier New"/>
              </a:rPr>
              <a:t>File objects are enumerable:</a:t>
            </a:r>
          </a:p>
          <a:p>
            <a:endParaRPr lang="en-US">
              <a:cs typeface="Courier New"/>
            </a:endParaRP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f.each {|line| puts line}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aaa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bbb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ccc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any enumerable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f.map {|line| line.chomp +  "... "}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[”aaa... ", ”bbb... ", ”ccc... "]</a:t>
            </a:r>
          </a:p>
          <a:p>
            <a:pPr>
              <a:buNone/>
            </a:pP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f.any? {|line| line =~ /aaa\n/ }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false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f.rewind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0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f.any? {|line| line =~ /aaa\n/ }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true</a:t>
            </a:r>
          </a:p>
          <a:p>
            <a:pPr>
              <a:buNone/>
            </a:pPr>
            <a:endParaRPr lang="en-US">
              <a:latin typeface="Courier New"/>
              <a:cs typeface="Courier New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5073</TotalTime>
  <Words>667</Words>
  <Application>Microsoft Macintosh PowerPoint</Application>
  <PresentationFormat>On-screen Show (4:3)</PresentationFormat>
  <Paragraphs>108</Paragraphs>
  <Slides>13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I/O and Files</vt:lpstr>
      <vt:lpstr>IO: Input/Output</vt:lpstr>
      <vt:lpstr>common modes for opening I/O ports</vt:lpstr>
      <vt:lpstr>open a file</vt:lpstr>
      <vt:lpstr>open file – with a block</vt:lpstr>
      <vt:lpstr>read a file</vt:lpstr>
      <vt:lpstr>position &amp; rewind</vt:lpstr>
      <vt:lpstr>iterate over lines</vt:lpstr>
      <vt:lpstr>use any enumerable method</vt:lpstr>
      <vt:lpstr>write to a file</vt:lpstr>
      <vt:lpstr>directories</vt:lpstr>
      <vt:lpstr>count files in directory</vt:lpstr>
      <vt:lpstr>iterate over files in directory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and Files</dc:title>
  <dc:creator>Liah</dc:creator>
  <cp:lastModifiedBy>Liah</cp:lastModifiedBy>
  <cp:revision>4</cp:revision>
  <dcterms:created xsi:type="dcterms:W3CDTF">2010-09-21T23:02:19Z</dcterms:created>
  <dcterms:modified xsi:type="dcterms:W3CDTF">2010-09-21T23:02:23Z</dcterms:modified>
</cp:coreProperties>
</file>