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92" r:id="rId4"/>
    <p:sldId id="272" r:id="rId5"/>
    <p:sldId id="284" r:id="rId6"/>
    <p:sldId id="273" r:id="rId7"/>
    <p:sldId id="274" r:id="rId8"/>
    <p:sldId id="275" r:id="rId9"/>
    <p:sldId id="276" r:id="rId10"/>
    <p:sldId id="269" r:id="rId11"/>
    <p:sldId id="268" r:id="rId12"/>
    <p:sldId id="280" r:id="rId13"/>
    <p:sldId id="281" r:id="rId14"/>
    <p:sldId id="283" r:id="rId15"/>
    <p:sldId id="291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clrMode="gray" frameSlides="1"/>
  <p:showPr showNarration="1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339" autoAdjust="0"/>
    <p:restoredTop sz="93920" autoAdjust="0"/>
  </p:normalViewPr>
  <p:slideViewPr>
    <p:cSldViewPr snapToGrid="0" snapToObjects="1">
      <p:cViewPr>
        <p:scale>
          <a:sx n="75" d="100"/>
          <a:sy n="75" d="100"/>
        </p:scale>
        <p:origin x="-1176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AF994-3454-E142-B989-A9AF4A082C8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DFBEB-E24F-0841-9235-67620E198371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328DB-6CEE-2B41-AA12-424D2750833B}" type="datetimeFigureOut">
              <a:rPr lang="en-US"/>
              <a:pPr/>
              <a:t>9/20/10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6A2D6-BCF9-224B-BBFD-6E63FB84DCA7}" type="slidenum">
              <a:rPr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\s finds spaces,</a:t>
            </a:r>
            <a:r>
              <a:rPr lang="en-US" baseline="0" dirty="0"/>
              <a:t> tabs and new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A2D6-BCF9-224B-BBFD-6E63FB84DCA7}" type="slidenum">
              <a:rPr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9/20/10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9/20/10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9/20/10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9/20/10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9/20/10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9/20/10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9/20/10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9/20/10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9/20/10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9/20/10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9/20/10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1753C5-BC09-114C-A248-009FFB5E6F13}" type="datetimeFigureOut">
              <a:rPr lang="en-US"/>
              <a:pPr/>
              <a:t>9/20/10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/regex will find me/</a:t>
            </a: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89973"/>
            <a:ext cx="7772400" cy="842959"/>
          </a:xfrm>
        </p:spPr>
        <p:txBody>
          <a:bodyPr/>
          <a:lstStyle/>
          <a:p>
            <a:r>
              <a:rPr lang="en-US" dirty="0"/>
              <a:t>Regex:  .match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38667" y="1447800"/>
            <a:ext cx="8602133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46" dirty="0">
                <a:latin typeface="Courier"/>
                <a:cs typeface="Courier"/>
              </a:rPr>
              <a:t>&gt;&gt; category = "power tools"</a:t>
            </a:r>
          </a:p>
          <a:p>
            <a:pPr>
              <a:buNone/>
            </a:pPr>
            <a:r>
              <a:rPr lang="en-US" sz="1946" dirty="0">
                <a:latin typeface="Courier"/>
                <a:cs typeface="Courier"/>
              </a:rPr>
              <a:t>=&gt; "power tools"</a:t>
            </a:r>
          </a:p>
          <a:p>
            <a:pPr>
              <a:buNone/>
            </a:pPr>
            <a:endParaRPr lang="en-US" sz="1946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946" dirty="0">
                <a:latin typeface="Courier"/>
                <a:cs typeface="Courier"/>
              </a:rPr>
              <a:t>&gt;&gt; puts "on Sale" if category.match(/power tools/)</a:t>
            </a:r>
          </a:p>
          <a:p>
            <a:pPr>
              <a:buNone/>
            </a:pPr>
            <a:r>
              <a:rPr lang="en-US" sz="1946" dirty="0">
                <a:latin typeface="Courier"/>
                <a:cs typeface="Courier"/>
              </a:rPr>
              <a:t>on Sale</a:t>
            </a:r>
          </a:p>
          <a:p>
            <a:pPr>
              <a:buNone/>
            </a:pPr>
            <a:endParaRPr lang="en-US" sz="1946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946" dirty="0">
                <a:latin typeface="Courier"/>
                <a:cs typeface="Courier"/>
              </a:rPr>
              <a:t>&gt;&gt; puts "on Sale" if /power tools/.match(category)</a:t>
            </a:r>
          </a:p>
          <a:p>
            <a:pPr>
              <a:buNone/>
            </a:pPr>
            <a:r>
              <a:rPr lang="en-US" sz="1946" dirty="0">
                <a:latin typeface="Courier"/>
                <a:cs typeface="Courier"/>
              </a:rPr>
              <a:t>on Sale</a:t>
            </a: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89973"/>
            <a:ext cx="7772400" cy="842959"/>
          </a:xfrm>
        </p:spPr>
        <p:txBody>
          <a:bodyPr/>
          <a:lstStyle/>
          <a:p>
            <a:r>
              <a:rPr lang="en-US" dirty="0"/>
              <a:t>Regex:  =~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38667" y="1447800"/>
            <a:ext cx="8602133" cy="5207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946" dirty="0">
                <a:latin typeface="Courier"/>
                <a:cs typeface="Courier"/>
              </a:rPr>
              <a:t>&gt;&gt; category = "shoes"</a:t>
            </a:r>
          </a:p>
          <a:p>
            <a:pPr>
              <a:buNone/>
            </a:pPr>
            <a:r>
              <a:rPr lang="en-US" sz="1946" dirty="0">
                <a:latin typeface="Courier"/>
                <a:cs typeface="Courier"/>
              </a:rPr>
              <a:t>=&gt; "shoes"</a:t>
            </a:r>
          </a:p>
          <a:p>
            <a:pPr>
              <a:buNone/>
            </a:pPr>
            <a:endParaRPr lang="en-US" sz="1946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946" dirty="0">
                <a:latin typeface="Courier"/>
                <a:cs typeface="Courier"/>
              </a:rPr>
              <a:t>&gt;&gt; puts "15 % off" if category =~ /shoes/</a:t>
            </a:r>
          </a:p>
          <a:p>
            <a:pPr>
              <a:buNone/>
            </a:pPr>
            <a:r>
              <a:rPr lang="en-US" sz="1946" dirty="0">
                <a:latin typeface="Courier"/>
                <a:cs typeface="Courier"/>
              </a:rPr>
              <a:t>15 % off</a:t>
            </a:r>
          </a:p>
          <a:p>
            <a:pPr>
              <a:buNone/>
            </a:pPr>
            <a:endParaRPr lang="en-US" sz="1946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946" dirty="0">
                <a:latin typeface="Courier"/>
                <a:cs typeface="Courier"/>
              </a:rPr>
              <a:t>&gt;&gt; puts "15 % off" if /shoes/ =~ category</a:t>
            </a:r>
          </a:p>
          <a:p>
            <a:pPr>
              <a:buNone/>
            </a:pPr>
            <a:r>
              <a:rPr lang="en-US" sz="1946" dirty="0">
                <a:latin typeface="Courier"/>
                <a:cs typeface="Courier"/>
              </a:rPr>
              <a:t>15 % off</a:t>
            </a:r>
          </a:p>
          <a:p>
            <a:pPr>
              <a:buNone/>
            </a:pPr>
            <a:endParaRPr lang="en-US" sz="1946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946" dirty="0">
                <a:latin typeface="Courier"/>
                <a:cs typeface="Courier"/>
              </a:rPr>
              <a:t>&gt;&gt; /pants/ =~ category</a:t>
            </a:r>
          </a:p>
          <a:p>
            <a:pPr>
              <a:buNone/>
            </a:pPr>
            <a:r>
              <a:rPr lang="en-US" sz="1946" dirty="0">
                <a:latin typeface="Courier"/>
                <a:cs typeface="Courier"/>
              </a:rPr>
              <a:t>=&gt; nil</a:t>
            </a:r>
          </a:p>
          <a:p>
            <a:pPr>
              <a:buNone/>
            </a:pPr>
            <a:endParaRPr lang="en-US" sz="1946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946" dirty="0">
                <a:latin typeface="Courier"/>
                <a:cs typeface="Courier"/>
              </a:rPr>
              <a:t>&gt;&gt; /shoes/ =~ category</a:t>
            </a:r>
          </a:p>
          <a:p>
            <a:pPr>
              <a:buNone/>
            </a:pPr>
            <a:r>
              <a:rPr lang="en-US" sz="1946" dirty="0">
                <a:latin typeface="Courier"/>
                <a:cs typeface="Courier"/>
              </a:rPr>
              <a:t>=&gt; 0</a:t>
            </a:r>
          </a:p>
          <a:p>
            <a:pPr>
              <a:buNone/>
            </a:pPr>
            <a:endParaRPr lang="en-US" sz="1946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946" dirty="0">
                <a:latin typeface="Courier"/>
                <a:cs typeface="Courier"/>
              </a:rPr>
              <a:t>&gt;&gt; category = "women's shoes”</a:t>
            </a:r>
          </a:p>
          <a:p>
            <a:pPr>
              <a:buNone/>
            </a:pPr>
            <a:endParaRPr lang="en-US" sz="1946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946" dirty="0">
                <a:latin typeface="Courier"/>
                <a:cs typeface="Courier"/>
              </a:rPr>
              <a:t>&gt;&gt; /shoes/ =~ category</a:t>
            </a:r>
          </a:p>
          <a:p>
            <a:pPr>
              <a:buNone/>
            </a:pPr>
            <a:r>
              <a:rPr lang="en-US" sz="1946" dirty="0">
                <a:latin typeface="Courier"/>
                <a:cs typeface="Courier"/>
              </a:rPr>
              <a:t>=&gt; 8</a:t>
            </a:r>
          </a:p>
          <a:p>
            <a:pPr>
              <a:buNone/>
            </a:pPr>
            <a:endParaRPr lang="en-US" sz="1946" dirty="0">
              <a:latin typeface="Courier"/>
              <a:cs typeface="Courier"/>
            </a:endParaRP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2135" y="5875870"/>
            <a:ext cx="1342418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8</a:t>
            </a:r>
            <a:r>
              <a:rPr lang="en-US" sz="2000" baseline="30000" dirty="0"/>
              <a:t>th</a:t>
            </a:r>
            <a:r>
              <a:rPr lang="en-US" sz="2000" dirty="0"/>
              <a:t> character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691467" y="5655736"/>
            <a:ext cx="999066" cy="38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ourier"/>
                <a:cs typeface="Courier"/>
              </a:rPr>
              <a:t>&gt;&gt; numbers = "one two three"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=&gt; "one two three"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&gt;&gt; numbers.scan(/\w+/)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=&gt; ["one", "two", "three”]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with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98132"/>
            <a:ext cx="7772400" cy="4021667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Courier"/>
                <a:cs typeface="Courier"/>
              </a:rPr>
              <a:t>&gt;&gt; "one two\tthree".split(/\s/)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=&gt; ["one", ”two", "three"]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"/>
                <a:cs typeface="Courier"/>
              </a:rPr>
              <a:t>”fred,mary,john".gsub(/fred/, “XXX”)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=&gt; “XXX,mary,john”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gsub with a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"/>
                <a:cs typeface="Courier"/>
              </a:rPr>
              <a:t>"one two\tthree".gsub(/(\w+)/) do |w| 	puts w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end</a:t>
            </a: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one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two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three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Case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8788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cs typeface="Courier"/>
              </a:rPr>
              <a:t>Capitalize All Words of a Sentence:</a:t>
            </a: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&gt;&gt; full_name.gsub(/\b\w/){|s| s.upcase}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=&gt; "Yukihiro Matsumoto"</a:t>
            </a:r>
          </a:p>
          <a:p>
            <a:pPr>
              <a:buNone/>
            </a:pPr>
            <a:endParaRPr lang="en-US" dirty="0"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Regular Expressions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Regular expressions allow matching and manipulation of textual data.</a:t>
            </a:r>
          </a:p>
          <a:p>
            <a:r>
              <a:rPr lang="en-US" dirty="0"/>
              <a:t>Abbreviated as regex or regexp, or alternatively, just patterns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in Ruby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Regular Expressions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Scan a string for multiple occurrences of a pattern.</a:t>
            </a:r>
          </a:p>
          <a:p>
            <a:r>
              <a:rPr lang="en-US" dirty="0"/>
              <a:t>Replace part of a string with another string.</a:t>
            </a:r>
          </a:p>
          <a:p>
            <a:r>
              <a:rPr lang="en-US" dirty="0"/>
              <a:t>Split a string based on a matching separator.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47332"/>
            <a:ext cx="7772400" cy="407246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/>
              <a:t> Regular expressions are put between two forward slashes (/match_me/) </a:t>
            </a:r>
          </a:p>
          <a:p>
            <a:pPr>
              <a:buFont typeface="Arial"/>
              <a:buChar char="•"/>
            </a:pPr>
            <a:endParaRPr lang="en-US" sz="2800" dirty="0"/>
          </a:p>
          <a:p>
            <a:pPr>
              <a:buFont typeface="Arial"/>
              <a:buChar char="•"/>
            </a:pPr>
            <a:r>
              <a:rPr lang="en-US" sz="2800" dirty="0"/>
              <a:t> They are escaped with a backward slash (\).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415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Characters That Need to be Escaped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3332" y="3014662"/>
            <a:ext cx="6993467" cy="601133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Courier"/>
                <a:cs typeface="Courier"/>
              </a:rPr>
              <a:t>. | ( ) [ ] { } + \ ^ $ *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[abc] A single character: a, b or c </a:t>
            </a:r>
          </a:p>
          <a:p>
            <a:r>
              <a:rPr lang="en-US" dirty="0"/>
              <a:t>[^abc] Any single character </a:t>
            </a:r>
            <a:r>
              <a:rPr lang="en-US" i="1" dirty="0"/>
              <a:t>but</a:t>
            </a:r>
            <a:r>
              <a:rPr lang="en-US" dirty="0"/>
              <a:t> a, b, or c </a:t>
            </a:r>
          </a:p>
          <a:p>
            <a:r>
              <a:rPr lang="en-US" dirty="0"/>
              <a:t>[a-z] Any single character in the range a-z </a:t>
            </a:r>
          </a:p>
          <a:p>
            <a:r>
              <a:rPr lang="en-US" dirty="0"/>
              <a:t>[a-zA-Z] Any single character in the range a-z or A-Z </a:t>
            </a:r>
          </a:p>
          <a:p>
            <a:r>
              <a:rPr lang="en-US" dirty="0"/>
              <a:t>^ Start of line </a:t>
            </a:r>
          </a:p>
          <a:p>
            <a:r>
              <a:rPr lang="en-US" dirty="0"/>
              <a:t>$ End of line </a:t>
            </a:r>
          </a:p>
          <a:p>
            <a:r>
              <a:rPr lang="en-US" dirty="0"/>
              <a:t>\A Start of string </a:t>
            </a:r>
          </a:p>
          <a:p>
            <a:r>
              <a:rPr lang="en-US" dirty="0"/>
              <a:t>\z End of string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Basics cont...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 Any single character </a:t>
            </a:r>
          </a:p>
          <a:p>
            <a:r>
              <a:rPr lang="en-US" dirty="0"/>
              <a:t>\s Any whitespace character </a:t>
            </a:r>
          </a:p>
          <a:p>
            <a:r>
              <a:rPr lang="en-US" dirty="0"/>
              <a:t>\S Any non-whitespace character </a:t>
            </a:r>
          </a:p>
          <a:p>
            <a:r>
              <a:rPr lang="en-US" dirty="0"/>
              <a:t>\d Any digit </a:t>
            </a:r>
          </a:p>
          <a:p>
            <a:r>
              <a:rPr lang="en-US" dirty="0"/>
              <a:t>\D Any non-digit </a:t>
            </a:r>
          </a:p>
          <a:p>
            <a:r>
              <a:rPr lang="en-US" dirty="0"/>
              <a:t>\w Any word character (letter, number, underscore) </a:t>
            </a:r>
          </a:p>
          <a:p>
            <a:r>
              <a:rPr lang="en-US" dirty="0"/>
              <a:t>\W Any non-word character </a:t>
            </a:r>
          </a:p>
          <a:p>
            <a:r>
              <a:rPr lang="en-US" dirty="0"/>
              <a:t>\b Any word boundary character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Basics cont...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(...) Capture everything enclosed </a:t>
            </a:r>
          </a:p>
          <a:p>
            <a:r>
              <a:rPr lang="en-US" dirty="0"/>
              <a:t>(a|b) a or b </a:t>
            </a:r>
          </a:p>
          <a:p>
            <a:r>
              <a:rPr lang="en-US" dirty="0"/>
              <a:t>a? Zero or one of a </a:t>
            </a:r>
          </a:p>
          <a:p>
            <a:r>
              <a:rPr lang="en-US" dirty="0"/>
              <a:t>a* Zero or more of a </a:t>
            </a:r>
          </a:p>
          <a:p>
            <a:r>
              <a:rPr lang="en-US" dirty="0"/>
              <a:t>a+ One or more of a </a:t>
            </a:r>
          </a:p>
          <a:p>
            <a:r>
              <a:rPr lang="en-US" dirty="0"/>
              <a:t>a{3} Exactly 3 of a </a:t>
            </a:r>
          </a:p>
          <a:p>
            <a:r>
              <a:rPr lang="en-US" dirty="0"/>
              <a:t>a{3,} 3 or more of a </a:t>
            </a:r>
          </a:p>
          <a:p>
            <a:r>
              <a:rPr lang="en-US" dirty="0"/>
              <a:t> a{3,6} Between 3 and 6 of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10060</TotalTime>
  <Words>655</Words>
  <Application>Microsoft Macintosh PowerPoint</Application>
  <PresentationFormat>On-screen Show (4:3)</PresentationFormat>
  <Paragraphs>98</Paragraphs>
  <Slides>16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Regular Expressions</vt:lpstr>
      <vt:lpstr>What are Regular Expressions</vt:lpstr>
      <vt:lpstr>Regular Expressions in Ruby</vt:lpstr>
      <vt:lpstr>Using Regular Expressions </vt:lpstr>
      <vt:lpstr>Regular Expression Syntax</vt:lpstr>
      <vt:lpstr>Characters That Need to be Escaped</vt:lpstr>
      <vt:lpstr>Regex Basics</vt:lpstr>
      <vt:lpstr>Regex Basics cont...</vt:lpstr>
      <vt:lpstr>Regex Basics cont...</vt:lpstr>
      <vt:lpstr>Regex:  .match</vt:lpstr>
      <vt:lpstr>Regex:  =~</vt:lpstr>
      <vt:lpstr>Scan</vt:lpstr>
      <vt:lpstr>Split with Regular Expressions</vt:lpstr>
      <vt:lpstr>gsub</vt:lpstr>
      <vt:lpstr>gsub with a block</vt:lpstr>
      <vt:lpstr>Title Case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Liah</dc:creator>
  <cp:lastModifiedBy>Liah</cp:lastModifiedBy>
  <cp:revision>41</cp:revision>
  <cp:lastPrinted>2010-01-26T02:06:48Z</cp:lastPrinted>
  <dcterms:created xsi:type="dcterms:W3CDTF">2010-09-21T05:52:47Z</dcterms:created>
  <dcterms:modified xsi:type="dcterms:W3CDTF">2010-09-21T05:52:54Z</dcterms:modified>
</cp:coreProperties>
</file>