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 Missing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method_missing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0865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/>
              <a:t>When you send a message to a Ruby object, Ruby looks for a method to invoke with the same name as the message you sent. 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You can override method_missing anywhere along that method lookup path, and tell Ruby what to do when it can’t find a method.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Developers often use this to create domain-specific languages (DSLs) in Ruby.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Ruby’s Method Lookup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27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The current self object’s own instance methods.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 the list of instance methods that all objects of that class share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 each of the included modules of that class, in reverse order of inclusion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superclass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Then in the superclass’s included modules, all the way up until it reaches the class Object.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If it still can’t find a method, the very last place it looks is in the Kernel module, included in the class Object.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And there, if it comes up short, it calls method_missing</a:t>
            </a:r>
          </a:p>
          <a:p>
            <a:endParaRPr lang="en-US"/>
          </a:p>
          <a:p>
            <a:pPr>
              <a:buNone/>
            </a:pPr>
            <a:r>
              <a:rPr lang="en-US"/>
              <a:t>http://www.thirdbit.net/articles/2007/08/01/10-things-you-should-know-about-method_missing/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aseline="30000"/>
              <a:t>class Thing</a:t>
            </a:r>
          </a:p>
          <a:p>
            <a:pPr>
              <a:buNone/>
            </a:pPr>
            <a:r>
              <a:rPr lang="en-US" baseline="30000"/>
              <a:t>  def method_missing(m, *args, &amp;block)  </a:t>
            </a:r>
          </a:p>
          <a:p>
            <a:pPr>
              <a:buNone/>
            </a:pPr>
            <a:r>
              <a:rPr lang="en-US" baseline="30000"/>
              <a:t>    puts "There's no method called #{m} here -- please try again."  </a:t>
            </a:r>
          </a:p>
          <a:p>
            <a:pPr>
              <a:buNone/>
            </a:pPr>
            <a:r>
              <a:rPr lang="en-US" baseline="30000"/>
              <a:t>    puts "parameters = #{args.inspect}"</a:t>
            </a:r>
          </a:p>
          <a:p>
            <a:pPr>
              <a:buNone/>
            </a:pPr>
            <a:r>
              <a:rPr lang="en-US" baseline="30000"/>
              <a:t>  end  </a:t>
            </a:r>
          </a:p>
          <a:p>
            <a:pPr>
              <a:buNone/>
            </a:pPr>
            <a:r>
              <a:rPr lang="en-US" baseline="30000"/>
              <a:t>end  </a:t>
            </a:r>
          </a:p>
          <a:p>
            <a:pPr>
              <a:buNone/>
            </a:pPr>
            <a:r>
              <a:rPr lang="en-US" baseline="30000"/>
              <a:t>&gt;&gt; t = Thing.new</a:t>
            </a:r>
          </a:p>
          <a:p>
            <a:pPr>
              <a:buNone/>
            </a:pPr>
            <a:r>
              <a:rPr lang="en-US" baseline="30000"/>
              <a:t>&gt;&gt; t.anything("ddd",3)</a:t>
            </a:r>
          </a:p>
          <a:p>
            <a:pPr>
              <a:buNone/>
            </a:pPr>
            <a:r>
              <a:rPr lang="en-US" baseline="30000"/>
              <a:t>There's no method called anything here -- please try again.</a:t>
            </a:r>
          </a:p>
          <a:p>
            <a:pPr>
              <a:buNone/>
            </a:pPr>
            <a:r>
              <a:rPr lang="en-US" baseline="30000"/>
              <a:t>parameters = ["ddd", 3]</a:t>
            </a:r>
          </a:p>
          <a:p>
            <a:pPr>
              <a:buNone/>
            </a:pPr>
            <a:r>
              <a:rPr lang="en-US" baseline="30000"/>
              <a:t>=&gt; nil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test(*params)</a:t>
            </a:r>
          </a:p>
          <a:p>
            <a:pPr>
              <a:buNone/>
            </a:pPr>
            <a:r>
              <a:rPr lang="en-US"/>
              <a:t>    params.each_with_index do |arg, i|</a:t>
            </a:r>
          </a:p>
          <a:p>
            <a:pPr>
              <a:buNone/>
            </a:pPr>
            <a:r>
              <a:rPr lang="en-US"/>
              <a:t>        puts "#{i} #{arg}"</a:t>
            </a:r>
          </a:p>
          <a:p>
            <a:pPr>
              <a:buNone/>
            </a:pPr>
            <a:r>
              <a:rPr lang="en-US"/>
              <a:t> 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test(a, b, *params)</a:t>
            </a:r>
          </a:p>
          <a:p>
            <a:pPr>
              <a:buNone/>
            </a:pPr>
            <a:r>
              <a:rPr lang="en-US"/>
              <a:t>    params.each_with_index do |arg, i|</a:t>
            </a:r>
          </a:p>
          <a:p>
            <a:pPr>
              <a:buNone/>
            </a:pPr>
            <a:r>
              <a:rPr lang="en-US"/>
              <a:t>        puts "#{i} #{arg}"</a:t>
            </a:r>
          </a:p>
          <a:p>
            <a:pPr>
              <a:buNone/>
            </a:pPr>
            <a:r>
              <a:rPr lang="en-US"/>
              <a:t> 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347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Method Missing</vt:lpstr>
      <vt:lpstr>method_missing</vt:lpstr>
      <vt:lpstr>Ruby’s Method Lookup Path</vt:lpstr>
      <vt:lpstr>Slide 4</vt:lpstr>
      <vt:lpstr>Variable Arguments</vt:lpstr>
      <vt:lpstr>Variable Arguments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Allen</dc:creator>
  <cp:lastModifiedBy>Liah</cp:lastModifiedBy>
  <cp:revision>4</cp:revision>
  <dcterms:created xsi:type="dcterms:W3CDTF">2010-09-21T02:39:15Z</dcterms:created>
  <dcterms:modified xsi:type="dcterms:W3CDTF">2010-09-21T02:44:07Z</dcterms:modified>
</cp:coreProperties>
</file>