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7FB14-9DAE-3C40-8573-00EB46CE50CA}" type="datetimeFigureOut">
              <a:rPr lang="en-US"/>
              <a:pPr/>
              <a:t>9/19/10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A1BC9-DC26-BF43-B700-C17D4B128C1A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A1BC9-DC26-BF43-B700-C17D4B128C1A}" type="slidenum">
              <a:rPr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C2B37B5-7540-6B47-B75A-D5FDA59BBDB9}" type="datetimeFigureOut">
              <a:rPr lang="en-US"/>
              <a:pPr/>
              <a:t>9/19/10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D0D84F3-03B5-A54B-848B-C6F7D834BAF4}" type="slidenum">
              <a:rPr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37B5-7540-6B47-B75A-D5FDA59BBDB9}" type="datetimeFigureOut">
              <a:rPr lang="en-US"/>
              <a:pPr/>
              <a:t>9/19/10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84F3-03B5-A54B-848B-C6F7D834BAF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37B5-7540-6B47-B75A-D5FDA59BBDB9}" type="datetimeFigureOut">
              <a:rPr lang="en-US"/>
              <a:pPr/>
              <a:t>9/19/10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84F3-03B5-A54B-848B-C6F7D834BAF4}" type="slidenum">
              <a:rPr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37B5-7540-6B47-B75A-D5FDA59BBDB9}" type="datetimeFigureOut">
              <a:rPr lang="en-US"/>
              <a:pPr/>
              <a:t>9/19/10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84F3-03B5-A54B-848B-C6F7D834BAF4}" type="slidenum">
              <a:rPr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C2B37B5-7540-6B47-B75A-D5FDA59BBDB9}" type="datetimeFigureOut">
              <a:rPr lang="en-US"/>
              <a:pPr/>
              <a:t>9/19/10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D0D84F3-03B5-A54B-848B-C6F7D834BAF4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37B5-7540-6B47-B75A-D5FDA59BBDB9}" type="datetimeFigureOut">
              <a:rPr lang="en-US"/>
              <a:pPr/>
              <a:t>9/19/10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84F3-03B5-A54B-848B-C6F7D834BAF4}" type="slidenum">
              <a:rPr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37B5-7540-6B47-B75A-D5FDA59BBDB9}" type="datetimeFigureOut">
              <a:rPr lang="en-US"/>
              <a:pPr/>
              <a:t>9/19/10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84F3-03B5-A54B-848B-C6F7D834BAF4}" type="slidenum">
              <a:rPr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37B5-7540-6B47-B75A-D5FDA59BBDB9}" type="datetimeFigureOut">
              <a:rPr lang="en-US"/>
              <a:pPr/>
              <a:t>9/19/10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84F3-03B5-A54B-848B-C6F7D834BAF4}" type="slidenum">
              <a:rPr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37B5-7540-6B47-B75A-D5FDA59BBDB9}" type="datetimeFigureOut">
              <a:rPr lang="en-US"/>
              <a:pPr/>
              <a:t>9/19/10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84F3-03B5-A54B-848B-C6F7D834BAF4}" type="slidenum">
              <a:rPr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37B5-7540-6B47-B75A-D5FDA59BBDB9}" type="datetimeFigureOut">
              <a:rPr lang="en-US"/>
              <a:pPr/>
              <a:t>9/19/10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84F3-03B5-A54B-848B-C6F7D834BAF4}" type="slidenum">
              <a:rPr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37B5-7540-6B47-B75A-D5FDA59BBDB9}" type="datetimeFigureOut">
              <a:rPr lang="en-US"/>
              <a:pPr/>
              <a:t>9/19/10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84F3-03B5-A54B-848B-C6F7D834BAF4}" type="slidenum">
              <a:rPr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2B37B5-7540-6B47-B75A-D5FDA59BBDB9}" type="datetimeFigureOut">
              <a:rPr lang="en-US"/>
              <a:pPr/>
              <a:t>9/19/10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0D84F3-03B5-A54B-848B-C6F7D834BAF4}" type="slidenum">
              <a:rPr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First Teaching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&amp; Test Driven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Humans Aren’t Perfect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Mistakes</a:t>
            </a:r>
          </a:p>
          <a:p>
            <a:endParaRPr lang="en-US"/>
          </a:p>
          <a:p>
            <a:r>
              <a:rPr lang="en-US"/>
              <a:t>Unforseen Collisions</a:t>
            </a:r>
          </a:p>
          <a:p>
            <a:endParaRPr lang="en-US"/>
          </a:p>
          <a:p>
            <a:r>
              <a:rPr lang="en-US"/>
              <a:t>Bugs, Bugs, Bugs!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Testing: A Solution to Human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Tests live together in a folder inside of your codebase</a:t>
            </a:r>
          </a:p>
          <a:p>
            <a:endParaRPr lang="en-US"/>
          </a:p>
          <a:p>
            <a:r>
              <a:rPr lang="en-US"/>
              <a:t>Every time you add a feature, run the tests</a:t>
            </a:r>
          </a:p>
          <a:p>
            <a:endParaRPr lang="en-US"/>
          </a:p>
          <a:p>
            <a:r>
              <a:rPr lang="en-US"/>
              <a:t>You can see if your new code broke any old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Driven Development: TDD</a:t>
            </a:r>
          </a:p>
        </p:txBody>
      </p:sp>
      <p:sp>
        <p:nvSpPr>
          <p:cNvPr id="4" name="Curved Left Arrow 3"/>
          <p:cNvSpPr/>
          <p:nvPr/>
        </p:nvSpPr>
        <p:spPr>
          <a:xfrm rot="659832" flipH="1" flipV="1">
            <a:off x="1531737" y="2302498"/>
            <a:ext cx="828007" cy="2202185"/>
          </a:xfrm>
          <a:prstGeom prst="curvedLef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 rot="7745015" flipH="1" flipV="1">
            <a:off x="4718767" y="1363841"/>
            <a:ext cx="828007" cy="2202185"/>
          </a:xfrm>
          <a:prstGeom prst="curved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rot="15112787" flipH="1" flipV="1">
            <a:off x="4029764" y="4198271"/>
            <a:ext cx="828007" cy="2202185"/>
          </a:xfrm>
          <a:prstGeom prst="curvedLef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2207" y="1874410"/>
            <a:ext cx="106581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RED</a:t>
            </a:r>
          </a:p>
          <a:p>
            <a:r>
              <a:rPr lang="en-US" sz="1600">
                <a:solidFill>
                  <a:srgbClr val="FF0000"/>
                </a:solidFill>
              </a:rPr>
              <a:t>(Test Fails)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6004" y="3694677"/>
            <a:ext cx="16273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GREEN</a:t>
            </a:r>
          </a:p>
          <a:p>
            <a:r>
              <a:rPr lang="en-US" sz="1600">
                <a:solidFill>
                  <a:srgbClr val="008000"/>
                </a:solidFill>
              </a:rPr>
              <a:t>   (Test Passes)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2476" y="4645805"/>
            <a:ext cx="2416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REFACTOR</a:t>
            </a:r>
          </a:p>
          <a:p>
            <a:r>
              <a:rPr lang="en-US" sz="1600">
                <a:solidFill>
                  <a:schemeClr val="tx2"/>
                </a:solidFill>
              </a:rPr>
              <a:t>	(Improve Code)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Design</a:t>
            </a:r>
          </a:p>
          <a:p>
            <a:pPr lvl="1"/>
            <a:r>
              <a:rPr lang="en-US"/>
              <a:t>Tests specify what behavior is desired of the code.  To write a test, the programmer needs to think through how the code will implement a behavior.  This leads to a well thought out code design.</a:t>
            </a:r>
          </a:p>
          <a:p>
            <a:endParaRPr lang="en-US"/>
          </a:p>
          <a:p>
            <a:r>
              <a:rPr lang="en-US"/>
              <a:t>Project management</a:t>
            </a:r>
          </a:p>
          <a:p>
            <a:pPr lvl="1"/>
            <a:r>
              <a:rPr lang="en-US"/>
              <a:t>A tight testing/code-writing cycle often leads to writing less wasted code.</a:t>
            </a:r>
          </a:p>
          <a:p>
            <a:pPr lvl="1"/>
            <a:r>
              <a:rPr lang="en-US"/>
              <a:t>Separates design from implementation – understanding your code before you start writing it.</a:t>
            </a:r>
          </a:p>
          <a:p>
            <a:endParaRPr lang="en-US"/>
          </a:p>
          <a:p>
            <a:r>
              <a:rPr lang="en-US"/>
              <a:t>Creation of tests</a:t>
            </a:r>
          </a:p>
          <a:p>
            <a:pPr lvl="1"/>
            <a:r>
              <a:rPr lang="en-US"/>
              <a:t>Programmers who don’t use TDD often see tests as a chore to do as an afterthought, sometimes leading to tests not getting created.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First Teaching: TFT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Similar methodology to TDD</a:t>
            </a:r>
            <a:br>
              <a:rPr lang="en-US"/>
            </a:br>
            <a:r>
              <a:rPr lang="en-US"/>
              <a:t>with a different purpose and workflow</a:t>
            </a:r>
            <a:endParaRPr lang="en-US"/>
          </a:p>
          <a:p>
            <a:r>
              <a:rPr lang="en-US"/>
              <a:t>Teacher writes the test</a:t>
            </a:r>
          </a:p>
          <a:p>
            <a:r>
              <a:rPr lang="en-US"/>
              <a:t>Student runs the test &amp; watches it fail</a:t>
            </a:r>
          </a:p>
          <a:p>
            <a:r>
              <a:rPr lang="en-US"/>
              <a:t>Student writes the code to make it pass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Rspec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Describe the feature</a:t>
            </a:r>
          </a:p>
          <a:p>
            <a:r>
              <a:rPr lang="en-US"/>
              <a:t>Verify expectation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Write Some Code!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hello_spec.rb</a:t>
            </a:r>
          </a:p>
          <a:p>
            <a:r>
              <a:rPr lang="en-US"/>
              <a:t>calculator_spec.rb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6928</TotalTime>
  <Words>234</Words>
  <Application>Microsoft Macintosh PowerPoint</Application>
  <PresentationFormat>On-screen Show (4:3)</PresentationFormat>
  <Paragraphs>45</Paragraphs>
  <Slides>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Test First Teaching</vt:lpstr>
      <vt:lpstr>Humans Aren’t Perfect</vt:lpstr>
      <vt:lpstr>Testing: A Solution to Human Error</vt:lpstr>
      <vt:lpstr>Test Driven Development: TDD</vt:lpstr>
      <vt:lpstr>Why TDD?</vt:lpstr>
      <vt:lpstr>Test First Teaching: TFT</vt:lpstr>
      <vt:lpstr>Introduction to Rspec</vt:lpstr>
      <vt:lpstr>Let’s Write Some Code!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First Teaching</dc:title>
  <dc:creator>Liah</dc:creator>
  <cp:lastModifiedBy>Liah</cp:lastModifiedBy>
  <cp:revision>6</cp:revision>
  <cp:lastPrinted>2010-03-14T18:18:49Z</cp:lastPrinted>
  <dcterms:created xsi:type="dcterms:W3CDTF">2010-09-20T06:35:54Z</dcterms:created>
  <dcterms:modified xsi:type="dcterms:W3CDTF">2010-09-20T06:38:28Z</dcterms:modified>
</cp:coreProperties>
</file>