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1BB66-0587-45FB-92B7-0D7FB6ADB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1BBD75-C8F2-416F-AB0C-ADCD59849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0E30D3-D600-4E91-9CA5-3916B4C58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E1E8-168C-43E6-9407-E40DC9FA3CD1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2E0C9-8CCC-4A74-8002-9B3AD008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F4EA1A-01EC-4FBF-BE5E-0CB0D7FC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A6DD-201D-4FF8-BFD6-30E6E0C76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53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10720-3B03-489F-B8F3-20BF136B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CBD358-ABF1-4C81-BF96-7CDB6CB09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D3A78D-6D2F-4438-9592-0C454559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E1E8-168C-43E6-9407-E40DC9FA3CD1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E3306-F40D-4709-9376-82AF0F2C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D5958-CFA5-453D-AEC8-B1A4E2A3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A6DD-201D-4FF8-BFD6-30E6E0C76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55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B93CAB-60B9-4336-86F2-20CBC7B7F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9A3F4F-C900-4D2B-913B-003EF7F03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F8A27-EE9B-4996-9D8B-AB2D0326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E1E8-168C-43E6-9407-E40DC9FA3CD1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1E0E99-CF60-4C50-B0AC-39D0D626F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BD1B2B-44A3-4378-8FBA-95811BEC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A6DD-201D-4FF8-BFD6-30E6E0C76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71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F86A4-05DE-4137-AC2F-2A7820FE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F4270-F666-46C4-B49B-CE91D95C8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0C67D-C53D-4D53-8170-800D4FE0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E1E8-168C-43E6-9407-E40DC9FA3CD1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42BC4-3405-4167-B29D-A6D708975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C0064-3805-4011-A489-E6BEC517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A6DD-201D-4FF8-BFD6-30E6E0C76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50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9EC3A-6D98-4AAA-989E-0A2BB38BD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2B9F87-811D-4CE7-8F37-6F6D01BF5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3B333-1B7A-4DD9-B0D2-0F7CD9A76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E1E8-168C-43E6-9407-E40DC9FA3CD1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DFD5E6-6E45-4AFF-A0F9-EB9921F22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A2E213-B01A-4697-AB5D-942BCF0F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A6DD-201D-4FF8-BFD6-30E6E0C76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46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E495F-4D32-4ACC-B8CD-9D6C5780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A39E34-8D58-4A7C-827E-5357E1706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A9AAAB-BBC8-49F1-9BA5-E0C46FAB0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B1E345-F822-4521-8C48-8037C373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E1E8-168C-43E6-9407-E40DC9FA3CD1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4634F4-2907-41D6-A891-15AA7EE50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A9E8CB-3CDB-4C36-976F-66699EA5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A6DD-201D-4FF8-BFD6-30E6E0C76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3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57B78-4217-4DC3-96F9-D89B8724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9488BE-921B-42DB-82EE-F6B44FA04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A0606B-FD26-4093-9DA6-3ECDDDA45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D2C210-E1BE-43C1-A4B6-F27B4145B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4E7331-BDC2-48F1-BB5F-055B803A9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BB1658-FA46-437D-8480-031BD201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E1E8-168C-43E6-9407-E40DC9FA3CD1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AA06FE-7725-4D7E-921B-DF16EF9B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F353E2-396C-47AB-8128-739C4F2A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A6DD-201D-4FF8-BFD6-30E6E0C76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50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99323-871D-4ED6-9A49-2645BAE7E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47F561-0CC9-40C4-9860-CFF285095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E1E8-168C-43E6-9407-E40DC9FA3CD1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E363B2-BA2B-48C1-9545-FA37E38F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B1055F-3922-4EE6-9623-0DE2B408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A6DD-201D-4FF8-BFD6-30E6E0C76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09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BCDD05-AE0E-4071-B093-4DC80429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E1E8-168C-43E6-9407-E40DC9FA3CD1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19507C-B6FE-44B9-942F-C4F5A155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6F5F03-EBE1-427B-9E57-4C375D9D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A6DD-201D-4FF8-BFD6-30E6E0C76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55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B882F-1A5A-4110-B788-0FFD01B5B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817D6-7788-4604-8353-53EE073AC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6DF953-7824-4654-A695-0BAB4727D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76A357-C60A-4092-96EA-9A2693DB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E1E8-168C-43E6-9407-E40DC9FA3CD1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E5D156-0BA1-4695-97B1-D3EE85E69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F6635-A238-49AB-B44C-F2AB9507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A6DD-201D-4FF8-BFD6-30E6E0C76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12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B699B-D7A9-4F98-8E1E-6D82237DF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95D2E2-0976-4FCB-82A7-76B24625F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8C3BCD-CCFF-460D-A136-A583A5598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7CBA4C-EBBB-4F1B-AD84-836B100A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E1E8-168C-43E6-9407-E40DC9FA3CD1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348F0-13EE-44F3-9588-BC9E8514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DD2138-695C-4FA6-8A0B-9F1305092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A6DD-201D-4FF8-BFD6-30E6E0C76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96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A544F3-499E-46C3-9D9D-B37006446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40611C-9600-4273-A3D0-F426BC0B5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40246-F604-44DE-84DF-D5C7BDDD8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7E1E8-168C-43E6-9407-E40DC9FA3CD1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991CF-99B6-4023-A8C6-8918985A5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C29570-5E94-4DC3-9D96-5AA77AF37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0A6DD-201D-4FF8-BFD6-30E6E0C76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23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31963B-6F01-4789-8C01-24C06778E7BD}"/>
              </a:ext>
            </a:extLst>
          </p:cNvPr>
          <p:cNvSpPr/>
          <p:nvPr/>
        </p:nvSpPr>
        <p:spPr>
          <a:xfrm>
            <a:off x="674255" y="1644073"/>
            <a:ext cx="2364509" cy="1228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29346AA-42BF-472C-B6EC-5408EC5E5C7A}"/>
              </a:ext>
            </a:extLst>
          </p:cNvPr>
          <p:cNvCxnSpPr/>
          <p:nvPr/>
        </p:nvCxnSpPr>
        <p:spPr>
          <a:xfrm>
            <a:off x="1166070" y="1644073"/>
            <a:ext cx="0" cy="1228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7FEC125-F0B1-43B7-9B52-7D316EB0DD99}"/>
              </a:ext>
            </a:extLst>
          </p:cNvPr>
          <p:cNvCxnSpPr/>
          <p:nvPr/>
        </p:nvCxnSpPr>
        <p:spPr>
          <a:xfrm>
            <a:off x="2476150" y="1644073"/>
            <a:ext cx="0" cy="1228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DD5D1E2-1B2B-4A2B-8DEC-3E265A434843}"/>
              </a:ext>
            </a:extLst>
          </p:cNvPr>
          <p:cNvSpPr txBox="1"/>
          <p:nvPr/>
        </p:nvSpPr>
        <p:spPr>
          <a:xfrm>
            <a:off x="674255" y="3020037"/>
            <a:ext cx="236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llink</a:t>
            </a:r>
            <a:r>
              <a:rPr lang="en-US" altLang="ko-KR" dirty="0"/>
              <a:t>     data     </a:t>
            </a:r>
            <a:r>
              <a:rPr lang="en-US" altLang="ko-KR" dirty="0" err="1"/>
              <a:t>rlink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68CE69-A234-43BD-9885-C515EE22C41A}"/>
              </a:ext>
            </a:extLst>
          </p:cNvPr>
          <p:cNvSpPr/>
          <p:nvPr/>
        </p:nvSpPr>
        <p:spPr>
          <a:xfrm>
            <a:off x="3786230" y="1644073"/>
            <a:ext cx="2364509" cy="1228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08FCBA2-1FC0-4ED5-8665-96DA35AFB1EC}"/>
              </a:ext>
            </a:extLst>
          </p:cNvPr>
          <p:cNvCxnSpPr/>
          <p:nvPr/>
        </p:nvCxnSpPr>
        <p:spPr>
          <a:xfrm>
            <a:off x="4278045" y="1644073"/>
            <a:ext cx="0" cy="1228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C83A5B2-080C-48C3-8F62-4EF6535A8563}"/>
              </a:ext>
            </a:extLst>
          </p:cNvPr>
          <p:cNvCxnSpPr/>
          <p:nvPr/>
        </p:nvCxnSpPr>
        <p:spPr>
          <a:xfrm>
            <a:off x="5588125" y="1644073"/>
            <a:ext cx="0" cy="1228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EC825A-F9AE-43CA-BE34-D0094C5E1CA6}"/>
              </a:ext>
            </a:extLst>
          </p:cNvPr>
          <p:cNvSpPr txBox="1"/>
          <p:nvPr/>
        </p:nvSpPr>
        <p:spPr>
          <a:xfrm>
            <a:off x="3786230" y="3020037"/>
            <a:ext cx="236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llink</a:t>
            </a:r>
            <a:r>
              <a:rPr lang="en-US" altLang="ko-KR" dirty="0"/>
              <a:t>     data     </a:t>
            </a:r>
            <a:r>
              <a:rPr lang="en-US" altLang="ko-KR" dirty="0" err="1"/>
              <a:t>rlink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3EB91B-42A4-482A-8F61-A636B446F217}"/>
              </a:ext>
            </a:extLst>
          </p:cNvPr>
          <p:cNvSpPr/>
          <p:nvPr/>
        </p:nvSpPr>
        <p:spPr>
          <a:xfrm>
            <a:off x="6898204" y="1644073"/>
            <a:ext cx="2364509" cy="1228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50F5582-C127-4987-95CB-330459E4818F}"/>
              </a:ext>
            </a:extLst>
          </p:cNvPr>
          <p:cNvCxnSpPr/>
          <p:nvPr/>
        </p:nvCxnSpPr>
        <p:spPr>
          <a:xfrm>
            <a:off x="7390019" y="1644073"/>
            <a:ext cx="0" cy="1228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13B6BFF-A9D3-46E0-8F18-4953B5721757}"/>
              </a:ext>
            </a:extLst>
          </p:cNvPr>
          <p:cNvCxnSpPr/>
          <p:nvPr/>
        </p:nvCxnSpPr>
        <p:spPr>
          <a:xfrm>
            <a:off x="8700099" y="1644073"/>
            <a:ext cx="0" cy="1228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5483E4-D327-450C-83AB-9CD3852AA5B1}"/>
              </a:ext>
            </a:extLst>
          </p:cNvPr>
          <p:cNvSpPr txBox="1"/>
          <p:nvPr/>
        </p:nvSpPr>
        <p:spPr>
          <a:xfrm>
            <a:off x="6898204" y="3020037"/>
            <a:ext cx="236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llink</a:t>
            </a:r>
            <a:r>
              <a:rPr lang="en-US" altLang="ko-KR" dirty="0"/>
              <a:t>     data     </a:t>
            </a:r>
            <a:r>
              <a:rPr lang="en-US" altLang="ko-KR" dirty="0" err="1"/>
              <a:t>rlink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D63C0C-6EEF-48EA-B29D-2831325CB929}"/>
              </a:ext>
            </a:extLst>
          </p:cNvPr>
          <p:cNvSpPr/>
          <p:nvPr/>
        </p:nvSpPr>
        <p:spPr>
          <a:xfrm>
            <a:off x="9715850" y="1644073"/>
            <a:ext cx="2364509" cy="1228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D5B4E15-4FE3-441C-A2FC-31AA1A59803F}"/>
              </a:ext>
            </a:extLst>
          </p:cNvPr>
          <p:cNvCxnSpPr/>
          <p:nvPr/>
        </p:nvCxnSpPr>
        <p:spPr>
          <a:xfrm>
            <a:off x="10207665" y="1644073"/>
            <a:ext cx="0" cy="1228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1DF94B8-0830-4329-9108-EBB1F30BE8DF}"/>
              </a:ext>
            </a:extLst>
          </p:cNvPr>
          <p:cNvCxnSpPr/>
          <p:nvPr/>
        </p:nvCxnSpPr>
        <p:spPr>
          <a:xfrm>
            <a:off x="11517745" y="1644073"/>
            <a:ext cx="0" cy="1228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4231C12-14A3-4D95-A8AE-F6BEFC67509C}"/>
              </a:ext>
            </a:extLst>
          </p:cNvPr>
          <p:cNvSpPr txBox="1"/>
          <p:nvPr/>
        </p:nvSpPr>
        <p:spPr>
          <a:xfrm>
            <a:off x="9715850" y="3020037"/>
            <a:ext cx="236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llink</a:t>
            </a:r>
            <a:r>
              <a:rPr lang="en-US" altLang="ko-KR" dirty="0"/>
              <a:t>     data     </a:t>
            </a:r>
            <a:r>
              <a:rPr lang="en-US" altLang="ko-KR" dirty="0" err="1"/>
              <a:t>rlink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894B98-7A36-4B65-9422-9A817F796F94}"/>
              </a:ext>
            </a:extLst>
          </p:cNvPr>
          <p:cNvSpPr txBox="1"/>
          <p:nvPr/>
        </p:nvSpPr>
        <p:spPr>
          <a:xfrm>
            <a:off x="4168988" y="1127213"/>
            <a:ext cx="141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첫번째노드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C7F0A-0975-457E-9AE7-1FDD14D4C103}"/>
              </a:ext>
            </a:extLst>
          </p:cNvPr>
          <p:cNvSpPr txBox="1"/>
          <p:nvPr/>
        </p:nvSpPr>
        <p:spPr>
          <a:xfrm>
            <a:off x="10098608" y="1048624"/>
            <a:ext cx="141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tail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FA9A30-1C88-418A-A98D-2CFC7DBDC843}"/>
              </a:ext>
            </a:extLst>
          </p:cNvPr>
          <p:cNvSpPr txBox="1"/>
          <p:nvPr/>
        </p:nvSpPr>
        <p:spPr>
          <a:xfrm>
            <a:off x="1004581" y="1127213"/>
            <a:ext cx="141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1DB4D1-DA7F-4B23-8D3E-B680BB8ED05B}"/>
              </a:ext>
            </a:extLst>
          </p:cNvPr>
          <p:cNvSpPr txBox="1"/>
          <p:nvPr/>
        </p:nvSpPr>
        <p:spPr>
          <a:xfrm>
            <a:off x="7390019" y="1127213"/>
            <a:ext cx="141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두번째노드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1A6F20-F500-4757-941F-2D3FAD27CB1F}"/>
              </a:ext>
            </a:extLst>
          </p:cNvPr>
          <p:cNvSpPr txBox="1"/>
          <p:nvPr/>
        </p:nvSpPr>
        <p:spPr>
          <a:xfrm>
            <a:off x="707812" y="2073625"/>
            <a:ext cx="42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4BD84E-102E-4BFF-99AD-DF8155EFB45F}"/>
              </a:ext>
            </a:extLst>
          </p:cNvPr>
          <p:cNvSpPr txBox="1"/>
          <p:nvPr/>
        </p:nvSpPr>
        <p:spPr>
          <a:xfrm>
            <a:off x="1612530" y="2073625"/>
            <a:ext cx="42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B82780-52B3-4FF7-9B8F-0FFAE312C588}"/>
              </a:ext>
            </a:extLst>
          </p:cNvPr>
          <p:cNvSpPr txBox="1"/>
          <p:nvPr/>
        </p:nvSpPr>
        <p:spPr>
          <a:xfrm>
            <a:off x="10696072" y="2073625"/>
            <a:ext cx="42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A0CD82-E58F-4AB0-8AEA-F1C4C4704FFA}"/>
              </a:ext>
            </a:extLst>
          </p:cNvPr>
          <p:cNvSpPr txBox="1"/>
          <p:nvPr/>
        </p:nvSpPr>
        <p:spPr>
          <a:xfrm>
            <a:off x="11584142" y="2073625"/>
            <a:ext cx="42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8F6FE4-87BF-4689-8985-C3811A3BACE8}"/>
              </a:ext>
            </a:extLst>
          </p:cNvPr>
          <p:cNvSpPr txBox="1"/>
          <p:nvPr/>
        </p:nvSpPr>
        <p:spPr>
          <a:xfrm>
            <a:off x="-72571" y="2746241"/>
            <a:ext cx="136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9EAAA2-B01C-43E1-89B0-714988B302B3}"/>
              </a:ext>
            </a:extLst>
          </p:cNvPr>
          <p:cNvSpPr txBox="1"/>
          <p:nvPr/>
        </p:nvSpPr>
        <p:spPr>
          <a:xfrm>
            <a:off x="3105156" y="2721183"/>
            <a:ext cx="136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8793D8-B3F0-4756-8AB5-D0987BC8DE22}"/>
              </a:ext>
            </a:extLst>
          </p:cNvPr>
          <p:cNvSpPr txBox="1"/>
          <p:nvPr/>
        </p:nvSpPr>
        <p:spPr>
          <a:xfrm>
            <a:off x="6285075" y="2721183"/>
            <a:ext cx="136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F5FC9B-C3CE-43B8-909C-2572D7E78F7C}"/>
              </a:ext>
            </a:extLst>
          </p:cNvPr>
          <p:cNvSpPr txBox="1"/>
          <p:nvPr/>
        </p:nvSpPr>
        <p:spPr>
          <a:xfrm>
            <a:off x="9097072" y="2721183"/>
            <a:ext cx="136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1267FD-3A31-4123-9289-4239DE657893}"/>
              </a:ext>
            </a:extLst>
          </p:cNvPr>
          <p:cNvSpPr txBox="1"/>
          <p:nvPr/>
        </p:nvSpPr>
        <p:spPr>
          <a:xfrm>
            <a:off x="2111399" y="1997962"/>
            <a:ext cx="129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400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CB97F-4D0C-4A53-9262-677ECFCE1327}"/>
              </a:ext>
            </a:extLst>
          </p:cNvPr>
          <p:cNvSpPr txBox="1"/>
          <p:nvPr/>
        </p:nvSpPr>
        <p:spPr>
          <a:xfrm>
            <a:off x="3412594" y="2012651"/>
            <a:ext cx="129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300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157E66-B60F-48C3-AA62-248B6BFE63D0}"/>
              </a:ext>
            </a:extLst>
          </p:cNvPr>
          <p:cNvSpPr txBox="1"/>
          <p:nvPr/>
        </p:nvSpPr>
        <p:spPr>
          <a:xfrm>
            <a:off x="5205644" y="2012651"/>
            <a:ext cx="129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500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88A9B7-84FC-491C-984B-B60E0D3A1A0C}"/>
              </a:ext>
            </a:extLst>
          </p:cNvPr>
          <p:cNvSpPr txBox="1"/>
          <p:nvPr/>
        </p:nvSpPr>
        <p:spPr>
          <a:xfrm>
            <a:off x="6506839" y="2012598"/>
            <a:ext cx="129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400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9BF273-B2EC-4247-8871-27C2CA076A89}"/>
              </a:ext>
            </a:extLst>
          </p:cNvPr>
          <p:cNvSpPr txBox="1"/>
          <p:nvPr/>
        </p:nvSpPr>
        <p:spPr>
          <a:xfrm>
            <a:off x="8302396" y="2052997"/>
            <a:ext cx="129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600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0D81FD-06EF-49AC-B7CB-B28BD1114F40}"/>
              </a:ext>
            </a:extLst>
          </p:cNvPr>
          <p:cNvSpPr txBox="1"/>
          <p:nvPr/>
        </p:nvSpPr>
        <p:spPr>
          <a:xfrm>
            <a:off x="4395831" y="1921079"/>
            <a:ext cx="1129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리스트 요소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AEA1DF-9A52-48A9-83AE-6C88C50BB229}"/>
              </a:ext>
            </a:extLst>
          </p:cNvPr>
          <p:cNvSpPr txBox="1"/>
          <p:nvPr/>
        </p:nvSpPr>
        <p:spPr>
          <a:xfrm>
            <a:off x="7485116" y="1935125"/>
            <a:ext cx="1129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리스트 요소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9EC2FA9-1FC0-46DF-BD9A-AF2619A7A0AF}"/>
              </a:ext>
            </a:extLst>
          </p:cNvPr>
          <p:cNvSpPr/>
          <p:nvPr/>
        </p:nvSpPr>
        <p:spPr>
          <a:xfrm>
            <a:off x="8080454" y="4466479"/>
            <a:ext cx="2364509" cy="1228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4A6E264-8693-4FA9-BC99-43F1FE503824}"/>
              </a:ext>
            </a:extLst>
          </p:cNvPr>
          <p:cNvCxnSpPr/>
          <p:nvPr/>
        </p:nvCxnSpPr>
        <p:spPr>
          <a:xfrm>
            <a:off x="8572269" y="4466479"/>
            <a:ext cx="0" cy="1228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5CEF3BA-0CAD-4030-84F9-158A3F1E62CC}"/>
              </a:ext>
            </a:extLst>
          </p:cNvPr>
          <p:cNvCxnSpPr/>
          <p:nvPr/>
        </p:nvCxnSpPr>
        <p:spPr>
          <a:xfrm>
            <a:off x="9882349" y="4466479"/>
            <a:ext cx="0" cy="1228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26404A0-13F7-4E62-BFEF-101728225535}"/>
              </a:ext>
            </a:extLst>
          </p:cNvPr>
          <p:cNvSpPr txBox="1"/>
          <p:nvPr/>
        </p:nvSpPr>
        <p:spPr>
          <a:xfrm>
            <a:off x="8080454" y="5842443"/>
            <a:ext cx="236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llink</a:t>
            </a:r>
            <a:r>
              <a:rPr lang="en-US" altLang="ko-KR" dirty="0"/>
              <a:t>     data     </a:t>
            </a:r>
            <a:r>
              <a:rPr lang="en-US" altLang="ko-KR" dirty="0" err="1"/>
              <a:t>rlink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2934FB-2280-4332-93D7-9CA7B93A983B}"/>
              </a:ext>
            </a:extLst>
          </p:cNvPr>
          <p:cNvSpPr txBox="1"/>
          <p:nvPr/>
        </p:nvSpPr>
        <p:spPr>
          <a:xfrm>
            <a:off x="8410780" y="3949619"/>
            <a:ext cx="141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삽입노드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86328A-9F85-43B7-9AF8-165DDE5226E1}"/>
              </a:ext>
            </a:extLst>
          </p:cNvPr>
          <p:cNvSpPr txBox="1"/>
          <p:nvPr/>
        </p:nvSpPr>
        <p:spPr>
          <a:xfrm>
            <a:off x="8728248" y="4749730"/>
            <a:ext cx="1006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리스트 요소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66F7EE-453D-4F56-A0FF-8E32A1D0D346}"/>
              </a:ext>
            </a:extLst>
          </p:cNvPr>
          <p:cNvSpPr txBox="1"/>
          <p:nvPr/>
        </p:nvSpPr>
        <p:spPr>
          <a:xfrm>
            <a:off x="7333628" y="5568647"/>
            <a:ext cx="136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49E961-8524-46A2-A592-17133FC4E8A1}"/>
              </a:ext>
            </a:extLst>
          </p:cNvPr>
          <p:cNvSpPr txBox="1"/>
          <p:nvPr/>
        </p:nvSpPr>
        <p:spPr>
          <a:xfrm>
            <a:off x="9322481" y="2090455"/>
            <a:ext cx="129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500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59691E-C5DC-40C3-A0BF-3DB30D98FA1D}"/>
              </a:ext>
            </a:extLst>
          </p:cNvPr>
          <p:cNvSpPr txBox="1"/>
          <p:nvPr/>
        </p:nvSpPr>
        <p:spPr>
          <a:xfrm>
            <a:off x="912920" y="4173885"/>
            <a:ext cx="487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newNode</a:t>
            </a:r>
            <a:r>
              <a:rPr lang="en-US" altLang="ko-KR" dirty="0"/>
              <a:t>-&gt;</a:t>
            </a:r>
            <a:r>
              <a:rPr lang="en-US" altLang="ko-KR" dirty="0" err="1"/>
              <a:t>llink</a:t>
            </a:r>
            <a:r>
              <a:rPr lang="en-US" altLang="ko-KR" dirty="0"/>
              <a:t> </a:t>
            </a:r>
            <a:r>
              <a:rPr lang="ko-KR" altLang="en-US" dirty="0"/>
              <a:t>에는</a:t>
            </a:r>
            <a:r>
              <a:rPr lang="en-US" altLang="ko-KR" dirty="0"/>
              <a:t> tail-&gt;</a:t>
            </a:r>
            <a:r>
              <a:rPr lang="en-US" altLang="ko-KR" dirty="0" err="1"/>
              <a:t>llink</a:t>
            </a:r>
            <a:r>
              <a:rPr lang="ko-KR" altLang="en-US" dirty="0"/>
              <a:t>를 대입</a:t>
            </a:r>
            <a:endParaRPr lang="en-US" altLang="ko-KR" dirty="0"/>
          </a:p>
          <a:p>
            <a:r>
              <a:rPr lang="en-US" altLang="ko-KR" dirty="0" err="1"/>
              <a:t>newNode</a:t>
            </a:r>
            <a:r>
              <a:rPr lang="en-US" altLang="ko-KR" dirty="0"/>
              <a:t>-&gt;</a:t>
            </a:r>
            <a:r>
              <a:rPr lang="en-US" altLang="ko-KR" dirty="0" err="1"/>
              <a:t>rlink</a:t>
            </a:r>
            <a:r>
              <a:rPr lang="en-US" altLang="ko-KR" dirty="0"/>
              <a:t> </a:t>
            </a:r>
            <a:r>
              <a:rPr lang="ko-KR" altLang="en-US" dirty="0"/>
              <a:t>에는 </a:t>
            </a:r>
            <a:r>
              <a:rPr lang="en-US" altLang="ko-KR" dirty="0"/>
              <a:t>tail</a:t>
            </a:r>
            <a:r>
              <a:rPr lang="ko-KR" altLang="en-US" dirty="0"/>
              <a:t>을 대입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tail-&gt;</a:t>
            </a:r>
            <a:r>
              <a:rPr lang="en-US" altLang="ko-KR" dirty="0" err="1"/>
              <a:t>llink</a:t>
            </a:r>
            <a:r>
              <a:rPr lang="en-US" altLang="ko-KR" dirty="0"/>
              <a:t>-&gt;</a:t>
            </a:r>
            <a:r>
              <a:rPr lang="en-US" altLang="ko-KR" dirty="0" err="1"/>
              <a:t>rlink</a:t>
            </a:r>
            <a:r>
              <a:rPr lang="en-US" altLang="ko-KR" dirty="0"/>
              <a:t> </a:t>
            </a:r>
            <a:r>
              <a:rPr lang="ko-KR" altLang="en-US" dirty="0"/>
              <a:t>에는 </a:t>
            </a:r>
            <a:r>
              <a:rPr lang="en-US" altLang="ko-KR" dirty="0" err="1"/>
              <a:t>newNode</a:t>
            </a:r>
            <a:r>
              <a:rPr lang="en-US" altLang="ko-KR" dirty="0"/>
              <a:t> </a:t>
            </a:r>
            <a:r>
              <a:rPr lang="ko-KR" altLang="en-US" dirty="0"/>
              <a:t>대입</a:t>
            </a:r>
            <a:endParaRPr lang="en-US" altLang="ko-KR" dirty="0"/>
          </a:p>
          <a:p>
            <a:r>
              <a:rPr lang="en-US" altLang="ko-KR" dirty="0"/>
              <a:t>tail-&gt;</a:t>
            </a:r>
            <a:r>
              <a:rPr lang="en-US" altLang="ko-KR" dirty="0" err="1"/>
              <a:t>llink</a:t>
            </a:r>
            <a:r>
              <a:rPr lang="en-US" altLang="ko-KR" dirty="0"/>
              <a:t> </a:t>
            </a:r>
            <a:r>
              <a:rPr lang="ko-KR" altLang="en-US" dirty="0"/>
              <a:t>에는 </a:t>
            </a:r>
            <a:r>
              <a:rPr lang="en-US" altLang="ko-KR" dirty="0" err="1"/>
              <a:t>newNode</a:t>
            </a:r>
            <a:r>
              <a:rPr lang="en-US" altLang="ko-KR" dirty="0"/>
              <a:t> </a:t>
            </a:r>
            <a:r>
              <a:rPr lang="ko-KR" altLang="en-US" dirty="0"/>
              <a:t>대입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31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675F5955C13434596903DDFD15C132A" ma:contentTypeVersion="2" ma:contentTypeDescription="새 문서를 만듭니다." ma:contentTypeScope="" ma:versionID="26d92d2f7e49dc187ed9cb43881fc512">
  <xsd:schema xmlns:xsd="http://www.w3.org/2001/XMLSchema" xmlns:xs="http://www.w3.org/2001/XMLSchema" xmlns:p="http://schemas.microsoft.com/office/2006/metadata/properties" xmlns:ns3="113bd5cc-2bf0-46df-a396-c565bd26bd74" targetNamespace="http://schemas.microsoft.com/office/2006/metadata/properties" ma:root="true" ma:fieldsID="3be0c1b217b4cb3709a498504d3b3993" ns3:_="">
    <xsd:import namespace="113bd5cc-2bf0-46df-a396-c565bd26bd7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3bd5cc-2bf0-46df-a396-c565bd26bd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73DA18-30D5-4C71-A652-8176CBF9C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3bd5cc-2bf0-46df-a396-c565bd26bd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5FC7FE-ECEC-4E91-BC29-6509E86BEE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D26AA3-D11B-4651-AF08-36361BD62A64}">
  <ds:schemaRefs>
    <ds:schemaRef ds:uri="http://schemas.microsoft.com/office/infopath/2007/PartnerControls"/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113bd5cc-2bf0-46df-a396-c565bd26bd7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71</Words>
  <Application>Microsoft Office PowerPoint</Application>
  <PresentationFormat>와이드스크린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배상엽[ 학부재학 / 경영학과 ]</dc:creator>
  <cp:lastModifiedBy>배상엽[ 학부재학 / 경영학과 ]</cp:lastModifiedBy>
  <cp:revision>1</cp:revision>
  <dcterms:created xsi:type="dcterms:W3CDTF">2021-08-23T02:20:09Z</dcterms:created>
  <dcterms:modified xsi:type="dcterms:W3CDTF">2021-08-23T03:14:25Z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0x010100A675F5955C13434596903DDFD15C132A</vt:lpwstr>
  </property>
</Properties>
</file>