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FB8CB-24A7-4EDD-9B8B-B64214040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03F20-553A-47AB-867F-3920CCCBC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5C98A-5083-4A4B-B430-7427EF67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959D5-B213-4A01-A2A2-E65BC450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56E11-8329-4D08-B4E8-D830D45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0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8E70-F3E5-4417-B26C-C016B649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A8AB7-346D-45DA-AE99-B519D222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D72B9-8058-4F99-A9AB-B401A61E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D66DA-E0AB-4361-A21F-D4115BF6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9C88E-A6F4-48AB-ADBC-140C242E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3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7DECD-C1BB-426A-AFB9-835841253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AF4D7-139A-40E1-934C-1386E9F2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7416D-1806-439A-82C2-9C11043A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F56E-492C-4D22-93FA-CB2A6C7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FE51F-1923-489D-AEAB-9682A057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8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69FE3-5FA1-4BE6-8A17-C22DFFDA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483E3-0A3D-42AD-BE52-3F7DC392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5CCCC-2020-48A3-8A3B-39801804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9AE10-BC64-4F35-AE5E-6AB647C8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D0FE2-EFA4-4A70-8009-6B177250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7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A466E-E27D-4E48-9D94-6377DEC8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65EAD-8D23-4436-A5C9-813A106E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5150A-5BB0-442C-8EDB-BFBD6A86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386BE-E973-4FF9-9656-8617B14E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7E91C-4253-469F-A209-DF64C4C7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4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CB9D-C420-4DD2-9D9F-65239ABD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49DBC-722E-41F2-B13E-C10DBF1F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1FDFEB-25C0-4EA1-971E-B0BDF7F9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8B537A-D7AA-494D-BD47-45E6223C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9F3EB-0AD3-4522-9758-2D61B709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EE3A8-2FF9-4CD1-A436-7CC6BB8C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5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47B1-AA17-4C74-BA56-11BD21A5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EAD80-4BA4-464D-B422-8952BB70B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394BB-4F79-4DBB-9490-B1B87202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36544-DF23-4801-9159-ED1F1574B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6AA8B-F38B-4CDE-BCCD-A8D548D1A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0ACDF7-F0FC-4D64-9847-44A8BB55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662BA-2CF4-4383-83C9-50285A39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B3C3CA-DF93-481F-974D-BF617B1D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5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D37F9-D288-4CC7-A204-B697BDA8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41D28C-701F-40AE-97C3-550ECFC4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2A6F8-F63B-432D-8142-44441A06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6F074D-FF57-44B6-A27B-D7C257EE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327B3-BDDA-4917-A677-EA8DF25D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98B6D3-02FE-46F3-94BA-2B1C950B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0BBC9-D724-42BB-BAD0-6B86FE01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4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73B45-59EC-4872-BA5E-2497396F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E9B3E-17EE-4FCD-8BB7-27D34257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CE317-2F8A-4DD1-8089-06F12466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D07E9-C487-45F3-89DE-A6CEF2FA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8D5D4-0D33-4EAD-AF67-4C48C285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D49C7-F9D9-4AC6-9DF6-C08046A2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3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40C04-6298-4B0C-B2BA-CECCC63D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34256C-A3D0-4CD8-A4FA-108193C86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67CC34-F677-43B9-8CC3-D242A767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3D446-F2FF-458E-A05A-88EBC1F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562D8-C7F2-4715-9247-E027E06F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01D16-E3D4-45F9-B1FC-AE4CD07B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0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D4CFFC-B832-463F-A161-F8253559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2D81E-0A54-47C1-A52D-414A427A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649AC-F519-4DE2-946F-157D0A88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D332-CA94-42A1-A7BA-169C27CB7F2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709E3-E049-4CFD-B6AE-FEC86ED6B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98B0F-DC88-4004-9CC2-7BF1D4DA4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25B2-3EE0-4ABB-A61C-F0AC6BE3F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B3514-30B0-4DF5-946A-705B38E697F8}"/>
              </a:ext>
            </a:extLst>
          </p:cNvPr>
          <p:cNvSpPr txBox="1"/>
          <p:nvPr/>
        </p:nvSpPr>
        <p:spPr>
          <a:xfrm>
            <a:off x="251791" y="27829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  <a:endParaRPr lang="en-US" altLang="ko-KR" dirty="0"/>
          </a:p>
          <a:p>
            <a:r>
              <a:rPr lang="ko-KR" altLang="en-US" dirty="0"/>
              <a:t>데이터 사이의 계층구조를 나타내는 자료구조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2540FD-6E98-451E-AA35-E9152E220253}"/>
              </a:ext>
            </a:extLst>
          </p:cNvPr>
          <p:cNvSpPr/>
          <p:nvPr/>
        </p:nvSpPr>
        <p:spPr>
          <a:xfrm>
            <a:off x="7447721" y="93261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루트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34A9E6-6B6C-42BC-9430-73735D859F05}"/>
              </a:ext>
            </a:extLst>
          </p:cNvPr>
          <p:cNvSpPr/>
          <p:nvPr/>
        </p:nvSpPr>
        <p:spPr>
          <a:xfrm>
            <a:off x="6096000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273735-6289-41AF-9838-A1A81C7DED4A}"/>
              </a:ext>
            </a:extLst>
          </p:cNvPr>
          <p:cNvSpPr/>
          <p:nvPr/>
        </p:nvSpPr>
        <p:spPr>
          <a:xfrm>
            <a:off x="7699511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A8CDB6-605F-4B82-9007-DB8538735AA5}"/>
              </a:ext>
            </a:extLst>
          </p:cNvPr>
          <p:cNvSpPr/>
          <p:nvPr/>
        </p:nvSpPr>
        <p:spPr>
          <a:xfrm>
            <a:off x="9409043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EA72F-044F-4FB2-BE2E-4FF4B8D9935F}"/>
              </a:ext>
            </a:extLst>
          </p:cNvPr>
          <p:cNvSpPr/>
          <p:nvPr/>
        </p:nvSpPr>
        <p:spPr>
          <a:xfrm>
            <a:off x="5168347" y="3429000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0B7C81-36CE-4303-A0D7-03252080DDD9}"/>
              </a:ext>
            </a:extLst>
          </p:cNvPr>
          <p:cNvSpPr/>
          <p:nvPr/>
        </p:nvSpPr>
        <p:spPr>
          <a:xfrm>
            <a:off x="6771860" y="343951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0208D7-2EF5-4C8D-A273-D6FAB1BA353E}"/>
              </a:ext>
            </a:extLst>
          </p:cNvPr>
          <p:cNvSpPr/>
          <p:nvPr/>
        </p:nvSpPr>
        <p:spPr>
          <a:xfrm>
            <a:off x="8428382" y="343951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7C7B67-DEEF-40E8-9E0A-4CE7039AA5A3}"/>
              </a:ext>
            </a:extLst>
          </p:cNvPr>
          <p:cNvSpPr/>
          <p:nvPr/>
        </p:nvSpPr>
        <p:spPr>
          <a:xfrm>
            <a:off x="9424528" y="343951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9FB7F9-4193-4B4D-94AC-CE7EEE2C8536}"/>
              </a:ext>
            </a:extLst>
          </p:cNvPr>
          <p:cNvSpPr/>
          <p:nvPr/>
        </p:nvSpPr>
        <p:spPr>
          <a:xfrm>
            <a:off x="10542102" y="338874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D80E71-B7F3-4D4D-937E-8088150D2525}"/>
              </a:ext>
            </a:extLst>
          </p:cNvPr>
          <p:cNvSpPr/>
          <p:nvPr/>
        </p:nvSpPr>
        <p:spPr>
          <a:xfrm>
            <a:off x="3816627" y="505987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B4086D-4B0B-4200-913F-761F0F1D7B5D}"/>
              </a:ext>
            </a:extLst>
          </p:cNvPr>
          <p:cNvSpPr/>
          <p:nvPr/>
        </p:nvSpPr>
        <p:spPr>
          <a:xfrm>
            <a:off x="4982818" y="504936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013A25-EC6E-4B06-A3F7-0D2D484240F0}"/>
              </a:ext>
            </a:extLst>
          </p:cNvPr>
          <p:cNvSpPr/>
          <p:nvPr/>
        </p:nvSpPr>
        <p:spPr>
          <a:xfrm>
            <a:off x="6096000" y="504936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리프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0F4642-2E49-4318-807E-9B4556B3960A}"/>
              </a:ext>
            </a:extLst>
          </p:cNvPr>
          <p:cNvSpPr/>
          <p:nvPr/>
        </p:nvSpPr>
        <p:spPr>
          <a:xfrm>
            <a:off x="9375983" y="5095746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CAD591-CDB2-4F9A-91E5-0CBED9D88CD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933047" y="1769666"/>
            <a:ext cx="658288" cy="4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9174CF-597E-48A3-B655-E1817CD45F5B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938052" y="1913280"/>
            <a:ext cx="0" cy="26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A80CF7-8992-4DEE-A3C8-069C2C56AC2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284768" y="1769666"/>
            <a:ext cx="1267889" cy="4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9ED839-796F-485C-B7A6-9FF0952A86B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658678" y="2891708"/>
            <a:ext cx="580936" cy="53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8A5CAF-6E11-43CF-9369-2E341887C13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933047" y="2891708"/>
            <a:ext cx="329144" cy="54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854352-7296-498C-9D5D-FB36C547771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4306958" y="4266047"/>
            <a:ext cx="1005003" cy="79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9191FF-056D-419A-92D5-D617789D3A0D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5473149" y="4409661"/>
            <a:ext cx="185529" cy="63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AFBF67B-5F06-4A1D-B663-98643F96523E}"/>
              </a:ext>
            </a:extLst>
          </p:cNvPr>
          <p:cNvCxnSpPr>
            <a:cxnSpLocks/>
            <a:stCxn id="9" idx="5"/>
            <a:endCxn id="17" idx="1"/>
          </p:cNvCxnSpPr>
          <p:nvPr/>
        </p:nvCxnSpPr>
        <p:spPr>
          <a:xfrm>
            <a:off x="6005394" y="4266047"/>
            <a:ext cx="234220" cy="926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70DB867-6091-43B9-A820-D3B4177EF427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18713" y="2891708"/>
            <a:ext cx="633944" cy="54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545830-939E-450D-92BB-ABB932DC8DD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9899374" y="3035322"/>
            <a:ext cx="15485" cy="40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1BB0578-A01B-45BA-A887-840A1F5335BF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10246090" y="2891708"/>
            <a:ext cx="439626" cy="64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7C9969-28F7-4394-B65C-D9EFD8230A2A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9866314" y="4420175"/>
            <a:ext cx="48545" cy="67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C3C3DB8-88F6-49AF-8E04-65005B708B83}"/>
              </a:ext>
            </a:extLst>
          </p:cNvPr>
          <p:cNvSpPr/>
          <p:nvPr/>
        </p:nvSpPr>
        <p:spPr>
          <a:xfrm>
            <a:off x="3379304" y="1771900"/>
            <a:ext cx="4397561" cy="4655404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D26A263-0C9C-43FA-AAD7-1DB81135A8DD}"/>
              </a:ext>
            </a:extLst>
          </p:cNvPr>
          <p:cNvSpPr/>
          <p:nvPr/>
        </p:nvSpPr>
        <p:spPr>
          <a:xfrm>
            <a:off x="364434" y="1771900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6F6C68-04B7-40D2-909F-74608FD6BC40}"/>
              </a:ext>
            </a:extLst>
          </p:cNvPr>
          <p:cNvSpPr txBox="1"/>
          <p:nvPr/>
        </p:nvSpPr>
        <p:spPr>
          <a:xfrm>
            <a:off x="1530626" y="2049979"/>
            <a:ext cx="101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763E329-4A20-43B2-A9D1-6E0636920861}"/>
              </a:ext>
            </a:extLst>
          </p:cNvPr>
          <p:cNvCxnSpPr>
            <a:cxnSpLocks/>
          </p:cNvCxnSpPr>
          <p:nvPr/>
        </p:nvCxnSpPr>
        <p:spPr>
          <a:xfrm>
            <a:off x="324528" y="3359425"/>
            <a:ext cx="1016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A3EAC-14C1-4582-AB9F-91FA41C493FB}"/>
              </a:ext>
            </a:extLst>
          </p:cNvPr>
          <p:cNvSpPr txBox="1"/>
          <p:nvPr/>
        </p:nvSpPr>
        <p:spPr>
          <a:xfrm>
            <a:off x="1530626" y="3174759"/>
            <a:ext cx="101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A9A2F64-E98C-462B-B848-521BC912010F}"/>
              </a:ext>
            </a:extLst>
          </p:cNvPr>
          <p:cNvCxnSpPr>
            <a:endCxn id="58" idx="1"/>
          </p:cNvCxnSpPr>
          <p:nvPr/>
        </p:nvCxnSpPr>
        <p:spPr>
          <a:xfrm flipV="1">
            <a:off x="1126435" y="4099602"/>
            <a:ext cx="2252869" cy="6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830339-C278-4B46-82BF-AA0E45FBF788}"/>
              </a:ext>
            </a:extLst>
          </p:cNvPr>
          <p:cNvSpPr txBox="1"/>
          <p:nvPr/>
        </p:nvSpPr>
        <p:spPr>
          <a:xfrm>
            <a:off x="399727" y="4876798"/>
            <a:ext cx="14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서브트리</a:t>
            </a:r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79A720C-0537-4E13-96E2-F5F54D9ED996}"/>
              </a:ext>
            </a:extLst>
          </p:cNvPr>
          <p:cNvCxnSpPr/>
          <p:nvPr/>
        </p:nvCxnSpPr>
        <p:spPr>
          <a:xfrm>
            <a:off x="8925411" y="1325218"/>
            <a:ext cx="188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E4CEB61-B7F0-4C2D-B06E-820081E4F238}"/>
              </a:ext>
            </a:extLst>
          </p:cNvPr>
          <p:cNvSpPr txBox="1"/>
          <p:nvPr/>
        </p:nvSpPr>
        <p:spPr>
          <a:xfrm>
            <a:off x="11182600" y="1140552"/>
            <a:ext cx="101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레벨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2912B2B-18CB-4FC2-95D1-FB6778432353}"/>
              </a:ext>
            </a:extLst>
          </p:cNvPr>
          <p:cNvCxnSpPr>
            <a:cxnSpLocks/>
          </p:cNvCxnSpPr>
          <p:nvPr/>
        </p:nvCxnSpPr>
        <p:spPr>
          <a:xfrm>
            <a:off x="10661374" y="2366877"/>
            <a:ext cx="373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7DFE3A6-0516-4905-A9F8-65A613655374}"/>
              </a:ext>
            </a:extLst>
          </p:cNvPr>
          <p:cNvSpPr txBox="1"/>
          <p:nvPr/>
        </p:nvSpPr>
        <p:spPr>
          <a:xfrm>
            <a:off x="11410120" y="2182211"/>
            <a:ext cx="101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레벨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3DCC05-5B6A-4AD1-80FE-C848027BBEBB}"/>
              </a:ext>
            </a:extLst>
          </p:cNvPr>
          <p:cNvSpPr txBox="1"/>
          <p:nvPr/>
        </p:nvSpPr>
        <p:spPr>
          <a:xfrm>
            <a:off x="11522763" y="3726847"/>
            <a:ext cx="101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레벨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D1B34E3-F7AC-4234-BE85-35112AA6E04C}"/>
              </a:ext>
            </a:extLst>
          </p:cNvPr>
          <p:cNvCxnSpPr>
            <a:cxnSpLocks/>
          </p:cNvCxnSpPr>
          <p:nvPr/>
        </p:nvCxnSpPr>
        <p:spPr>
          <a:xfrm>
            <a:off x="10780644" y="5845359"/>
            <a:ext cx="373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5CC88AC-7ADB-43C1-892C-88EADBD0F706}"/>
              </a:ext>
            </a:extLst>
          </p:cNvPr>
          <p:cNvSpPr txBox="1"/>
          <p:nvPr/>
        </p:nvSpPr>
        <p:spPr>
          <a:xfrm>
            <a:off x="11529390" y="5660693"/>
            <a:ext cx="101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레벨</a:t>
            </a:r>
          </a:p>
        </p:txBody>
      </p:sp>
    </p:spTree>
    <p:extLst>
      <p:ext uri="{BB962C8B-B14F-4D97-AF65-F5344CB8AC3E}">
        <p14:creationId xmlns:p14="http://schemas.microsoft.com/office/powerpoint/2010/main" val="14178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B3514-30B0-4DF5-946A-705B38E697F8}"/>
              </a:ext>
            </a:extLst>
          </p:cNvPr>
          <p:cNvSpPr txBox="1"/>
          <p:nvPr/>
        </p:nvSpPr>
        <p:spPr>
          <a:xfrm>
            <a:off x="251791" y="27829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  <a:endParaRPr lang="en-US" altLang="ko-KR" dirty="0"/>
          </a:p>
          <a:p>
            <a:r>
              <a:rPr lang="ko-KR" altLang="en-US" dirty="0"/>
              <a:t>데이터 사이의 계층구조를 나타내는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1F211-80ED-4296-BBF8-724FBADF073F}"/>
              </a:ext>
            </a:extLst>
          </p:cNvPr>
          <p:cNvSpPr txBox="1"/>
          <p:nvPr/>
        </p:nvSpPr>
        <p:spPr>
          <a:xfrm>
            <a:off x="609600" y="1099931"/>
            <a:ext cx="1066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트리의 가장 윗부분에 해당하는 노드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트리의 가장 아랫부분에 위치하는 노드</a:t>
            </a:r>
            <a:r>
              <a:rPr lang="en-US" altLang="ko-KR" dirty="0"/>
              <a:t>(</a:t>
            </a:r>
            <a:r>
              <a:rPr lang="ko-KR" altLang="en-US" dirty="0"/>
              <a:t>더 이상 뻗어 나갈 수 없는 노드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안쪽노드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리프 제외</a:t>
            </a:r>
            <a:r>
              <a:rPr lang="en-US" altLang="ko-KR" dirty="0"/>
              <a:t>, </a:t>
            </a:r>
            <a:r>
              <a:rPr lang="ko-KR" altLang="en-US" dirty="0"/>
              <a:t>루트 포함한 모든 노드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자식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가지로 연결된 아래쪽 노드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부모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가지로 연결된 위쪽 노드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형제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같은 부모를 가진 노드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노드가 갖는 자식의 수</a:t>
            </a:r>
            <a:r>
              <a:rPr lang="en-US" altLang="ko-KR" dirty="0"/>
              <a:t>(n</a:t>
            </a:r>
            <a:r>
              <a:rPr lang="ko-KR" altLang="en-US" dirty="0"/>
              <a:t>진 트리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775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4C3E3824-BD96-4DBA-B080-BCFBC8BBC6E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5963479" y="5539695"/>
            <a:ext cx="3631093" cy="22831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BB3514-30B0-4DF5-946A-705B38E697F8}"/>
              </a:ext>
            </a:extLst>
          </p:cNvPr>
          <p:cNvSpPr txBox="1"/>
          <p:nvPr/>
        </p:nvSpPr>
        <p:spPr>
          <a:xfrm>
            <a:off x="251791" y="27829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데이터 탐색 방법</a:t>
            </a:r>
            <a:endParaRPr lang="en-US" altLang="ko-KR" dirty="0"/>
          </a:p>
          <a:p>
            <a:r>
              <a:rPr lang="ko-KR" altLang="en-US" dirty="0"/>
              <a:t>너비우선 탐색</a:t>
            </a:r>
            <a:r>
              <a:rPr lang="en-US" altLang="ko-KR" dirty="0"/>
              <a:t>(breadth-first Search)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2540FD-6E98-451E-AA35-E9152E220253}"/>
              </a:ext>
            </a:extLst>
          </p:cNvPr>
          <p:cNvSpPr/>
          <p:nvPr/>
        </p:nvSpPr>
        <p:spPr>
          <a:xfrm>
            <a:off x="7447721" y="93261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34A9E6-6B6C-42BC-9430-73735D859F05}"/>
              </a:ext>
            </a:extLst>
          </p:cNvPr>
          <p:cNvSpPr/>
          <p:nvPr/>
        </p:nvSpPr>
        <p:spPr>
          <a:xfrm>
            <a:off x="6096000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273735-6289-41AF-9838-A1A81C7DED4A}"/>
              </a:ext>
            </a:extLst>
          </p:cNvPr>
          <p:cNvSpPr/>
          <p:nvPr/>
        </p:nvSpPr>
        <p:spPr>
          <a:xfrm>
            <a:off x="7699511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A8CDB6-605F-4B82-9007-DB8538735AA5}"/>
              </a:ext>
            </a:extLst>
          </p:cNvPr>
          <p:cNvSpPr/>
          <p:nvPr/>
        </p:nvSpPr>
        <p:spPr>
          <a:xfrm>
            <a:off x="9409043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EA72F-044F-4FB2-BE2E-4FF4B8D9935F}"/>
              </a:ext>
            </a:extLst>
          </p:cNvPr>
          <p:cNvSpPr/>
          <p:nvPr/>
        </p:nvSpPr>
        <p:spPr>
          <a:xfrm>
            <a:off x="5168347" y="3429000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0B7C81-36CE-4303-A0D7-03252080DDD9}"/>
              </a:ext>
            </a:extLst>
          </p:cNvPr>
          <p:cNvSpPr/>
          <p:nvPr/>
        </p:nvSpPr>
        <p:spPr>
          <a:xfrm>
            <a:off x="6771860" y="343951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0208D7-2EF5-4C8D-A273-D6FAB1BA353E}"/>
              </a:ext>
            </a:extLst>
          </p:cNvPr>
          <p:cNvSpPr/>
          <p:nvPr/>
        </p:nvSpPr>
        <p:spPr>
          <a:xfrm>
            <a:off x="8428382" y="343951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7C7B67-DEEF-40E8-9E0A-4CE7039AA5A3}"/>
              </a:ext>
            </a:extLst>
          </p:cNvPr>
          <p:cNvSpPr/>
          <p:nvPr/>
        </p:nvSpPr>
        <p:spPr>
          <a:xfrm>
            <a:off x="9594573" y="342899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9FB7F9-4193-4B4D-94AC-CE7EEE2C8536}"/>
              </a:ext>
            </a:extLst>
          </p:cNvPr>
          <p:cNvSpPr/>
          <p:nvPr/>
        </p:nvSpPr>
        <p:spPr>
          <a:xfrm>
            <a:off x="10707755" y="342899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D80E71-B7F3-4D4D-937E-8088150D2525}"/>
              </a:ext>
            </a:extLst>
          </p:cNvPr>
          <p:cNvSpPr/>
          <p:nvPr/>
        </p:nvSpPr>
        <p:spPr>
          <a:xfrm>
            <a:off x="3765777" y="505987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B4086D-4B0B-4200-913F-761F0F1D7B5D}"/>
              </a:ext>
            </a:extLst>
          </p:cNvPr>
          <p:cNvSpPr/>
          <p:nvPr/>
        </p:nvSpPr>
        <p:spPr>
          <a:xfrm>
            <a:off x="4982818" y="504936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013A25-EC6E-4B06-A3F7-0D2D484240F0}"/>
              </a:ext>
            </a:extLst>
          </p:cNvPr>
          <p:cNvSpPr/>
          <p:nvPr/>
        </p:nvSpPr>
        <p:spPr>
          <a:xfrm>
            <a:off x="6096000" y="504936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0F4642-2E49-4318-807E-9B4556B3960A}"/>
              </a:ext>
            </a:extLst>
          </p:cNvPr>
          <p:cNvSpPr/>
          <p:nvPr/>
        </p:nvSpPr>
        <p:spPr>
          <a:xfrm>
            <a:off x="9594572" y="5277678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CAD591-CDB2-4F9A-91E5-0CBED9D88CD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933047" y="1769666"/>
            <a:ext cx="658288" cy="4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9174CF-597E-48A3-B655-E1817CD45F5B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938052" y="1913280"/>
            <a:ext cx="0" cy="26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A80CF7-8992-4DEE-A3C8-069C2C56AC2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284768" y="1769666"/>
            <a:ext cx="1267889" cy="4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9ED839-796F-485C-B7A6-9FF0952A86B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658678" y="2891708"/>
            <a:ext cx="580936" cy="53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8A5CAF-6E11-43CF-9369-2E341887C13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933047" y="2891708"/>
            <a:ext cx="329144" cy="54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854352-7296-498C-9D5D-FB36C547771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4256108" y="4266047"/>
            <a:ext cx="1055853" cy="79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9191FF-056D-419A-92D5-D617789D3A0D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5473149" y="4409661"/>
            <a:ext cx="185529" cy="63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AFBF67B-5F06-4A1D-B663-98643F96523E}"/>
              </a:ext>
            </a:extLst>
          </p:cNvPr>
          <p:cNvCxnSpPr>
            <a:cxnSpLocks/>
            <a:stCxn id="9" idx="5"/>
            <a:endCxn id="17" idx="1"/>
          </p:cNvCxnSpPr>
          <p:nvPr/>
        </p:nvCxnSpPr>
        <p:spPr>
          <a:xfrm>
            <a:off x="6005394" y="4266047"/>
            <a:ext cx="234220" cy="926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70DB867-6091-43B9-A820-D3B4177EF427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18713" y="2891708"/>
            <a:ext cx="633944" cy="54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545830-939E-450D-92BB-ABB932DC8DD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9899374" y="3035322"/>
            <a:ext cx="185530" cy="39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1BB0578-A01B-45BA-A887-840A1F5335BF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10246090" y="2891708"/>
            <a:ext cx="605279" cy="680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7C9969-28F7-4394-B65C-D9EFD8230A2A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10084903" y="4409660"/>
            <a:ext cx="1" cy="86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A8DB37DF-1C99-45E5-B9FD-109C45EBEE98}"/>
              </a:ext>
            </a:extLst>
          </p:cNvPr>
          <p:cNvCxnSpPr>
            <a:cxnSpLocks/>
          </p:cNvCxnSpPr>
          <p:nvPr/>
        </p:nvCxnSpPr>
        <p:spPr>
          <a:xfrm flipH="1">
            <a:off x="6096000" y="1422949"/>
            <a:ext cx="2332382" cy="1122042"/>
          </a:xfrm>
          <a:prstGeom prst="curvedConnector5">
            <a:avLst>
              <a:gd name="adj1" fmla="val -77983"/>
              <a:gd name="adj2" fmla="val 50000"/>
              <a:gd name="adj3" fmla="val 130256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7343357F-9202-43E6-9BD9-C4F8C2BC526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076661" y="2544992"/>
            <a:ext cx="622850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B18BC67-420F-4794-A047-7F22553E680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680172" y="2538641"/>
            <a:ext cx="728871" cy="635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EC199B7C-B8AC-43B4-9195-0D35441F0F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H="1">
            <a:off x="5168347" y="2544992"/>
            <a:ext cx="5221357" cy="1374339"/>
          </a:xfrm>
          <a:prstGeom prst="curvedConnector5">
            <a:avLst>
              <a:gd name="adj1" fmla="val -18337"/>
              <a:gd name="adj2" fmla="val 48072"/>
              <a:gd name="adj3" fmla="val 116307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74EAAF83-EE1B-4F5A-ABAE-EB943087928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149008" y="3919331"/>
            <a:ext cx="622852" cy="1051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CAE7676-8364-461B-A5FF-1CB249CA7B6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752521" y="3929845"/>
            <a:ext cx="675861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AF96076E-0BB5-42AD-BE5E-DEF819B5C052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409043" y="3919330"/>
            <a:ext cx="185530" cy="1051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3CE7064C-597F-466A-8F4B-128B52C5B4E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0575234" y="3919330"/>
            <a:ext cx="132521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B2102CCD-7A8D-418E-AA9B-E906FD83F9A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H="1">
            <a:off x="3765777" y="3919330"/>
            <a:ext cx="7922639" cy="1630880"/>
          </a:xfrm>
          <a:prstGeom prst="curvedConnector5">
            <a:avLst>
              <a:gd name="adj1" fmla="val -2885"/>
              <a:gd name="adj2" fmla="val 50000"/>
              <a:gd name="adj3" fmla="val 105394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C9D3BAB-2614-46D1-BBB1-7F03F0CCD7DF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4746438" y="5539695"/>
            <a:ext cx="236380" cy="1051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015CD9-C493-4704-ABE1-046147DA8BA9}"/>
              </a:ext>
            </a:extLst>
          </p:cNvPr>
          <p:cNvSpPr/>
          <p:nvPr/>
        </p:nvSpPr>
        <p:spPr>
          <a:xfrm>
            <a:off x="384313" y="1769666"/>
            <a:ext cx="47840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en-US" altLang="ko-KR" dirty="0">
                <a:sym typeface="Wingdings" panose="05000000000000000000" pitchFamily="2" charset="2"/>
              </a:rPr>
              <a:t>BCDEFGHIJKLM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CC7CD-5ACC-4A4A-8B0C-B0D44C46E316}"/>
              </a:ext>
            </a:extLst>
          </p:cNvPr>
          <p:cNvSpPr txBox="1"/>
          <p:nvPr/>
        </p:nvSpPr>
        <p:spPr>
          <a:xfrm>
            <a:off x="152399" y="2974173"/>
            <a:ext cx="439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 단위로 왼쪽부터 오른쪽까지 순차적으로 탐색하는 방법</a:t>
            </a:r>
          </a:p>
        </p:txBody>
      </p:sp>
    </p:spTree>
    <p:extLst>
      <p:ext uri="{BB962C8B-B14F-4D97-AF65-F5344CB8AC3E}">
        <p14:creationId xmlns:p14="http://schemas.microsoft.com/office/powerpoint/2010/main" val="285310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B3514-30B0-4DF5-946A-705B38E697F8}"/>
              </a:ext>
            </a:extLst>
          </p:cNvPr>
          <p:cNvSpPr txBox="1"/>
          <p:nvPr/>
        </p:nvSpPr>
        <p:spPr>
          <a:xfrm>
            <a:off x="251791" y="278296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데이터 탐색 방법</a:t>
            </a:r>
            <a:endParaRPr lang="en-US" altLang="ko-KR" dirty="0"/>
          </a:p>
          <a:p>
            <a:r>
              <a:rPr lang="ko-KR" altLang="en-US" dirty="0"/>
              <a:t>깊이우선 탐색</a:t>
            </a:r>
            <a:r>
              <a:rPr lang="en-US" altLang="ko-KR" dirty="0"/>
              <a:t>(depth-first Search)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전위순회</a:t>
            </a:r>
            <a:r>
              <a:rPr lang="en-US" altLang="ko-KR" dirty="0"/>
              <a:t>(preorder)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2540FD-6E98-451E-AA35-E9152E220253}"/>
              </a:ext>
            </a:extLst>
          </p:cNvPr>
          <p:cNvSpPr/>
          <p:nvPr/>
        </p:nvSpPr>
        <p:spPr>
          <a:xfrm>
            <a:off x="7447721" y="93261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34A9E6-6B6C-42BC-9430-73735D859F05}"/>
              </a:ext>
            </a:extLst>
          </p:cNvPr>
          <p:cNvSpPr/>
          <p:nvPr/>
        </p:nvSpPr>
        <p:spPr>
          <a:xfrm>
            <a:off x="6096000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273735-6289-41AF-9838-A1A81C7DED4A}"/>
              </a:ext>
            </a:extLst>
          </p:cNvPr>
          <p:cNvSpPr/>
          <p:nvPr/>
        </p:nvSpPr>
        <p:spPr>
          <a:xfrm>
            <a:off x="7699511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A8CDB6-605F-4B82-9007-DB8538735AA5}"/>
              </a:ext>
            </a:extLst>
          </p:cNvPr>
          <p:cNvSpPr/>
          <p:nvPr/>
        </p:nvSpPr>
        <p:spPr>
          <a:xfrm>
            <a:off x="9409043" y="2054661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EA72F-044F-4FB2-BE2E-4FF4B8D9935F}"/>
              </a:ext>
            </a:extLst>
          </p:cNvPr>
          <p:cNvSpPr/>
          <p:nvPr/>
        </p:nvSpPr>
        <p:spPr>
          <a:xfrm>
            <a:off x="5168347" y="3429000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0B7C81-36CE-4303-A0D7-03252080DDD9}"/>
              </a:ext>
            </a:extLst>
          </p:cNvPr>
          <p:cNvSpPr/>
          <p:nvPr/>
        </p:nvSpPr>
        <p:spPr>
          <a:xfrm>
            <a:off x="6771860" y="343951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0208D7-2EF5-4C8D-A273-D6FAB1BA353E}"/>
              </a:ext>
            </a:extLst>
          </p:cNvPr>
          <p:cNvSpPr/>
          <p:nvPr/>
        </p:nvSpPr>
        <p:spPr>
          <a:xfrm>
            <a:off x="8428382" y="343951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7C7B67-DEEF-40E8-9E0A-4CE7039AA5A3}"/>
              </a:ext>
            </a:extLst>
          </p:cNvPr>
          <p:cNvSpPr/>
          <p:nvPr/>
        </p:nvSpPr>
        <p:spPr>
          <a:xfrm>
            <a:off x="9594573" y="342899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9FB7F9-4193-4B4D-94AC-CE7EEE2C8536}"/>
              </a:ext>
            </a:extLst>
          </p:cNvPr>
          <p:cNvSpPr/>
          <p:nvPr/>
        </p:nvSpPr>
        <p:spPr>
          <a:xfrm>
            <a:off x="10707755" y="342899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D80E71-B7F3-4D4D-937E-8088150D2525}"/>
              </a:ext>
            </a:extLst>
          </p:cNvPr>
          <p:cNvSpPr/>
          <p:nvPr/>
        </p:nvSpPr>
        <p:spPr>
          <a:xfrm>
            <a:off x="3765777" y="505987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B4086D-4B0B-4200-913F-761F0F1D7B5D}"/>
              </a:ext>
            </a:extLst>
          </p:cNvPr>
          <p:cNvSpPr/>
          <p:nvPr/>
        </p:nvSpPr>
        <p:spPr>
          <a:xfrm>
            <a:off x="4982818" y="504936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013A25-EC6E-4B06-A3F7-0D2D484240F0}"/>
              </a:ext>
            </a:extLst>
          </p:cNvPr>
          <p:cNvSpPr/>
          <p:nvPr/>
        </p:nvSpPr>
        <p:spPr>
          <a:xfrm>
            <a:off x="6096000" y="504936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0F4642-2E49-4318-807E-9B4556B3960A}"/>
              </a:ext>
            </a:extLst>
          </p:cNvPr>
          <p:cNvSpPr/>
          <p:nvPr/>
        </p:nvSpPr>
        <p:spPr>
          <a:xfrm>
            <a:off x="9594572" y="5277678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CAD591-CDB2-4F9A-91E5-0CBED9D88CD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933047" y="1769666"/>
            <a:ext cx="658288" cy="4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9174CF-597E-48A3-B655-E1817CD45F5B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938052" y="1913280"/>
            <a:ext cx="0" cy="26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A80CF7-8992-4DEE-A3C8-069C2C56AC2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284768" y="1769666"/>
            <a:ext cx="1267889" cy="42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9ED839-796F-485C-B7A6-9FF0952A86B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658678" y="2891708"/>
            <a:ext cx="580936" cy="53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8A5CAF-6E11-43CF-9369-2E341887C13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933047" y="2891708"/>
            <a:ext cx="329144" cy="54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854352-7296-498C-9D5D-FB36C547771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4256108" y="4266047"/>
            <a:ext cx="1055853" cy="79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9191FF-056D-419A-92D5-D617789D3A0D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5473149" y="4409661"/>
            <a:ext cx="185529" cy="63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AFBF67B-5F06-4A1D-B663-98643F96523E}"/>
              </a:ext>
            </a:extLst>
          </p:cNvPr>
          <p:cNvCxnSpPr>
            <a:cxnSpLocks/>
            <a:stCxn id="9" idx="5"/>
            <a:endCxn id="17" idx="1"/>
          </p:cNvCxnSpPr>
          <p:nvPr/>
        </p:nvCxnSpPr>
        <p:spPr>
          <a:xfrm>
            <a:off x="6005394" y="4266047"/>
            <a:ext cx="234220" cy="926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70DB867-6091-43B9-A820-D3B4177EF427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18713" y="2891708"/>
            <a:ext cx="633944" cy="54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545830-939E-450D-92BB-ABB932DC8DD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9899374" y="3035322"/>
            <a:ext cx="185530" cy="39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1BB0578-A01B-45BA-A887-840A1F5335BF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10246090" y="2891708"/>
            <a:ext cx="605279" cy="680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7C9969-28F7-4394-B65C-D9EFD8230A2A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10084903" y="4409660"/>
            <a:ext cx="1" cy="86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015CD9-C493-4704-ABE1-046147DA8BA9}"/>
              </a:ext>
            </a:extLst>
          </p:cNvPr>
          <p:cNvSpPr/>
          <p:nvPr/>
        </p:nvSpPr>
        <p:spPr>
          <a:xfrm>
            <a:off x="198784" y="1983104"/>
            <a:ext cx="47840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en-US" altLang="ko-KR" dirty="0">
                <a:sym typeface="Wingdings" panose="05000000000000000000" pitchFamily="2" charset="2"/>
              </a:rPr>
              <a:t>BEJKLFCDGHMI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CC7CD-5ACC-4A4A-8B0C-B0D44C46E316}"/>
              </a:ext>
            </a:extLst>
          </p:cNvPr>
          <p:cNvSpPr txBox="1"/>
          <p:nvPr/>
        </p:nvSpPr>
        <p:spPr>
          <a:xfrm>
            <a:off x="224133" y="1480319"/>
            <a:ext cx="43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리프까지 내려가며 탐색하는 방식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A2C28BD-1DC5-4EC1-B72D-32FD385FD54A}"/>
              </a:ext>
            </a:extLst>
          </p:cNvPr>
          <p:cNvSpPr/>
          <p:nvPr/>
        </p:nvSpPr>
        <p:spPr>
          <a:xfrm>
            <a:off x="3405809" y="940904"/>
            <a:ext cx="8443435" cy="5592418"/>
          </a:xfrm>
          <a:custGeom>
            <a:avLst/>
            <a:gdLst>
              <a:gd name="connsiteX0" fmla="*/ 3975652 w 8443435"/>
              <a:gd name="connsiteY0" fmla="*/ 318053 h 5592418"/>
              <a:gd name="connsiteX1" fmla="*/ 2981739 w 8443435"/>
              <a:gd name="connsiteY1" fmla="*/ 861392 h 5592418"/>
              <a:gd name="connsiteX2" fmla="*/ 2637182 w 8443435"/>
              <a:gd name="connsiteY2" fmla="*/ 1046922 h 5592418"/>
              <a:gd name="connsiteX3" fmla="*/ 2438400 w 8443435"/>
              <a:gd name="connsiteY3" fmla="*/ 1099931 h 5592418"/>
              <a:gd name="connsiteX4" fmla="*/ 2319130 w 8443435"/>
              <a:gd name="connsiteY4" fmla="*/ 1245705 h 5592418"/>
              <a:gd name="connsiteX5" fmla="*/ 2173356 w 8443435"/>
              <a:gd name="connsiteY5" fmla="*/ 1351722 h 5592418"/>
              <a:gd name="connsiteX6" fmla="*/ 2054087 w 8443435"/>
              <a:gd name="connsiteY6" fmla="*/ 1577009 h 5592418"/>
              <a:gd name="connsiteX7" fmla="*/ 2001078 w 8443435"/>
              <a:gd name="connsiteY7" fmla="*/ 1709531 h 5592418"/>
              <a:gd name="connsiteX8" fmla="*/ 1683026 w 8443435"/>
              <a:gd name="connsiteY8" fmla="*/ 2120348 h 5592418"/>
              <a:gd name="connsiteX9" fmla="*/ 914400 w 8443435"/>
              <a:gd name="connsiteY9" fmla="*/ 2941983 h 5592418"/>
              <a:gd name="connsiteX10" fmla="*/ 834887 w 8443435"/>
              <a:gd name="connsiteY10" fmla="*/ 3074505 h 5592418"/>
              <a:gd name="connsiteX11" fmla="*/ 821634 w 8443435"/>
              <a:gd name="connsiteY11" fmla="*/ 3114261 h 5592418"/>
              <a:gd name="connsiteX12" fmla="*/ 702365 w 8443435"/>
              <a:gd name="connsiteY12" fmla="*/ 3286539 h 5592418"/>
              <a:gd name="connsiteX13" fmla="*/ 437321 w 8443435"/>
              <a:gd name="connsiteY13" fmla="*/ 3591339 h 5592418"/>
              <a:gd name="connsiteX14" fmla="*/ 357808 w 8443435"/>
              <a:gd name="connsiteY14" fmla="*/ 3803374 h 5592418"/>
              <a:gd name="connsiteX15" fmla="*/ 318052 w 8443435"/>
              <a:gd name="connsiteY15" fmla="*/ 3909392 h 5592418"/>
              <a:gd name="connsiteX16" fmla="*/ 304800 w 8443435"/>
              <a:gd name="connsiteY16" fmla="*/ 4028661 h 5592418"/>
              <a:gd name="connsiteX17" fmla="*/ 251791 w 8443435"/>
              <a:gd name="connsiteY17" fmla="*/ 4108174 h 5592418"/>
              <a:gd name="connsiteX18" fmla="*/ 132521 w 8443435"/>
              <a:gd name="connsiteY18" fmla="*/ 4373218 h 5592418"/>
              <a:gd name="connsiteX19" fmla="*/ 0 w 8443435"/>
              <a:gd name="connsiteY19" fmla="*/ 4784035 h 5592418"/>
              <a:gd name="connsiteX20" fmla="*/ 39756 w 8443435"/>
              <a:gd name="connsiteY20" fmla="*/ 5088835 h 5592418"/>
              <a:gd name="connsiteX21" fmla="*/ 53008 w 8443435"/>
              <a:gd name="connsiteY21" fmla="*/ 5168348 h 5592418"/>
              <a:gd name="connsiteX22" fmla="*/ 159026 w 8443435"/>
              <a:gd name="connsiteY22" fmla="*/ 5261113 h 5592418"/>
              <a:gd name="connsiteX23" fmla="*/ 251791 w 8443435"/>
              <a:gd name="connsiteY23" fmla="*/ 5340626 h 5592418"/>
              <a:gd name="connsiteX24" fmla="*/ 397565 w 8443435"/>
              <a:gd name="connsiteY24" fmla="*/ 5446644 h 5592418"/>
              <a:gd name="connsiteX25" fmla="*/ 450574 w 8443435"/>
              <a:gd name="connsiteY25" fmla="*/ 5459896 h 5592418"/>
              <a:gd name="connsiteX26" fmla="*/ 861391 w 8443435"/>
              <a:gd name="connsiteY26" fmla="*/ 5420139 h 5592418"/>
              <a:gd name="connsiteX27" fmla="*/ 980661 w 8443435"/>
              <a:gd name="connsiteY27" fmla="*/ 5327374 h 5592418"/>
              <a:gd name="connsiteX28" fmla="*/ 1179443 w 8443435"/>
              <a:gd name="connsiteY28" fmla="*/ 5155096 h 5592418"/>
              <a:gd name="connsiteX29" fmla="*/ 1378226 w 8443435"/>
              <a:gd name="connsiteY29" fmla="*/ 4996070 h 5592418"/>
              <a:gd name="connsiteX30" fmla="*/ 1457739 w 8443435"/>
              <a:gd name="connsiteY30" fmla="*/ 4850296 h 5592418"/>
              <a:gd name="connsiteX31" fmla="*/ 1484243 w 8443435"/>
              <a:gd name="connsiteY31" fmla="*/ 4731026 h 5592418"/>
              <a:gd name="connsiteX32" fmla="*/ 1510748 w 8443435"/>
              <a:gd name="connsiteY32" fmla="*/ 4611757 h 5592418"/>
              <a:gd name="connsiteX33" fmla="*/ 1524000 w 8443435"/>
              <a:gd name="connsiteY33" fmla="*/ 4306957 h 5592418"/>
              <a:gd name="connsiteX34" fmla="*/ 1550504 w 8443435"/>
              <a:gd name="connsiteY34" fmla="*/ 4267200 h 5592418"/>
              <a:gd name="connsiteX35" fmla="*/ 1603513 w 8443435"/>
              <a:gd name="connsiteY35" fmla="*/ 4227444 h 5592418"/>
              <a:gd name="connsiteX36" fmla="*/ 1656521 w 8443435"/>
              <a:gd name="connsiteY36" fmla="*/ 4214192 h 5592418"/>
              <a:gd name="connsiteX37" fmla="*/ 1696278 w 8443435"/>
              <a:gd name="connsiteY37" fmla="*/ 4187687 h 5592418"/>
              <a:gd name="connsiteX38" fmla="*/ 1709530 w 8443435"/>
              <a:gd name="connsiteY38" fmla="*/ 3922644 h 5592418"/>
              <a:gd name="connsiteX39" fmla="*/ 1722782 w 8443435"/>
              <a:gd name="connsiteY39" fmla="*/ 3829879 h 5592418"/>
              <a:gd name="connsiteX40" fmla="*/ 1749287 w 8443435"/>
              <a:gd name="connsiteY40" fmla="*/ 3790122 h 5592418"/>
              <a:gd name="connsiteX41" fmla="*/ 1908313 w 8443435"/>
              <a:gd name="connsiteY41" fmla="*/ 3657600 h 5592418"/>
              <a:gd name="connsiteX42" fmla="*/ 1961321 w 8443435"/>
              <a:gd name="connsiteY42" fmla="*/ 3617844 h 5592418"/>
              <a:gd name="connsiteX43" fmla="*/ 2001078 w 8443435"/>
              <a:gd name="connsiteY43" fmla="*/ 3578087 h 5592418"/>
              <a:gd name="connsiteX44" fmla="*/ 2040834 w 8443435"/>
              <a:gd name="connsiteY44" fmla="*/ 3564835 h 5592418"/>
              <a:gd name="connsiteX45" fmla="*/ 1789043 w 8443435"/>
              <a:gd name="connsiteY45" fmla="*/ 3949148 h 5592418"/>
              <a:gd name="connsiteX46" fmla="*/ 1749287 w 8443435"/>
              <a:gd name="connsiteY46" fmla="*/ 4081670 h 5592418"/>
              <a:gd name="connsiteX47" fmla="*/ 1722782 w 8443435"/>
              <a:gd name="connsiteY47" fmla="*/ 4134679 h 5592418"/>
              <a:gd name="connsiteX48" fmla="*/ 1696278 w 8443435"/>
              <a:gd name="connsiteY48" fmla="*/ 4227444 h 5592418"/>
              <a:gd name="connsiteX49" fmla="*/ 1616765 w 8443435"/>
              <a:gd name="connsiteY49" fmla="*/ 4359966 h 5592418"/>
              <a:gd name="connsiteX50" fmla="*/ 1603513 w 8443435"/>
              <a:gd name="connsiteY50" fmla="*/ 4452731 h 5592418"/>
              <a:gd name="connsiteX51" fmla="*/ 1577008 w 8443435"/>
              <a:gd name="connsiteY51" fmla="*/ 4532244 h 5592418"/>
              <a:gd name="connsiteX52" fmla="*/ 1563756 w 8443435"/>
              <a:gd name="connsiteY52" fmla="*/ 4823792 h 5592418"/>
              <a:gd name="connsiteX53" fmla="*/ 1537252 w 8443435"/>
              <a:gd name="connsiteY53" fmla="*/ 5128592 h 5592418"/>
              <a:gd name="connsiteX54" fmla="*/ 1616765 w 8443435"/>
              <a:gd name="connsiteY54" fmla="*/ 5367131 h 5592418"/>
              <a:gd name="connsiteX55" fmla="*/ 1696278 w 8443435"/>
              <a:gd name="connsiteY55" fmla="*/ 5406887 h 5592418"/>
              <a:gd name="connsiteX56" fmla="*/ 1736034 w 8443435"/>
              <a:gd name="connsiteY56" fmla="*/ 5446644 h 5592418"/>
              <a:gd name="connsiteX57" fmla="*/ 1948069 w 8443435"/>
              <a:gd name="connsiteY57" fmla="*/ 5565913 h 5592418"/>
              <a:gd name="connsiteX58" fmla="*/ 2464904 w 8443435"/>
              <a:gd name="connsiteY58" fmla="*/ 5473148 h 5592418"/>
              <a:gd name="connsiteX59" fmla="*/ 2531165 w 8443435"/>
              <a:gd name="connsiteY59" fmla="*/ 5433392 h 5592418"/>
              <a:gd name="connsiteX60" fmla="*/ 2663687 w 8443435"/>
              <a:gd name="connsiteY60" fmla="*/ 5181600 h 5592418"/>
              <a:gd name="connsiteX61" fmla="*/ 2637182 w 8443435"/>
              <a:gd name="connsiteY61" fmla="*/ 4731026 h 5592418"/>
              <a:gd name="connsiteX62" fmla="*/ 2623930 w 8443435"/>
              <a:gd name="connsiteY62" fmla="*/ 4651513 h 5592418"/>
              <a:gd name="connsiteX63" fmla="*/ 2597426 w 8443435"/>
              <a:gd name="connsiteY63" fmla="*/ 4518992 h 5592418"/>
              <a:gd name="connsiteX64" fmla="*/ 2584174 w 8443435"/>
              <a:gd name="connsiteY64" fmla="*/ 4452731 h 5592418"/>
              <a:gd name="connsiteX65" fmla="*/ 2557669 w 8443435"/>
              <a:gd name="connsiteY65" fmla="*/ 4240696 h 5592418"/>
              <a:gd name="connsiteX66" fmla="*/ 2517913 w 8443435"/>
              <a:gd name="connsiteY66" fmla="*/ 4068418 h 5592418"/>
              <a:gd name="connsiteX67" fmla="*/ 2425148 w 8443435"/>
              <a:gd name="connsiteY67" fmla="*/ 3763618 h 5592418"/>
              <a:gd name="connsiteX68" fmla="*/ 2491408 w 8443435"/>
              <a:gd name="connsiteY68" fmla="*/ 3750366 h 5592418"/>
              <a:gd name="connsiteX69" fmla="*/ 2517913 w 8443435"/>
              <a:gd name="connsiteY69" fmla="*/ 3829879 h 5592418"/>
              <a:gd name="connsiteX70" fmla="*/ 2557669 w 8443435"/>
              <a:gd name="connsiteY70" fmla="*/ 3975653 h 5592418"/>
              <a:gd name="connsiteX71" fmla="*/ 2570921 w 8443435"/>
              <a:gd name="connsiteY71" fmla="*/ 4055166 h 5592418"/>
              <a:gd name="connsiteX72" fmla="*/ 2584174 w 8443435"/>
              <a:gd name="connsiteY72" fmla="*/ 4108174 h 5592418"/>
              <a:gd name="connsiteX73" fmla="*/ 2610678 w 8443435"/>
              <a:gd name="connsiteY73" fmla="*/ 4240696 h 5592418"/>
              <a:gd name="connsiteX74" fmla="*/ 2623930 w 8443435"/>
              <a:gd name="connsiteY74" fmla="*/ 4333461 h 5592418"/>
              <a:gd name="connsiteX75" fmla="*/ 2637182 w 8443435"/>
              <a:gd name="connsiteY75" fmla="*/ 4386470 h 5592418"/>
              <a:gd name="connsiteX76" fmla="*/ 2650434 w 8443435"/>
              <a:gd name="connsiteY76" fmla="*/ 4479235 h 5592418"/>
              <a:gd name="connsiteX77" fmla="*/ 2703443 w 8443435"/>
              <a:gd name="connsiteY77" fmla="*/ 4598505 h 5592418"/>
              <a:gd name="connsiteX78" fmla="*/ 2756452 w 8443435"/>
              <a:gd name="connsiteY78" fmla="*/ 4704522 h 5592418"/>
              <a:gd name="connsiteX79" fmla="*/ 2809461 w 8443435"/>
              <a:gd name="connsiteY79" fmla="*/ 4903305 h 5592418"/>
              <a:gd name="connsiteX80" fmla="*/ 2835965 w 8443435"/>
              <a:gd name="connsiteY80" fmla="*/ 5009322 h 5592418"/>
              <a:gd name="connsiteX81" fmla="*/ 2862469 w 8443435"/>
              <a:gd name="connsiteY81" fmla="*/ 5075583 h 5592418"/>
              <a:gd name="connsiteX82" fmla="*/ 2981739 w 8443435"/>
              <a:gd name="connsiteY82" fmla="*/ 5181600 h 5592418"/>
              <a:gd name="connsiteX83" fmla="*/ 3140765 w 8443435"/>
              <a:gd name="connsiteY83" fmla="*/ 5314122 h 5592418"/>
              <a:gd name="connsiteX84" fmla="*/ 3313043 w 8443435"/>
              <a:gd name="connsiteY84" fmla="*/ 5340626 h 5592418"/>
              <a:gd name="connsiteX85" fmla="*/ 3684104 w 8443435"/>
              <a:gd name="connsiteY85" fmla="*/ 5287618 h 5592418"/>
              <a:gd name="connsiteX86" fmla="*/ 3776869 w 8443435"/>
              <a:gd name="connsiteY86" fmla="*/ 5181600 h 5592418"/>
              <a:gd name="connsiteX87" fmla="*/ 3843130 w 8443435"/>
              <a:gd name="connsiteY87" fmla="*/ 5088835 h 5592418"/>
              <a:gd name="connsiteX88" fmla="*/ 3816626 w 8443435"/>
              <a:gd name="connsiteY88" fmla="*/ 4664766 h 5592418"/>
              <a:gd name="connsiteX89" fmla="*/ 3697356 w 8443435"/>
              <a:gd name="connsiteY89" fmla="*/ 4373218 h 5592418"/>
              <a:gd name="connsiteX90" fmla="*/ 3551582 w 8443435"/>
              <a:gd name="connsiteY90" fmla="*/ 4187687 h 5592418"/>
              <a:gd name="connsiteX91" fmla="*/ 3511826 w 8443435"/>
              <a:gd name="connsiteY91" fmla="*/ 4174435 h 5592418"/>
              <a:gd name="connsiteX92" fmla="*/ 3419061 w 8443435"/>
              <a:gd name="connsiteY92" fmla="*/ 3935896 h 5592418"/>
              <a:gd name="connsiteX93" fmla="*/ 3299791 w 8443435"/>
              <a:gd name="connsiteY93" fmla="*/ 3776870 h 5592418"/>
              <a:gd name="connsiteX94" fmla="*/ 3220278 w 8443435"/>
              <a:gd name="connsiteY94" fmla="*/ 3657600 h 5592418"/>
              <a:gd name="connsiteX95" fmla="*/ 3154017 w 8443435"/>
              <a:gd name="connsiteY95" fmla="*/ 3538331 h 5592418"/>
              <a:gd name="connsiteX96" fmla="*/ 3034748 w 8443435"/>
              <a:gd name="connsiteY96" fmla="*/ 3379305 h 5592418"/>
              <a:gd name="connsiteX97" fmla="*/ 3021495 w 8443435"/>
              <a:gd name="connsiteY97" fmla="*/ 3313044 h 5592418"/>
              <a:gd name="connsiteX98" fmla="*/ 2968487 w 8443435"/>
              <a:gd name="connsiteY98" fmla="*/ 2981739 h 5592418"/>
              <a:gd name="connsiteX99" fmla="*/ 2902226 w 8443435"/>
              <a:gd name="connsiteY99" fmla="*/ 2729948 h 5592418"/>
              <a:gd name="connsiteX100" fmla="*/ 2902226 w 8443435"/>
              <a:gd name="connsiteY100" fmla="*/ 2517913 h 5592418"/>
              <a:gd name="connsiteX101" fmla="*/ 2981739 w 8443435"/>
              <a:gd name="connsiteY101" fmla="*/ 2451653 h 5592418"/>
              <a:gd name="connsiteX102" fmla="*/ 3087756 w 8443435"/>
              <a:gd name="connsiteY102" fmla="*/ 2385392 h 5592418"/>
              <a:gd name="connsiteX103" fmla="*/ 3154017 w 8443435"/>
              <a:gd name="connsiteY103" fmla="*/ 2372139 h 5592418"/>
              <a:gd name="connsiteX104" fmla="*/ 3233530 w 8443435"/>
              <a:gd name="connsiteY104" fmla="*/ 2385392 h 5592418"/>
              <a:gd name="connsiteX105" fmla="*/ 3246782 w 8443435"/>
              <a:gd name="connsiteY105" fmla="*/ 2451653 h 5592418"/>
              <a:gd name="connsiteX106" fmla="*/ 3233530 w 8443435"/>
              <a:gd name="connsiteY106" fmla="*/ 2557670 h 5592418"/>
              <a:gd name="connsiteX107" fmla="*/ 3207026 w 8443435"/>
              <a:gd name="connsiteY107" fmla="*/ 2703444 h 5592418"/>
              <a:gd name="connsiteX108" fmla="*/ 3220278 w 8443435"/>
              <a:gd name="connsiteY108" fmla="*/ 2915479 h 5592418"/>
              <a:gd name="connsiteX109" fmla="*/ 3233530 w 8443435"/>
              <a:gd name="connsiteY109" fmla="*/ 3180522 h 5592418"/>
              <a:gd name="connsiteX110" fmla="*/ 3273287 w 8443435"/>
              <a:gd name="connsiteY110" fmla="*/ 3273287 h 5592418"/>
              <a:gd name="connsiteX111" fmla="*/ 3366052 w 8443435"/>
              <a:gd name="connsiteY111" fmla="*/ 3485322 h 5592418"/>
              <a:gd name="connsiteX112" fmla="*/ 3405808 w 8443435"/>
              <a:gd name="connsiteY112" fmla="*/ 3564835 h 5592418"/>
              <a:gd name="connsiteX113" fmla="*/ 3538330 w 8443435"/>
              <a:gd name="connsiteY113" fmla="*/ 3670853 h 5592418"/>
              <a:gd name="connsiteX114" fmla="*/ 3578087 w 8443435"/>
              <a:gd name="connsiteY114" fmla="*/ 3684105 h 5592418"/>
              <a:gd name="connsiteX115" fmla="*/ 3644348 w 8443435"/>
              <a:gd name="connsiteY115" fmla="*/ 3723861 h 5592418"/>
              <a:gd name="connsiteX116" fmla="*/ 3723861 w 8443435"/>
              <a:gd name="connsiteY116" fmla="*/ 3776870 h 5592418"/>
              <a:gd name="connsiteX117" fmla="*/ 3816626 w 8443435"/>
              <a:gd name="connsiteY117" fmla="*/ 3803374 h 5592418"/>
              <a:gd name="connsiteX118" fmla="*/ 4293704 w 8443435"/>
              <a:gd name="connsiteY118" fmla="*/ 3657600 h 5592418"/>
              <a:gd name="connsiteX119" fmla="*/ 4505739 w 8443435"/>
              <a:gd name="connsiteY119" fmla="*/ 3392557 h 5592418"/>
              <a:gd name="connsiteX120" fmla="*/ 4558748 w 8443435"/>
              <a:gd name="connsiteY120" fmla="*/ 3260035 h 5592418"/>
              <a:gd name="connsiteX121" fmla="*/ 4532243 w 8443435"/>
              <a:gd name="connsiteY121" fmla="*/ 2941983 h 5592418"/>
              <a:gd name="connsiteX122" fmla="*/ 4505739 w 8443435"/>
              <a:gd name="connsiteY122" fmla="*/ 2888974 h 5592418"/>
              <a:gd name="connsiteX123" fmla="*/ 4465982 w 8443435"/>
              <a:gd name="connsiteY123" fmla="*/ 2663687 h 5592418"/>
              <a:gd name="connsiteX124" fmla="*/ 4373217 w 8443435"/>
              <a:gd name="connsiteY124" fmla="*/ 2504661 h 5592418"/>
              <a:gd name="connsiteX125" fmla="*/ 4214191 w 8443435"/>
              <a:gd name="connsiteY125" fmla="*/ 2372139 h 5592418"/>
              <a:gd name="connsiteX126" fmla="*/ 4147930 w 8443435"/>
              <a:gd name="connsiteY126" fmla="*/ 2345635 h 5592418"/>
              <a:gd name="connsiteX127" fmla="*/ 4041913 w 8443435"/>
              <a:gd name="connsiteY127" fmla="*/ 2107096 h 5592418"/>
              <a:gd name="connsiteX128" fmla="*/ 3935895 w 8443435"/>
              <a:gd name="connsiteY128" fmla="*/ 1802296 h 5592418"/>
              <a:gd name="connsiteX129" fmla="*/ 3922643 w 8443435"/>
              <a:gd name="connsiteY129" fmla="*/ 1736035 h 5592418"/>
              <a:gd name="connsiteX130" fmla="*/ 3935895 w 8443435"/>
              <a:gd name="connsiteY130" fmla="*/ 1272209 h 5592418"/>
              <a:gd name="connsiteX131" fmla="*/ 4002156 w 8443435"/>
              <a:gd name="connsiteY131" fmla="*/ 1192696 h 5592418"/>
              <a:gd name="connsiteX132" fmla="*/ 4108174 w 8443435"/>
              <a:gd name="connsiteY132" fmla="*/ 1126435 h 5592418"/>
              <a:gd name="connsiteX133" fmla="*/ 4187687 w 8443435"/>
              <a:gd name="connsiteY133" fmla="*/ 1113183 h 5592418"/>
              <a:gd name="connsiteX134" fmla="*/ 4161182 w 8443435"/>
              <a:gd name="connsiteY134" fmla="*/ 1232453 h 5592418"/>
              <a:gd name="connsiteX135" fmla="*/ 4134678 w 8443435"/>
              <a:gd name="connsiteY135" fmla="*/ 1391479 h 5592418"/>
              <a:gd name="connsiteX136" fmla="*/ 4121426 w 8443435"/>
              <a:gd name="connsiteY136" fmla="*/ 1470992 h 5592418"/>
              <a:gd name="connsiteX137" fmla="*/ 4094921 w 8443435"/>
              <a:gd name="connsiteY137" fmla="*/ 1616766 h 5592418"/>
              <a:gd name="connsiteX138" fmla="*/ 4134678 w 8443435"/>
              <a:gd name="connsiteY138" fmla="*/ 1895061 h 5592418"/>
              <a:gd name="connsiteX139" fmla="*/ 4214191 w 8443435"/>
              <a:gd name="connsiteY139" fmla="*/ 2001079 h 5592418"/>
              <a:gd name="connsiteX140" fmla="*/ 4373217 w 8443435"/>
              <a:gd name="connsiteY140" fmla="*/ 2186609 h 5592418"/>
              <a:gd name="connsiteX141" fmla="*/ 4439478 w 8443435"/>
              <a:gd name="connsiteY141" fmla="*/ 2266122 h 5592418"/>
              <a:gd name="connsiteX142" fmla="*/ 4479234 w 8443435"/>
              <a:gd name="connsiteY142" fmla="*/ 2319131 h 5592418"/>
              <a:gd name="connsiteX143" fmla="*/ 4545495 w 8443435"/>
              <a:gd name="connsiteY143" fmla="*/ 2358887 h 5592418"/>
              <a:gd name="connsiteX144" fmla="*/ 4664765 w 8443435"/>
              <a:gd name="connsiteY144" fmla="*/ 2385392 h 5592418"/>
              <a:gd name="connsiteX145" fmla="*/ 4903304 w 8443435"/>
              <a:gd name="connsiteY145" fmla="*/ 2372139 h 5592418"/>
              <a:gd name="connsiteX146" fmla="*/ 5009321 w 8443435"/>
              <a:gd name="connsiteY146" fmla="*/ 2305879 h 5592418"/>
              <a:gd name="connsiteX147" fmla="*/ 5128591 w 8443435"/>
              <a:gd name="connsiteY147" fmla="*/ 2279374 h 5592418"/>
              <a:gd name="connsiteX148" fmla="*/ 5208104 w 8443435"/>
              <a:gd name="connsiteY148" fmla="*/ 2239618 h 5592418"/>
              <a:gd name="connsiteX149" fmla="*/ 5300869 w 8443435"/>
              <a:gd name="connsiteY149" fmla="*/ 2199861 h 5592418"/>
              <a:gd name="connsiteX150" fmla="*/ 5353878 w 8443435"/>
              <a:gd name="connsiteY150" fmla="*/ 2133600 h 5592418"/>
              <a:gd name="connsiteX151" fmla="*/ 5393634 w 8443435"/>
              <a:gd name="connsiteY151" fmla="*/ 2093844 h 5592418"/>
              <a:gd name="connsiteX152" fmla="*/ 5420139 w 8443435"/>
              <a:gd name="connsiteY152" fmla="*/ 1987826 h 5592418"/>
              <a:gd name="connsiteX153" fmla="*/ 5433391 w 8443435"/>
              <a:gd name="connsiteY153" fmla="*/ 1921566 h 5592418"/>
              <a:gd name="connsiteX154" fmla="*/ 5406887 w 8443435"/>
              <a:gd name="connsiteY154" fmla="*/ 1736035 h 5592418"/>
              <a:gd name="connsiteX155" fmla="*/ 5473148 w 8443435"/>
              <a:gd name="connsiteY155" fmla="*/ 1245705 h 5592418"/>
              <a:gd name="connsiteX156" fmla="*/ 5539408 w 8443435"/>
              <a:gd name="connsiteY156" fmla="*/ 1258957 h 5592418"/>
              <a:gd name="connsiteX157" fmla="*/ 5605669 w 8443435"/>
              <a:gd name="connsiteY157" fmla="*/ 1311966 h 5592418"/>
              <a:gd name="connsiteX158" fmla="*/ 5618921 w 8443435"/>
              <a:gd name="connsiteY158" fmla="*/ 1364974 h 5592418"/>
              <a:gd name="connsiteX159" fmla="*/ 5671930 w 8443435"/>
              <a:gd name="connsiteY159" fmla="*/ 1457739 h 5592418"/>
              <a:gd name="connsiteX160" fmla="*/ 5685182 w 8443435"/>
              <a:gd name="connsiteY160" fmla="*/ 1643270 h 5592418"/>
              <a:gd name="connsiteX161" fmla="*/ 5658678 w 8443435"/>
              <a:gd name="connsiteY161" fmla="*/ 1722783 h 5592418"/>
              <a:gd name="connsiteX162" fmla="*/ 5618921 w 8443435"/>
              <a:gd name="connsiteY162" fmla="*/ 1828800 h 5592418"/>
              <a:gd name="connsiteX163" fmla="*/ 5579165 w 8443435"/>
              <a:gd name="connsiteY163" fmla="*/ 1895061 h 5592418"/>
              <a:gd name="connsiteX164" fmla="*/ 5526156 w 8443435"/>
              <a:gd name="connsiteY164" fmla="*/ 1974574 h 5592418"/>
              <a:gd name="connsiteX165" fmla="*/ 5406887 w 8443435"/>
              <a:gd name="connsiteY165" fmla="*/ 2266122 h 5592418"/>
              <a:gd name="connsiteX166" fmla="*/ 5367130 w 8443435"/>
              <a:gd name="connsiteY166" fmla="*/ 2345635 h 5592418"/>
              <a:gd name="connsiteX167" fmla="*/ 5353878 w 8443435"/>
              <a:gd name="connsiteY167" fmla="*/ 2385392 h 5592418"/>
              <a:gd name="connsiteX168" fmla="*/ 5261113 w 8443435"/>
              <a:gd name="connsiteY168" fmla="*/ 2464905 h 5592418"/>
              <a:gd name="connsiteX169" fmla="*/ 5181600 w 8443435"/>
              <a:gd name="connsiteY169" fmla="*/ 2584174 h 5592418"/>
              <a:gd name="connsiteX170" fmla="*/ 5141843 w 8443435"/>
              <a:gd name="connsiteY170" fmla="*/ 2623931 h 5592418"/>
              <a:gd name="connsiteX171" fmla="*/ 5075582 w 8443435"/>
              <a:gd name="connsiteY171" fmla="*/ 2769705 h 5592418"/>
              <a:gd name="connsiteX172" fmla="*/ 5049078 w 8443435"/>
              <a:gd name="connsiteY172" fmla="*/ 3008244 h 5592418"/>
              <a:gd name="connsiteX173" fmla="*/ 5035826 w 8443435"/>
              <a:gd name="connsiteY173" fmla="*/ 3087757 h 5592418"/>
              <a:gd name="connsiteX174" fmla="*/ 5049078 w 8443435"/>
              <a:gd name="connsiteY174" fmla="*/ 3419061 h 5592418"/>
              <a:gd name="connsiteX175" fmla="*/ 5181600 w 8443435"/>
              <a:gd name="connsiteY175" fmla="*/ 3684105 h 5592418"/>
              <a:gd name="connsiteX176" fmla="*/ 5208104 w 8443435"/>
              <a:gd name="connsiteY176" fmla="*/ 3750366 h 5592418"/>
              <a:gd name="connsiteX177" fmla="*/ 5420139 w 8443435"/>
              <a:gd name="connsiteY177" fmla="*/ 3922644 h 5592418"/>
              <a:gd name="connsiteX178" fmla="*/ 5499652 w 8443435"/>
              <a:gd name="connsiteY178" fmla="*/ 3935896 h 5592418"/>
              <a:gd name="connsiteX179" fmla="*/ 5645426 w 8443435"/>
              <a:gd name="connsiteY179" fmla="*/ 3882887 h 5592418"/>
              <a:gd name="connsiteX180" fmla="*/ 5777948 w 8443435"/>
              <a:gd name="connsiteY180" fmla="*/ 3697357 h 5592418"/>
              <a:gd name="connsiteX181" fmla="*/ 5817704 w 8443435"/>
              <a:gd name="connsiteY181" fmla="*/ 3564835 h 5592418"/>
              <a:gd name="connsiteX182" fmla="*/ 5844208 w 8443435"/>
              <a:gd name="connsiteY182" fmla="*/ 3273287 h 5592418"/>
              <a:gd name="connsiteX183" fmla="*/ 5870713 w 8443435"/>
              <a:gd name="connsiteY183" fmla="*/ 2941983 h 5592418"/>
              <a:gd name="connsiteX184" fmla="*/ 5897217 w 8443435"/>
              <a:gd name="connsiteY184" fmla="*/ 2809461 h 5592418"/>
              <a:gd name="connsiteX185" fmla="*/ 5910469 w 8443435"/>
              <a:gd name="connsiteY185" fmla="*/ 2769705 h 5592418"/>
              <a:gd name="connsiteX186" fmla="*/ 5989982 w 8443435"/>
              <a:gd name="connsiteY186" fmla="*/ 2690192 h 5592418"/>
              <a:gd name="connsiteX187" fmla="*/ 6082748 w 8443435"/>
              <a:gd name="connsiteY187" fmla="*/ 2663687 h 5592418"/>
              <a:gd name="connsiteX188" fmla="*/ 6149008 w 8443435"/>
              <a:gd name="connsiteY188" fmla="*/ 2570922 h 5592418"/>
              <a:gd name="connsiteX189" fmla="*/ 6215269 w 8443435"/>
              <a:gd name="connsiteY189" fmla="*/ 2438400 h 5592418"/>
              <a:gd name="connsiteX190" fmla="*/ 6281530 w 8443435"/>
              <a:gd name="connsiteY190" fmla="*/ 2451653 h 5592418"/>
              <a:gd name="connsiteX191" fmla="*/ 6321287 w 8443435"/>
              <a:gd name="connsiteY191" fmla="*/ 2517913 h 5592418"/>
              <a:gd name="connsiteX192" fmla="*/ 6361043 w 8443435"/>
              <a:gd name="connsiteY192" fmla="*/ 2690192 h 5592418"/>
              <a:gd name="connsiteX193" fmla="*/ 6334539 w 8443435"/>
              <a:gd name="connsiteY193" fmla="*/ 3114261 h 5592418"/>
              <a:gd name="connsiteX194" fmla="*/ 6308034 w 8443435"/>
              <a:gd name="connsiteY194" fmla="*/ 3286539 h 5592418"/>
              <a:gd name="connsiteX195" fmla="*/ 6294782 w 8443435"/>
              <a:gd name="connsiteY195" fmla="*/ 3472070 h 5592418"/>
              <a:gd name="connsiteX196" fmla="*/ 6255026 w 8443435"/>
              <a:gd name="connsiteY196" fmla="*/ 4253948 h 5592418"/>
              <a:gd name="connsiteX197" fmla="*/ 6202017 w 8443435"/>
              <a:gd name="connsiteY197" fmla="*/ 4399722 h 5592418"/>
              <a:gd name="connsiteX198" fmla="*/ 6122504 w 8443435"/>
              <a:gd name="connsiteY198" fmla="*/ 4558748 h 5592418"/>
              <a:gd name="connsiteX199" fmla="*/ 6122504 w 8443435"/>
              <a:gd name="connsiteY199" fmla="*/ 5049079 h 5592418"/>
              <a:gd name="connsiteX200" fmla="*/ 6294782 w 8443435"/>
              <a:gd name="connsiteY200" fmla="*/ 5420139 h 5592418"/>
              <a:gd name="connsiteX201" fmla="*/ 6361043 w 8443435"/>
              <a:gd name="connsiteY201" fmla="*/ 5526157 h 5592418"/>
              <a:gd name="connsiteX202" fmla="*/ 6506817 w 8443435"/>
              <a:gd name="connsiteY202" fmla="*/ 5592418 h 5592418"/>
              <a:gd name="connsiteX203" fmla="*/ 6758608 w 8443435"/>
              <a:gd name="connsiteY203" fmla="*/ 5353879 h 5592418"/>
              <a:gd name="connsiteX204" fmla="*/ 6824869 w 8443435"/>
              <a:gd name="connsiteY204" fmla="*/ 5274366 h 5592418"/>
              <a:gd name="connsiteX205" fmla="*/ 6851374 w 8443435"/>
              <a:gd name="connsiteY205" fmla="*/ 5155096 h 5592418"/>
              <a:gd name="connsiteX206" fmla="*/ 6877878 w 8443435"/>
              <a:gd name="connsiteY206" fmla="*/ 5115339 h 5592418"/>
              <a:gd name="connsiteX207" fmla="*/ 6904382 w 8443435"/>
              <a:gd name="connsiteY207" fmla="*/ 5049079 h 5592418"/>
              <a:gd name="connsiteX208" fmla="*/ 7010400 w 8443435"/>
              <a:gd name="connsiteY208" fmla="*/ 4863548 h 5592418"/>
              <a:gd name="connsiteX209" fmla="*/ 7089913 w 8443435"/>
              <a:gd name="connsiteY209" fmla="*/ 4678018 h 5592418"/>
              <a:gd name="connsiteX210" fmla="*/ 7129669 w 8443435"/>
              <a:gd name="connsiteY210" fmla="*/ 4426226 h 5592418"/>
              <a:gd name="connsiteX211" fmla="*/ 7116417 w 8443435"/>
              <a:gd name="connsiteY211" fmla="*/ 4267200 h 5592418"/>
              <a:gd name="connsiteX212" fmla="*/ 7129669 w 8443435"/>
              <a:gd name="connsiteY212" fmla="*/ 3750366 h 5592418"/>
              <a:gd name="connsiteX213" fmla="*/ 7116417 w 8443435"/>
              <a:gd name="connsiteY213" fmla="*/ 2743200 h 5592418"/>
              <a:gd name="connsiteX214" fmla="*/ 7089913 w 8443435"/>
              <a:gd name="connsiteY214" fmla="*/ 2663687 h 5592418"/>
              <a:gd name="connsiteX215" fmla="*/ 7036904 w 8443435"/>
              <a:gd name="connsiteY215" fmla="*/ 2597426 h 5592418"/>
              <a:gd name="connsiteX216" fmla="*/ 6997148 w 8443435"/>
              <a:gd name="connsiteY216" fmla="*/ 2544418 h 5592418"/>
              <a:gd name="connsiteX217" fmla="*/ 6970643 w 8443435"/>
              <a:gd name="connsiteY217" fmla="*/ 2504661 h 5592418"/>
              <a:gd name="connsiteX218" fmla="*/ 6930887 w 8443435"/>
              <a:gd name="connsiteY218" fmla="*/ 2478157 h 5592418"/>
              <a:gd name="connsiteX219" fmla="*/ 6957391 w 8443435"/>
              <a:gd name="connsiteY219" fmla="*/ 2385392 h 5592418"/>
              <a:gd name="connsiteX220" fmla="*/ 7010400 w 8443435"/>
              <a:gd name="connsiteY220" fmla="*/ 2358887 h 5592418"/>
              <a:gd name="connsiteX221" fmla="*/ 7116417 w 8443435"/>
              <a:gd name="connsiteY221" fmla="*/ 2464905 h 5592418"/>
              <a:gd name="connsiteX222" fmla="*/ 7195930 w 8443435"/>
              <a:gd name="connsiteY222" fmla="*/ 2663687 h 5592418"/>
              <a:gd name="connsiteX223" fmla="*/ 7222434 w 8443435"/>
              <a:gd name="connsiteY223" fmla="*/ 2716696 h 5592418"/>
              <a:gd name="connsiteX224" fmla="*/ 7248939 w 8443435"/>
              <a:gd name="connsiteY224" fmla="*/ 2809461 h 5592418"/>
              <a:gd name="connsiteX225" fmla="*/ 7301948 w 8443435"/>
              <a:gd name="connsiteY225" fmla="*/ 2955235 h 5592418"/>
              <a:gd name="connsiteX226" fmla="*/ 7315200 w 8443435"/>
              <a:gd name="connsiteY226" fmla="*/ 3021496 h 5592418"/>
              <a:gd name="connsiteX227" fmla="*/ 7779026 w 8443435"/>
              <a:gd name="connsiteY227" fmla="*/ 3723861 h 5592418"/>
              <a:gd name="connsiteX228" fmla="*/ 7871791 w 8443435"/>
              <a:gd name="connsiteY228" fmla="*/ 3843131 h 5592418"/>
              <a:gd name="connsiteX229" fmla="*/ 7951304 w 8443435"/>
              <a:gd name="connsiteY229" fmla="*/ 3882887 h 5592418"/>
              <a:gd name="connsiteX230" fmla="*/ 8044069 w 8443435"/>
              <a:gd name="connsiteY230" fmla="*/ 3856383 h 5592418"/>
              <a:gd name="connsiteX231" fmla="*/ 8163339 w 8443435"/>
              <a:gd name="connsiteY231" fmla="*/ 3750366 h 5592418"/>
              <a:gd name="connsiteX232" fmla="*/ 8189843 w 8443435"/>
              <a:gd name="connsiteY232" fmla="*/ 3644348 h 5592418"/>
              <a:gd name="connsiteX233" fmla="*/ 8203095 w 8443435"/>
              <a:gd name="connsiteY233" fmla="*/ 3538331 h 5592418"/>
              <a:gd name="connsiteX234" fmla="*/ 8216348 w 8443435"/>
              <a:gd name="connsiteY234" fmla="*/ 3392557 h 5592418"/>
              <a:gd name="connsiteX235" fmla="*/ 8256104 w 8443435"/>
              <a:gd name="connsiteY235" fmla="*/ 3299792 h 5592418"/>
              <a:gd name="connsiteX236" fmla="*/ 8375374 w 8443435"/>
              <a:gd name="connsiteY236" fmla="*/ 3061253 h 5592418"/>
              <a:gd name="connsiteX237" fmla="*/ 8428382 w 8443435"/>
              <a:gd name="connsiteY237" fmla="*/ 2875722 h 5592418"/>
              <a:gd name="connsiteX238" fmla="*/ 8428382 w 8443435"/>
              <a:gd name="connsiteY238" fmla="*/ 2610679 h 5592418"/>
              <a:gd name="connsiteX239" fmla="*/ 8335617 w 8443435"/>
              <a:gd name="connsiteY239" fmla="*/ 2478157 h 5592418"/>
              <a:gd name="connsiteX240" fmla="*/ 8044069 w 8443435"/>
              <a:gd name="connsiteY240" fmla="*/ 2252870 h 5592418"/>
              <a:gd name="connsiteX241" fmla="*/ 7938052 w 8443435"/>
              <a:gd name="connsiteY241" fmla="*/ 2239618 h 5592418"/>
              <a:gd name="connsiteX242" fmla="*/ 7699513 w 8443435"/>
              <a:gd name="connsiteY242" fmla="*/ 1881809 h 5592418"/>
              <a:gd name="connsiteX243" fmla="*/ 7606748 w 8443435"/>
              <a:gd name="connsiteY243" fmla="*/ 1762539 h 5592418"/>
              <a:gd name="connsiteX244" fmla="*/ 7580243 w 8443435"/>
              <a:gd name="connsiteY244" fmla="*/ 1696279 h 5592418"/>
              <a:gd name="connsiteX245" fmla="*/ 7513982 w 8443435"/>
              <a:gd name="connsiteY245" fmla="*/ 1577009 h 5592418"/>
              <a:gd name="connsiteX246" fmla="*/ 7421217 w 8443435"/>
              <a:gd name="connsiteY246" fmla="*/ 1391479 h 5592418"/>
              <a:gd name="connsiteX247" fmla="*/ 7169426 w 8443435"/>
              <a:gd name="connsiteY247" fmla="*/ 1073426 h 5592418"/>
              <a:gd name="connsiteX248" fmla="*/ 7023652 w 8443435"/>
              <a:gd name="connsiteY248" fmla="*/ 940905 h 5592418"/>
              <a:gd name="connsiteX249" fmla="*/ 6944139 w 8443435"/>
              <a:gd name="connsiteY249" fmla="*/ 887896 h 5592418"/>
              <a:gd name="connsiteX250" fmla="*/ 6864626 w 8443435"/>
              <a:gd name="connsiteY250" fmla="*/ 874644 h 5592418"/>
              <a:gd name="connsiteX251" fmla="*/ 6718852 w 8443435"/>
              <a:gd name="connsiteY251" fmla="*/ 848139 h 5592418"/>
              <a:gd name="connsiteX252" fmla="*/ 6520069 w 8443435"/>
              <a:gd name="connsiteY252" fmla="*/ 834887 h 5592418"/>
              <a:gd name="connsiteX253" fmla="*/ 6414052 w 8443435"/>
              <a:gd name="connsiteY253" fmla="*/ 755374 h 5592418"/>
              <a:gd name="connsiteX254" fmla="*/ 6308034 w 8443435"/>
              <a:gd name="connsiteY254" fmla="*/ 662609 h 5592418"/>
              <a:gd name="connsiteX255" fmla="*/ 6228521 w 8443435"/>
              <a:gd name="connsiteY255" fmla="*/ 609600 h 5592418"/>
              <a:gd name="connsiteX256" fmla="*/ 6188765 w 8443435"/>
              <a:gd name="connsiteY256" fmla="*/ 583096 h 5592418"/>
              <a:gd name="connsiteX257" fmla="*/ 6082748 w 8443435"/>
              <a:gd name="connsiteY257" fmla="*/ 503583 h 5592418"/>
              <a:gd name="connsiteX258" fmla="*/ 5923721 w 8443435"/>
              <a:gd name="connsiteY258" fmla="*/ 437322 h 5592418"/>
              <a:gd name="connsiteX259" fmla="*/ 5764695 w 8443435"/>
              <a:gd name="connsiteY259" fmla="*/ 384313 h 5592418"/>
              <a:gd name="connsiteX260" fmla="*/ 5658678 w 8443435"/>
              <a:gd name="connsiteY260" fmla="*/ 357809 h 5592418"/>
              <a:gd name="connsiteX261" fmla="*/ 5592417 w 8443435"/>
              <a:gd name="connsiteY261" fmla="*/ 344557 h 5592418"/>
              <a:gd name="connsiteX262" fmla="*/ 5526156 w 8443435"/>
              <a:gd name="connsiteY262" fmla="*/ 318053 h 5592418"/>
              <a:gd name="connsiteX263" fmla="*/ 5711687 w 8443435"/>
              <a:gd name="connsiteY263" fmla="*/ 649357 h 5592418"/>
              <a:gd name="connsiteX264" fmla="*/ 5791200 w 8443435"/>
              <a:gd name="connsiteY264" fmla="*/ 715618 h 5592418"/>
              <a:gd name="connsiteX265" fmla="*/ 5751443 w 8443435"/>
              <a:gd name="connsiteY265" fmla="*/ 636105 h 5592418"/>
              <a:gd name="connsiteX266" fmla="*/ 5698434 w 8443435"/>
              <a:gd name="connsiteY266" fmla="*/ 516835 h 5592418"/>
              <a:gd name="connsiteX267" fmla="*/ 5645426 w 8443435"/>
              <a:gd name="connsiteY267" fmla="*/ 463826 h 5592418"/>
              <a:gd name="connsiteX268" fmla="*/ 5592417 w 8443435"/>
              <a:gd name="connsiteY268" fmla="*/ 424070 h 5592418"/>
              <a:gd name="connsiteX269" fmla="*/ 5526156 w 8443435"/>
              <a:gd name="connsiteY269" fmla="*/ 357809 h 5592418"/>
              <a:gd name="connsiteX270" fmla="*/ 5512904 w 8443435"/>
              <a:gd name="connsiteY270" fmla="*/ 304800 h 5592418"/>
              <a:gd name="connsiteX271" fmla="*/ 5751443 w 8443435"/>
              <a:gd name="connsiteY271" fmla="*/ 185531 h 5592418"/>
              <a:gd name="connsiteX272" fmla="*/ 6096000 w 8443435"/>
              <a:gd name="connsiteY272" fmla="*/ 53009 h 5592418"/>
              <a:gd name="connsiteX273" fmla="*/ 6215269 w 8443435"/>
              <a:gd name="connsiteY273" fmla="*/ 0 h 559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8443435" h="5592418">
                <a:moveTo>
                  <a:pt x="3975652" y="318053"/>
                </a:moveTo>
                <a:cubicBezTo>
                  <a:pt x="3578616" y="476865"/>
                  <a:pt x="3961727" y="320357"/>
                  <a:pt x="2981739" y="861392"/>
                </a:cubicBezTo>
                <a:cubicBezTo>
                  <a:pt x="2867542" y="924438"/>
                  <a:pt x="2763731" y="1015284"/>
                  <a:pt x="2637182" y="1046922"/>
                </a:cubicBezTo>
                <a:cubicBezTo>
                  <a:pt x="2464604" y="1090067"/>
                  <a:pt x="2529992" y="1069400"/>
                  <a:pt x="2438400" y="1099931"/>
                </a:cubicBezTo>
                <a:cubicBezTo>
                  <a:pt x="2400403" y="1156924"/>
                  <a:pt x="2379467" y="1192072"/>
                  <a:pt x="2319130" y="1245705"/>
                </a:cubicBezTo>
                <a:cubicBezTo>
                  <a:pt x="2274223" y="1285622"/>
                  <a:pt x="2221947" y="1316383"/>
                  <a:pt x="2173356" y="1351722"/>
                </a:cubicBezTo>
                <a:cubicBezTo>
                  <a:pt x="2134810" y="1421105"/>
                  <a:pt x="2086688" y="1503657"/>
                  <a:pt x="2054087" y="1577009"/>
                </a:cubicBezTo>
                <a:cubicBezTo>
                  <a:pt x="2034764" y="1620485"/>
                  <a:pt x="2027910" y="1670242"/>
                  <a:pt x="2001078" y="1709531"/>
                </a:cubicBezTo>
                <a:cubicBezTo>
                  <a:pt x="1903410" y="1852545"/>
                  <a:pt x="1797561" y="1990449"/>
                  <a:pt x="1683026" y="2120348"/>
                </a:cubicBezTo>
                <a:cubicBezTo>
                  <a:pt x="1434994" y="2401653"/>
                  <a:pt x="1107354" y="2620392"/>
                  <a:pt x="914400" y="2941983"/>
                </a:cubicBezTo>
                <a:cubicBezTo>
                  <a:pt x="887896" y="2986157"/>
                  <a:pt x="859311" y="3029147"/>
                  <a:pt x="834887" y="3074505"/>
                </a:cubicBezTo>
                <a:cubicBezTo>
                  <a:pt x="828264" y="3086804"/>
                  <a:pt x="829038" y="3102415"/>
                  <a:pt x="821634" y="3114261"/>
                </a:cubicBezTo>
                <a:cubicBezTo>
                  <a:pt x="784616" y="3173489"/>
                  <a:pt x="747600" y="3233321"/>
                  <a:pt x="702365" y="3286539"/>
                </a:cubicBezTo>
                <a:cubicBezTo>
                  <a:pt x="464940" y="3565863"/>
                  <a:pt x="559069" y="3469594"/>
                  <a:pt x="437321" y="3591339"/>
                </a:cubicBezTo>
                <a:lnTo>
                  <a:pt x="357808" y="3803374"/>
                </a:lnTo>
                <a:lnTo>
                  <a:pt x="318052" y="3909392"/>
                </a:lnTo>
                <a:cubicBezTo>
                  <a:pt x="313635" y="3949148"/>
                  <a:pt x="317449" y="3990713"/>
                  <a:pt x="304800" y="4028661"/>
                </a:cubicBezTo>
                <a:cubicBezTo>
                  <a:pt x="294727" y="4058881"/>
                  <a:pt x="266037" y="4079683"/>
                  <a:pt x="251791" y="4108174"/>
                </a:cubicBezTo>
                <a:cubicBezTo>
                  <a:pt x="208464" y="4194827"/>
                  <a:pt x="168140" y="4283122"/>
                  <a:pt x="132521" y="4373218"/>
                </a:cubicBezTo>
                <a:cubicBezTo>
                  <a:pt x="42263" y="4601517"/>
                  <a:pt x="43205" y="4611215"/>
                  <a:pt x="0" y="4784035"/>
                </a:cubicBezTo>
                <a:cubicBezTo>
                  <a:pt x="43676" y="5177125"/>
                  <a:pt x="6680" y="4906915"/>
                  <a:pt x="39756" y="5088835"/>
                </a:cubicBezTo>
                <a:cubicBezTo>
                  <a:pt x="44563" y="5115272"/>
                  <a:pt x="44511" y="5142857"/>
                  <a:pt x="53008" y="5168348"/>
                </a:cubicBezTo>
                <a:cubicBezTo>
                  <a:pt x="71782" y="5224671"/>
                  <a:pt x="117060" y="5219146"/>
                  <a:pt x="159026" y="5261113"/>
                </a:cubicBezTo>
                <a:cubicBezTo>
                  <a:pt x="270794" y="5372883"/>
                  <a:pt x="160968" y="5269986"/>
                  <a:pt x="251791" y="5340626"/>
                </a:cubicBezTo>
                <a:cubicBezTo>
                  <a:pt x="307731" y="5384134"/>
                  <a:pt x="334092" y="5418434"/>
                  <a:pt x="397565" y="5446644"/>
                </a:cubicBezTo>
                <a:cubicBezTo>
                  <a:pt x="414209" y="5454041"/>
                  <a:pt x="432904" y="5455479"/>
                  <a:pt x="450574" y="5459896"/>
                </a:cubicBezTo>
                <a:cubicBezTo>
                  <a:pt x="587513" y="5446644"/>
                  <a:pt x="725684" y="5442757"/>
                  <a:pt x="861391" y="5420139"/>
                </a:cubicBezTo>
                <a:cubicBezTo>
                  <a:pt x="907504" y="5412453"/>
                  <a:pt x="949773" y="5355010"/>
                  <a:pt x="980661" y="5327374"/>
                </a:cubicBezTo>
                <a:cubicBezTo>
                  <a:pt x="1046006" y="5268908"/>
                  <a:pt x="1117442" y="5217097"/>
                  <a:pt x="1179443" y="5155096"/>
                </a:cubicBezTo>
                <a:cubicBezTo>
                  <a:pt x="1319666" y="5014873"/>
                  <a:pt x="1248424" y="5060970"/>
                  <a:pt x="1378226" y="4996070"/>
                </a:cubicBezTo>
                <a:cubicBezTo>
                  <a:pt x="1437749" y="4847260"/>
                  <a:pt x="1363161" y="5020536"/>
                  <a:pt x="1457739" y="4850296"/>
                </a:cubicBezTo>
                <a:cubicBezTo>
                  <a:pt x="1473526" y="4821879"/>
                  <a:pt x="1480162" y="4753473"/>
                  <a:pt x="1484243" y="4731026"/>
                </a:cubicBezTo>
                <a:cubicBezTo>
                  <a:pt x="1495460" y="4669335"/>
                  <a:pt x="1496566" y="4668481"/>
                  <a:pt x="1510748" y="4611757"/>
                </a:cubicBezTo>
                <a:cubicBezTo>
                  <a:pt x="1497411" y="4465060"/>
                  <a:pt x="1484207" y="4456181"/>
                  <a:pt x="1524000" y="4306957"/>
                </a:cubicBezTo>
                <a:cubicBezTo>
                  <a:pt x="1528104" y="4291568"/>
                  <a:pt x="1539242" y="4278462"/>
                  <a:pt x="1550504" y="4267200"/>
                </a:cubicBezTo>
                <a:cubicBezTo>
                  <a:pt x="1566122" y="4251582"/>
                  <a:pt x="1583758" y="4237322"/>
                  <a:pt x="1603513" y="4227444"/>
                </a:cubicBezTo>
                <a:cubicBezTo>
                  <a:pt x="1619803" y="4219299"/>
                  <a:pt x="1638852" y="4218609"/>
                  <a:pt x="1656521" y="4214192"/>
                </a:cubicBezTo>
                <a:cubicBezTo>
                  <a:pt x="1669773" y="4205357"/>
                  <a:pt x="1693429" y="4203357"/>
                  <a:pt x="1696278" y="4187687"/>
                </a:cubicBezTo>
                <a:cubicBezTo>
                  <a:pt x="1712102" y="4100656"/>
                  <a:pt x="1702996" y="4010860"/>
                  <a:pt x="1709530" y="3922644"/>
                </a:cubicBezTo>
                <a:cubicBezTo>
                  <a:pt x="1711837" y="3891494"/>
                  <a:pt x="1713806" y="3859797"/>
                  <a:pt x="1722782" y="3829879"/>
                </a:cubicBezTo>
                <a:cubicBezTo>
                  <a:pt x="1727359" y="3814623"/>
                  <a:pt x="1737616" y="3800960"/>
                  <a:pt x="1749287" y="3790122"/>
                </a:cubicBezTo>
                <a:cubicBezTo>
                  <a:pt x="1799851" y="3743170"/>
                  <a:pt x="1854760" y="3701112"/>
                  <a:pt x="1908313" y="3657600"/>
                </a:cubicBezTo>
                <a:cubicBezTo>
                  <a:pt x="1925455" y="3643672"/>
                  <a:pt x="1945703" y="3633462"/>
                  <a:pt x="1961321" y="3617844"/>
                </a:cubicBezTo>
                <a:cubicBezTo>
                  <a:pt x="1974573" y="3604592"/>
                  <a:pt x="1985484" y="3588483"/>
                  <a:pt x="2001078" y="3578087"/>
                </a:cubicBezTo>
                <a:cubicBezTo>
                  <a:pt x="2012701" y="3570338"/>
                  <a:pt x="2027582" y="3569252"/>
                  <a:pt x="2040834" y="3564835"/>
                </a:cubicBezTo>
                <a:cubicBezTo>
                  <a:pt x="1845305" y="3880690"/>
                  <a:pt x="1934017" y="3755850"/>
                  <a:pt x="1789043" y="3949148"/>
                </a:cubicBezTo>
                <a:cubicBezTo>
                  <a:pt x="1775791" y="3993322"/>
                  <a:pt x="1764798" y="4038238"/>
                  <a:pt x="1749287" y="4081670"/>
                </a:cubicBezTo>
                <a:cubicBezTo>
                  <a:pt x="1742643" y="4100274"/>
                  <a:pt x="1729533" y="4116113"/>
                  <a:pt x="1722782" y="4134679"/>
                </a:cubicBezTo>
                <a:cubicBezTo>
                  <a:pt x="1711792" y="4164902"/>
                  <a:pt x="1708222" y="4197585"/>
                  <a:pt x="1696278" y="4227444"/>
                </a:cubicBezTo>
                <a:cubicBezTo>
                  <a:pt x="1657215" y="4325102"/>
                  <a:pt x="1665029" y="4311700"/>
                  <a:pt x="1616765" y="4359966"/>
                </a:cubicBezTo>
                <a:cubicBezTo>
                  <a:pt x="1612348" y="4390888"/>
                  <a:pt x="1610537" y="4422295"/>
                  <a:pt x="1603513" y="4452731"/>
                </a:cubicBezTo>
                <a:cubicBezTo>
                  <a:pt x="1597231" y="4479954"/>
                  <a:pt x="1577008" y="4532244"/>
                  <a:pt x="1577008" y="4532244"/>
                </a:cubicBezTo>
                <a:cubicBezTo>
                  <a:pt x="1572591" y="4629427"/>
                  <a:pt x="1570227" y="4726724"/>
                  <a:pt x="1563756" y="4823792"/>
                </a:cubicBezTo>
                <a:cubicBezTo>
                  <a:pt x="1556972" y="4925550"/>
                  <a:pt x="1537252" y="5128592"/>
                  <a:pt x="1537252" y="5128592"/>
                </a:cubicBezTo>
                <a:cubicBezTo>
                  <a:pt x="1552556" y="5220414"/>
                  <a:pt x="1543690" y="5301364"/>
                  <a:pt x="1616765" y="5367131"/>
                </a:cubicBezTo>
                <a:cubicBezTo>
                  <a:pt x="1638791" y="5386954"/>
                  <a:pt x="1669774" y="5393635"/>
                  <a:pt x="1696278" y="5406887"/>
                </a:cubicBezTo>
                <a:cubicBezTo>
                  <a:pt x="1709530" y="5420139"/>
                  <a:pt x="1720877" y="5435621"/>
                  <a:pt x="1736034" y="5446644"/>
                </a:cubicBezTo>
                <a:cubicBezTo>
                  <a:pt x="1812770" y="5502452"/>
                  <a:pt x="1864305" y="5524031"/>
                  <a:pt x="1948069" y="5565913"/>
                </a:cubicBezTo>
                <a:cubicBezTo>
                  <a:pt x="2047560" y="5551282"/>
                  <a:pt x="2316398" y="5547401"/>
                  <a:pt x="2464904" y="5473148"/>
                </a:cubicBezTo>
                <a:cubicBezTo>
                  <a:pt x="2487942" y="5461629"/>
                  <a:pt x="2509078" y="5446644"/>
                  <a:pt x="2531165" y="5433392"/>
                </a:cubicBezTo>
                <a:cubicBezTo>
                  <a:pt x="2651824" y="5237319"/>
                  <a:pt x="2615859" y="5325081"/>
                  <a:pt x="2663687" y="5181600"/>
                </a:cubicBezTo>
                <a:cubicBezTo>
                  <a:pt x="2654852" y="5031409"/>
                  <a:pt x="2648434" y="4881056"/>
                  <a:pt x="2637182" y="4731026"/>
                </a:cubicBezTo>
                <a:cubicBezTo>
                  <a:pt x="2635172" y="4704231"/>
                  <a:pt x="2628882" y="4677923"/>
                  <a:pt x="2623930" y="4651513"/>
                </a:cubicBezTo>
                <a:cubicBezTo>
                  <a:pt x="2615628" y="4607236"/>
                  <a:pt x="2606261" y="4563166"/>
                  <a:pt x="2597426" y="4518992"/>
                </a:cubicBezTo>
                <a:cubicBezTo>
                  <a:pt x="2593009" y="4496905"/>
                  <a:pt x="2586968" y="4475081"/>
                  <a:pt x="2584174" y="4452731"/>
                </a:cubicBezTo>
                <a:cubicBezTo>
                  <a:pt x="2575339" y="4382053"/>
                  <a:pt x="2569771" y="4310889"/>
                  <a:pt x="2557669" y="4240696"/>
                </a:cubicBezTo>
                <a:cubicBezTo>
                  <a:pt x="2547655" y="4182618"/>
                  <a:pt x="2533420" y="4125277"/>
                  <a:pt x="2517913" y="4068418"/>
                </a:cubicBezTo>
                <a:cubicBezTo>
                  <a:pt x="2476150" y="3915285"/>
                  <a:pt x="2461243" y="3871904"/>
                  <a:pt x="2425148" y="3763618"/>
                </a:cubicBezTo>
                <a:cubicBezTo>
                  <a:pt x="2447235" y="3759201"/>
                  <a:pt x="2473079" y="3737274"/>
                  <a:pt x="2491408" y="3750366"/>
                </a:cubicBezTo>
                <a:cubicBezTo>
                  <a:pt x="2514142" y="3766605"/>
                  <a:pt x="2511137" y="3802775"/>
                  <a:pt x="2517913" y="3829879"/>
                </a:cubicBezTo>
                <a:cubicBezTo>
                  <a:pt x="2557962" y="3990074"/>
                  <a:pt x="2500924" y="3833789"/>
                  <a:pt x="2557669" y="3975653"/>
                </a:cubicBezTo>
                <a:cubicBezTo>
                  <a:pt x="2562086" y="4002157"/>
                  <a:pt x="2565651" y="4028818"/>
                  <a:pt x="2570921" y="4055166"/>
                </a:cubicBezTo>
                <a:cubicBezTo>
                  <a:pt x="2574493" y="4073026"/>
                  <a:pt x="2580358" y="4090365"/>
                  <a:pt x="2584174" y="4108174"/>
                </a:cubicBezTo>
                <a:cubicBezTo>
                  <a:pt x="2593613" y="4152223"/>
                  <a:pt x="2602849" y="4196333"/>
                  <a:pt x="2610678" y="4240696"/>
                </a:cubicBezTo>
                <a:cubicBezTo>
                  <a:pt x="2616106" y="4271456"/>
                  <a:pt x="2618342" y="4302729"/>
                  <a:pt x="2623930" y="4333461"/>
                </a:cubicBezTo>
                <a:cubicBezTo>
                  <a:pt x="2627188" y="4351381"/>
                  <a:pt x="2633924" y="4368550"/>
                  <a:pt x="2637182" y="4386470"/>
                </a:cubicBezTo>
                <a:cubicBezTo>
                  <a:pt x="2642770" y="4417202"/>
                  <a:pt x="2642858" y="4448932"/>
                  <a:pt x="2650434" y="4479235"/>
                </a:cubicBezTo>
                <a:cubicBezTo>
                  <a:pt x="2661656" y="4524123"/>
                  <a:pt x="2685085" y="4557200"/>
                  <a:pt x="2703443" y="4598505"/>
                </a:cubicBezTo>
                <a:cubicBezTo>
                  <a:pt x="2746668" y="4695761"/>
                  <a:pt x="2709519" y="4634122"/>
                  <a:pt x="2756452" y="4704522"/>
                </a:cubicBezTo>
                <a:cubicBezTo>
                  <a:pt x="2780846" y="4789903"/>
                  <a:pt x="2788881" y="4814126"/>
                  <a:pt x="2809461" y="4903305"/>
                </a:cubicBezTo>
                <a:cubicBezTo>
                  <a:pt x="2825280" y="4971853"/>
                  <a:pt x="2815697" y="4955274"/>
                  <a:pt x="2835965" y="5009322"/>
                </a:cubicBezTo>
                <a:cubicBezTo>
                  <a:pt x="2844318" y="5031596"/>
                  <a:pt x="2849861" y="5055411"/>
                  <a:pt x="2862469" y="5075583"/>
                </a:cubicBezTo>
                <a:cubicBezTo>
                  <a:pt x="2876520" y="5098064"/>
                  <a:pt x="2980061" y="5180051"/>
                  <a:pt x="2981739" y="5181600"/>
                </a:cubicBezTo>
                <a:cubicBezTo>
                  <a:pt x="3017987" y="5215060"/>
                  <a:pt x="3081022" y="5297527"/>
                  <a:pt x="3140765" y="5314122"/>
                </a:cubicBezTo>
                <a:cubicBezTo>
                  <a:pt x="3196747" y="5329672"/>
                  <a:pt x="3255617" y="5331791"/>
                  <a:pt x="3313043" y="5340626"/>
                </a:cubicBezTo>
                <a:cubicBezTo>
                  <a:pt x="3480332" y="5333656"/>
                  <a:pt x="3582182" y="5389540"/>
                  <a:pt x="3684104" y="5287618"/>
                </a:cubicBezTo>
                <a:cubicBezTo>
                  <a:pt x="3717308" y="5254414"/>
                  <a:pt x="3747535" y="5218268"/>
                  <a:pt x="3776869" y="5181600"/>
                </a:cubicBezTo>
                <a:cubicBezTo>
                  <a:pt x="3800607" y="5151927"/>
                  <a:pt x="3821043" y="5119757"/>
                  <a:pt x="3843130" y="5088835"/>
                </a:cubicBezTo>
                <a:cubicBezTo>
                  <a:pt x="3834295" y="4947479"/>
                  <a:pt x="3838396" y="4804715"/>
                  <a:pt x="3816626" y="4664766"/>
                </a:cubicBezTo>
                <a:cubicBezTo>
                  <a:pt x="3813691" y="4645895"/>
                  <a:pt x="3719533" y="4411524"/>
                  <a:pt x="3697356" y="4373218"/>
                </a:cubicBezTo>
                <a:cubicBezTo>
                  <a:pt x="3677307" y="4338588"/>
                  <a:pt x="3602379" y="4223971"/>
                  <a:pt x="3551582" y="4187687"/>
                </a:cubicBezTo>
                <a:cubicBezTo>
                  <a:pt x="3540215" y="4179568"/>
                  <a:pt x="3525078" y="4178852"/>
                  <a:pt x="3511826" y="4174435"/>
                </a:cubicBezTo>
                <a:cubicBezTo>
                  <a:pt x="3488467" y="4080997"/>
                  <a:pt x="3482803" y="4046381"/>
                  <a:pt x="3419061" y="3935896"/>
                </a:cubicBezTo>
                <a:cubicBezTo>
                  <a:pt x="3385949" y="3878502"/>
                  <a:pt x="3338304" y="3830789"/>
                  <a:pt x="3299791" y="3776870"/>
                </a:cubicBezTo>
                <a:cubicBezTo>
                  <a:pt x="3272019" y="3737989"/>
                  <a:pt x="3245194" y="3698371"/>
                  <a:pt x="3220278" y="3657600"/>
                </a:cubicBezTo>
                <a:cubicBezTo>
                  <a:pt x="3196563" y="3618793"/>
                  <a:pt x="3179245" y="3576172"/>
                  <a:pt x="3154017" y="3538331"/>
                </a:cubicBezTo>
                <a:cubicBezTo>
                  <a:pt x="3117262" y="3483199"/>
                  <a:pt x="3034748" y="3379305"/>
                  <a:pt x="3034748" y="3379305"/>
                </a:cubicBezTo>
                <a:cubicBezTo>
                  <a:pt x="3030330" y="3357218"/>
                  <a:pt x="3025198" y="3335262"/>
                  <a:pt x="3021495" y="3313044"/>
                </a:cubicBezTo>
                <a:cubicBezTo>
                  <a:pt x="3003109" y="3202726"/>
                  <a:pt x="2996950" y="3089896"/>
                  <a:pt x="2968487" y="2981739"/>
                </a:cubicBezTo>
                <a:lnTo>
                  <a:pt x="2902226" y="2729948"/>
                </a:lnTo>
                <a:cubicBezTo>
                  <a:pt x="2893186" y="2657626"/>
                  <a:pt x="2875927" y="2590235"/>
                  <a:pt x="2902226" y="2517913"/>
                </a:cubicBezTo>
                <a:cubicBezTo>
                  <a:pt x="2910910" y="2494031"/>
                  <a:pt x="2962366" y="2465491"/>
                  <a:pt x="2981739" y="2451653"/>
                </a:cubicBezTo>
                <a:cubicBezTo>
                  <a:pt x="3021413" y="2423315"/>
                  <a:pt x="3041055" y="2400959"/>
                  <a:pt x="3087756" y="2385392"/>
                </a:cubicBezTo>
                <a:cubicBezTo>
                  <a:pt x="3109125" y="2378269"/>
                  <a:pt x="3131930" y="2376557"/>
                  <a:pt x="3154017" y="2372139"/>
                </a:cubicBezTo>
                <a:cubicBezTo>
                  <a:pt x="3180521" y="2376557"/>
                  <a:pt x="3213129" y="2367905"/>
                  <a:pt x="3233530" y="2385392"/>
                </a:cubicBezTo>
                <a:cubicBezTo>
                  <a:pt x="3250632" y="2400051"/>
                  <a:pt x="3246782" y="2429129"/>
                  <a:pt x="3246782" y="2451653"/>
                </a:cubicBezTo>
                <a:cubicBezTo>
                  <a:pt x="3246782" y="2487267"/>
                  <a:pt x="3238237" y="2522368"/>
                  <a:pt x="3233530" y="2557670"/>
                </a:cubicBezTo>
                <a:cubicBezTo>
                  <a:pt x="3219963" y="2659421"/>
                  <a:pt x="3226535" y="2625406"/>
                  <a:pt x="3207026" y="2703444"/>
                </a:cubicBezTo>
                <a:cubicBezTo>
                  <a:pt x="3211443" y="2774122"/>
                  <a:pt x="3216350" y="2844772"/>
                  <a:pt x="3220278" y="2915479"/>
                </a:cubicBezTo>
                <a:cubicBezTo>
                  <a:pt x="3225185" y="3003801"/>
                  <a:pt x="3220566" y="3093019"/>
                  <a:pt x="3233530" y="3180522"/>
                </a:cubicBezTo>
                <a:cubicBezTo>
                  <a:pt x="3238460" y="3213801"/>
                  <a:pt x="3261475" y="3241787"/>
                  <a:pt x="3273287" y="3273287"/>
                </a:cubicBezTo>
                <a:cubicBezTo>
                  <a:pt x="3356811" y="3496017"/>
                  <a:pt x="3264627" y="3296961"/>
                  <a:pt x="3366052" y="3485322"/>
                </a:cubicBezTo>
                <a:cubicBezTo>
                  <a:pt x="3380101" y="3511413"/>
                  <a:pt x="3386838" y="3542071"/>
                  <a:pt x="3405808" y="3564835"/>
                </a:cubicBezTo>
                <a:cubicBezTo>
                  <a:pt x="3414465" y="3575224"/>
                  <a:pt x="3502310" y="3652843"/>
                  <a:pt x="3538330" y="3670853"/>
                </a:cubicBezTo>
                <a:cubicBezTo>
                  <a:pt x="3550824" y="3677100"/>
                  <a:pt x="3565593" y="3677858"/>
                  <a:pt x="3578087" y="3684105"/>
                </a:cubicBezTo>
                <a:cubicBezTo>
                  <a:pt x="3601125" y="3695624"/>
                  <a:pt x="3622617" y="3710032"/>
                  <a:pt x="3644348" y="3723861"/>
                </a:cubicBezTo>
                <a:cubicBezTo>
                  <a:pt x="3671222" y="3740963"/>
                  <a:pt x="3694939" y="3763521"/>
                  <a:pt x="3723861" y="3776870"/>
                </a:cubicBezTo>
                <a:cubicBezTo>
                  <a:pt x="3753060" y="3790346"/>
                  <a:pt x="3785704" y="3794539"/>
                  <a:pt x="3816626" y="3803374"/>
                </a:cubicBezTo>
                <a:cubicBezTo>
                  <a:pt x="3988309" y="3764607"/>
                  <a:pt x="4171559" y="3786173"/>
                  <a:pt x="4293704" y="3657600"/>
                </a:cubicBezTo>
                <a:cubicBezTo>
                  <a:pt x="4393487" y="3552565"/>
                  <a:pt x="4458007" y="3503930"/>
                  <a:pt x="4505739" y="3392557"/>
                </a:cubicBezTo>
                <a:cubicBezTo>
                  <a:pt x="4524481" y="3348827"/>
                  <a:pt x="4558748" y="3260035"/>
                  <a:pt x="4558748" y="3260035"/>
                </a:cubicBezTo>
                <a:cubicBezTo>
                  <a:pt x="4549913" y="3154018"/>
                  <a:pt x="4547288" y="3047299"/>
                  <a:pt x="4532243" y="2941983"/>
                </a:cubicBezTo>
                <a:cubicBezTo>
                  <a:pt x="4529449" y="2922426"/>
                  <a:pt x="4510315" y="2908192"/>
                  <a:pt x="4505739" y="2888974"/>
                </a:cubicBezTo>
                <a:cubicBezTo>
                  <a:pt x="4488077" y="2814792"/>
                  <a:pt x="4504405" y="2729555"/>
                  <a:pt x="4465982" y="2663687"/>
                </a:cubicBezTo>
                <a:cubicBezTo>
                  <a:pt x="4435060" y="2610678"/>
                  <a:pt x="4416611" y="2548055"/>
                  <a:pt x="4373217" y="2504661"/>
                </a:cubicBezTo>
                <a:cubicBezTo>
                  <a:pt x="4297472" y="2428916"/>
                  <a:pt x="4297197" y="2413642"/>
                  <a:pt x="4214191" y="2372139"/>
                </a:cubicBezTo>
                <a:cubicBezTo>
                  <a:pt x="4192914" y="2361501"/>
                  <a:pt x="4170017" y="2354470"/>
                  <a:pt x="4147930" y="2345635"/>
                </a:cubicBezTo>
                <a:cubicBezTo>
                  <a:pt x="4098172" y="2246117"/>
                  <a:pt x="4105927" y="2264222"/>
                  <a:pt x="4041913" y="2107096"/>
                </a:cubicBezTo>
                <a:cubicBezTo>
                  <a:pt x="3993042" y="1987140"/>
                  <a:pt x="3967887" y="1922266"/>
                  <a:pt x="3935895" y="1802296"/>
                </a:cubicBezTo>
                <a:cubicBezTo>
                  <a:pt x="3930091" y="1780532"/>
                  <a:pt x="3927060" y="1758122"/>
                  <a:pt x="3922643" y="1736035"/>
                </a:cubicBezTo>
                <a:cubicBezTo>
                  <a:pt x="3927060" y="1581426"/>
                  <a:pt x="3913499" y="1425251"/>
                  <a:pt x="3935895" y="1272209"/>
                </a:cubicBezTo>
                <a:cubicBezTo>
                  <a:pt x="3940891" y="1238072"/>
                  <a:pt x="3977760" y="1217092"/>
                  <a:pt x="4002156" y="1192696"/>
                </a:cubicBezTo>
                <a:cubicBezTo>
                  <a:pt x="4056175" y="1138677"/>
                  <a:pt x="4053016" y="1144820"/>
                  <a:pt x="4108174" y="1126435"/>
                </a:cubicBezTo>
                <a:cubicBezTo>
                  <a:pt x="4114057" y="1122513"/>
                  <a:pt x="4172724" y="1068292"/>
                  <a:pt x="4187687" y="1113183"/>
                </a:cubicBezTo>
                <a:cubicBezTo>
                  <a:pt x="4190716" y="1122271"/>
                  <a:pt x="4163842" y="1218264"/>
                  <a:pt x="4161182" y="1232453"/>
                </a:cubicBezTo>
                <a:cubicBezTo>
                  <a:pt x="4151278" y="1285272"/>
                  <a:pt x="4143513" y="1338470"/>
                  <a:pt x="4134678" y="1391479"/>
                </a:cubicBezTo>
                <a:cubicBezTo>
                  <a:pt x="4130261" y="1417983"/>
                  <a:pt x="4125226" y="1444392"/>
                  <a:pt x="4121426" y="1470992"/>
                </a:cubicBezTo>
                <a:cubicBezTo>
                  <a:pt x="4105598" y="1581787"/>
                  <a:pt x="4115750" y="1533454"/>
                  <a:pt x="4094921" y="1616766"/>
                </a:cubicBezTo>
                <a:cubicBezTo>
                  <a:pt x="4102505" y="1722937"/>
                  <a:pt x="4095270" y="1800481"/>
                  <a:pt x="4134678" y="1895061"/>
                </a:cubicBezTo>
                <a:cubicBezTo>
                  <a:pt x="4177077" y="1996820"/>
                  <a:pt x="4161314" y="1928973"/>
                  <a:pt x="4214191" y="2001079"/>
                </a:cubicBezTo>
                <a:cubicBezTo>
                  <a:pt x="4349636" y="2185777"/>
                  <a:pt x="4257498" y="2128751"/>
                  <a:pt x="4373217" y="2186609"/>
                </a:cubicBezTo>
                <a:cubicBezTo>
                  <a:pt x="4395304" y="2213113"/>
                  <a:pt x="4417926" y="2239181"/>
                  <a:pt x="4439478" y="2266122"/>
                </a:cubicBezTo>
                <a:cubicBezTo>
                  <a:pt x="4453276" y="2283369"/>
                  <a:pt x="4462612" y="2304587"/>
                  <a:pt x="4479234" y="2319131"/>
                </a:cubicBezTo>
                <a:cubicBezTo>
                  <a:pt x="4498619" y="2336092"/>
                  <a:pt x="4521957" y="2348426"/>
                  <a:pt x="4545495" y="2358887"/>
                </a:cubicBezTo>
                <a:cubicBezTo>
                  <a:pt x="4560804" y="2365691"/>
                  <a:pt x="4654292" y="2383297"/>
                  <a:pt x="4664765" y="2385392"/>
                </a:cubicBezTo>
                <a:cubicBezTo>
                  <a:pt x="4744278" y="2380974"/>
                  <a:pt x="4824337" y="2382439"/>
                  <a:pt x="4903304" y="2372139"/>
                </a:cubicBezTo>
                <a:cubicBezTo>
                  <a:pt x="4989550" y="2360889"/>
                  <a:pt x="4950708" y="2344955"/>
                  <a:pt x="5009321" y="2305879"/>
                </a:cubicBezTo>
                <a:cubicBezTo>
                  <a:pt x="5031072" y="2291378"/>
                  <a:pt x="5118964" y="2280978"/>
                  <a:pt x="5128591" y="2279374"/>
                </a:cubicBezTo>
                <a:cubicBezTo>
                  <a:pt x="5155095" y="2266122"/>
                  <a:pt x="5181199" y="2252036"/>
                  <a:pt x="5208104" y="2239618"/>
                </a:cubicBezTo>
                <a:cubicBezTo>
                  <a:pt x="5238649" y="2225520"/>
                  <a:pt x="5273662" y="2219648"/>
                  <a:pt x="5300869" y="2199861"/>
                </a:cubicBezTo>
                <a:cubicBezTo>
                  <a:pt x="5323744" y="2183224"/>
                  <a:pt x="5335252" y="2154887"/>
                  <a:pt x="5353878" y="2133600"/>
                </a:cubicBezTo>
                <a:cubicBezTo>
                  <a:pt x="5366219" y="2119496"/>
                  <a:pt x="5380382" y="2107096"/>
                  <a:pt x="5393634" y="2093844"/>
                </a:cubicBezTo>
                <a:cubicBezTo>
                  <a:pt x="5402469" y="2058505"/>
                  <a:pt x="5411948" y="2023320"/>
                  <a:pt x="5420139" y="1987826"/>
                </a:cubicBezTo>
                <a:cubicBezTo>
                  <a:pt x="5425204" y="1965879"/>
                  <a:pt x="5434575" y="1944059"/>
                  <a:pt x="5433391" y="1921566"/>
                </a:cubicBezTo>
                <a:cubicBezTo>
                  <a:pt x="5430108" y="1859181"/>
                  <a:pt x="5415722" y="1797879"/>
                  <a:pt x="5406887" y="1736035"/>
                </a:cubicBezTo>
                <a:cubicBezTo>
                  <a:pt x="5408068" y="1693515"/>
                  <a:pt x="5267241" y="1245705"/>
                  <a:pt x="5473148" y="1245705"/>
                </a:cubicBezTo>
                <a:cubicBezTo>
                  <a:pt x="5495672" y="1245705"/>
                  <a:pt x="5517321" y="1254540"/>
                  <a:pt x="5539408" y="1258957"/>
                </a:cubicBezTo>
                <a:cubicBezTo>
                  <a:pt x="5561495" y="1276627"/>
                  <a:pt x="5588698" y="1289338"/>
                  <a:pt x="5605669" y="1311966"/>
                </a:cubicBezTo>
                <a:cubicBezTo>
                  <a:pt x="5616597" y="1326536"/>
                  <a:pt x="5612526" y="1347921"/>
                  <a:pt x="5618921" y="1364974"/>
                </a:cubicBezTo>
                <a:cubicBezTo>
                  <a:pt x="5633332" y="1403404"/>
                  <a:pt x="5649960" y="1424784"/>
                  <a:pt x="5671930" y="1457739"/>
                </a:cubicBezTo>
                <a:cubicBezTo>
                  <a:pt x="5676347" y="1519583"/>
                  <a:pt x="5688278" y="1581346"/>
                  <a:pt x="5685182" y="1643270"/>
                </a:cubicBezTo>
                <a:cubicBezTo>
                  <a:pt x="5683787" y="1671173"/>
                  <a:pt x="5668075" y="1696473"/>
                  <a:pt x="5658678" y="1722783"/>
                </a:cubicBezTo>
                <a:cubicBezTo>
                  <a:pt x="5645984" y="1758326"/>
                  <a:pt x="5634737" y="1794532"/>
                  <a:pt x="5618921" y="1828800"/>
                </a:cubicBezTo>
                <a:cubicBezTo>
                  <a:pt x="5608127" y="1852187"/>
                  <a:pt x="5592994" y="1873330"/>
                  <a:pt x="5579165" y="1895061"/>
                </a:cubicBezTo>
                <a:cubicBezTo>
                  <a:pt x="5562063" y="1921935"/>
                  <a:pt x="5539570" y="1945682"/>
                  <a:pt x="5526156" y="1974574"/>
                </a:cubicBezTo>
                <a:cubicBezTo>
                  <a:pt x="5481939" y="2069810"/>
                  <a:pt x="5448249" y="2169612"/>
                  <a:pt x="5406887" y="2266122"/>
                </a:cubicBezTo>
                <a:cubicBezTo>
                  <a:pt x="5395214" y="2293359"/>
                  <a:pt x="5379165" y="2318556"/>
                  <a:pt x="5367130" y="2345635"/>
                </a:cubicBezTo>
                <a:cubicBezTo>
                  <a:pt x="5361457" y="2358400"/>
                  <a:pt x="5363159" y="2374951"/>
                  <a:pt x="5353878" y="2385392"/>
                </a:cubicBezTo>
                <a:cubicBezTo>
                  <a:pt x="5326821" y="2415831"/>
                  <a:pt x="5289911" y="2436107"/>
                  <a:pt x="5261113" y="2464905"/>
                </a:cubicBezTo>
                <a:cubicBezTo>
                  <a:pt x="5152514" y="2573504"/>
                  <a:pt x="5250959" y="2487071"/>
                  <a:pt x="5181600" y="2584174"/>
                </a:cubicBezTo>
                <a:cubicBezTo>
                  <a:pt x="5170707" y="2599425"/>
                  <a:pt x="5153841" y="2609533"/>
                  <a:pt x="5141843" y="2623931"/>
                </a:cubicBezTo>
                <a:cubicBezTo>
                  <a:pt x="5104107" y="2669214"/>
                  <a:pt x="5097936" y="2710095"/>
                  <a:pt x="5075582" y="2769705"/>
                </a:cubicBezTo>
                <a:cubicBezTo>
                  <a:pt x="5066581" y="2859717"/>
                  <a:pt x="5061583" y="2920706"/>
                  <a:pt x="5049078" y="3008244"/>
                </a:cubicBezTo>
                <a:cubicBezTo>
                  <a:pt x="5045278" y="3034844"/>
                  <a:pt x="5040243" y="3061253"/>
                  <a:pt x="5035826" y="3087757"/>
                </a:cubicBezTo>
                <a:cubicBezTo>
                  <a:pt x="5040243" y="3198192"/>
                  <a:pt x="5029553" y="3310276"/>
                  <a:pt x="5049078" y="3419061"/>
                </a:cubicBezTo>
                <a:cubicBezTo>
                  <a:pt x="5078407" y="3582464"/>
                  <a:pt x="5120968" y="3572946"/>
                  <a:pt x="5181600" y="3684105"/>
                </a:cubicBezTo>
                <a:cubicBezTo>
                  <a:pt x="5192991" y="3704989"/>
                  <a:pt x="5194036" y="3731183"/>
                  <a:pt x="5208104" y="3750366"/>
                </a:cubicBezTo>
                <a:cubicBezTo>
                  <a:pt x="5286166" y="3856814"/>
                  <a:pt x="5308816" y="3888391"/>
                  <a:pt x="5420139" y="3922644"/>
                </a:cubicBezTo>
                <a:cubicBezTo>
                  <a:pt x="5445821" y="3930546"/>
                  <a:pt x="5473148" y="3931479"/>
                  <a:pt x="5499652" y="3935896"/>
                </a:cubicBezTo>
                <a:cubicBezTo>
                  <a:pt x="5548243" y="3918226"/>
                  <a:pt x="5603185" y="3912704"/>
                  <a:pt x="5645426" y="3882887"/>
                </a:cubicBezTo>
                <a:cubicBezTo>
                  <a:pt x="5666125" y="3868276"/>
                  <a:pt x="5756630" y="3729334"/>
                  <a:pt x="5777948" y="3697357"/>
                </a:cubicBezTo>
                <a:cubicBezTo>
                  <a:pt x="5784912" y="3676465"/>
                  <a:pt x="5814170" y="3595467"/>
                  <a:pt x="5817704" y="3564835"/>
                </a:cubicBezTo>
                <a:cubicBezTo>
                  <a:pt x="5828889" y="3467895"/>
                  <a:pt x="5835933" y="3370519"/>
                  <a:pt x="5844208" y="3273287"/>
                </a:cubicBezTo>
                <a:cubicBezTo>
                  <a:pt x="5853603" y="3162899"/>
                  <a:pt x="5858133" y="3052054"/>
                  <a:pt x="5870713" y="2941983"/>
                </a:cubicBezTo>
                <a:cubicBezTo>
                  <a:pt x="5875828" y="2897226"/>
                  <a:pt x="5882971" y="2852198"/>
                  <a:pt x="5897217" y="2809461"/>
                </a:cubicBezTo>
                <a:cubicBezTo>
                  <a:pt x="5901634" y="2796209"/>
                  <a:pt x="5904222" y="2782199"/>
                  <a:pt x="5910469" y="2769705"/>
                </a:cubicBezTo>
                <a:cubicBezTo>
                  <a:pt x="5927622" y="2735399"/>
                  <a:pt x="5954190" y="2706461"/>
                  <a:pt x="5989982" y="2690192"/>
                </a:cubicBezTo>
                <a:cubicBezTo>
                  <a:pt x="6019259" y="2676884"/>
                  <a:pt x="6051826" y="2672522"/>
                  <a:pt x="6082748" y="2663687"/>
                </a:cubicBezTo>
                <a:cubicBezTo>
                  <a:pt x="6104835" y="2632765"/>
                  <a:pt x="6129742" y="2603675"/>
                  <a:pt x="6149008" y="2570922"/>
                </a:cubicBezTo>
                <a:cubicBezTo>
                  <a:pt x="6174049" y="2528353"/>
                  <a:pt x="6178559" y="2471439"/>
                  <a:pt x="6215269" y="2438400"/>
                </a:cubicBezTo>
                <a:cubicBezTo>
                  <a:pt x="6232011" y="2423332"/>
                  <a:pt x="6259443" y="2447235"/>
                  <a:pt x="6281530" y="2451653"/>
                </a:cubicBezTo>
                <a:cubicBezTo>
                  <a:pt x="6294782" y="2473740"/>
                  <a:pt x="6311380" y="2494137"/>
                  <a:pt x="6321287" y="2517913"/>
                </a:cubicBezTo>
                <a:cubicBezTo>
                  <a:pt x="6344818" y="2574388"/>
                  <a:pt x="6351156" y="2630866"/>
                  <a:pt x="6361043" y="2690192"/>
                </a:cubicBezTo>
                <a:cubicBezTo>
                  <a:pt x="6355901" y="2793039"/>
                  <a:pt x="6348663" y="2996562"/>
                  <a:pt x="6334539" y="3114261"/>
                </a:cubicBezTo>
                <a:cubicBezTo>
                  <a:pt x="6327616" y="3171949"/>
                  <a:pt x="6316869" y="3229113"/>
                  <a:pt x="6308034" y="3286539"/>
                </a:cubicBezTo>
                <a:cubicBezTo>
                  <a:pt x="6303617" y="3348383"/>
                  <a:pt x="6298174" y="3410162"/>
                  <a:pt x="6294782" y="3472070"/>
                </a:cubicBezTo>
                <a:cubicBezTo>
                  <a:pt x="6280504" y="3732642"/>
                  <a:pt x="6280993" y="3994280"/>
                  <a:pt x="6255026" y="4253948"/>
                </a:cubicBezTo>
                <a:cubicBezTo>
                  <a:pt x="6249881" y="4305396"/>
                  <a:pt x="6222633" y="4352306"/>
                  <a:pt x="6202017" y="4399722"/>
                </a:cubicBezTo>
                <a:cubicBezTo>
                  <a:pt x="6178386" y="4454073"/>
                  <a:pt x="6122504" y="4558748"/>
                  <a:pt x="6122504" y="4558748"/>
                </a:cubicBezTo>
                <a:cubicBezTo>
                  <a:pt x="6091643" y="4743919"/>
                  <a:pt x="6083325" y="4761769"/>
                  <a:pt x="6122504" y="5049079"/>
                </a:cubicBezTo>
                <a:cubicBezTo>
                  <a:pt x="6134320" y="5135730"/>
                  <a:pt x="6259165" y="5357125"/>
                  <a:pt x="6294782" y="5420139"/>
                </a:cubicBezTo>
                <a:cubicBezTo>
                  <a:pt x="6315288" y="5456419"/>
                  <a:pt x="6333010" y="5495321"/>
                  <a:pt x="6361043" y="5526157"/>
                </a:cubicBezTo>
                <a:cubicBezTo>
                  <a:pt x="6392421" y="5560673"/>
                  <a:pt x="6466689" y="5579042"/>
                  <a:pt x="6506817" y="5592418"/>
                </a:cubicBezTo>
                <a:cubicBezTo>
                  <a:pt x="6659264" y="5531438"/>
                  <a:pt x="6561405" y="5582219"/>
                  <a:pt x="6758608" y="5353879"/>
                </a:cubicBezTo>
                <a:cubicBezTo>
                  <a:pt x="6781159" y="5327768"/>
                  <a:pt x="6824869" y="5274366"/>
                  <a:pt x="6824869" y="5274366"/>
                </a:cubicBezTo>
                <a:cubicBezTo>
                  <a:pt x="6833704" y="5234609"/>
                  <a:pt x="6838495" y="5193733"/>
                  <a:pt x="6851374" y="5155096"/>
                </a:cubicBezTo>
                <a:cubicBezTo>
                  <a:pt x="6856411" y="5139986"/>
                  <a:pt x="6870755" y="5129585"/>
                  <a:pt x="6877878" y="5115339"/>
                </a:cubicBezTo>
                <a:cubicBezTo>
                  <a:pt x="6888516" y="5094062"/>
                  <a:pt x="6893303" y="5070129"/>
                  <a:pt x="6904382" y="5049079"/>
                </a:cubicBezTo>
                <a:cubicBezTo>
                  <a:pt x="6937557" y="4986048"/>
                  <a:pt x="6978546" y="4927257"/>
                  <a:pt x="7010400" y="4863548"/>
                </a:cubicBezTo>
                <a:cubicBezTo>
                  <a:pt x="7040490" y="4803368"/>
                  <a:pt x="7063409" y="4739861"/>
                  <a:pt x="7089913" y="4678018"/>
                </a:cubicBezTo>
                <a:cubicBezTo>
                  <a:pt x="7095916" y="4645002"/>
                  <a:pt x="7129669" y="4474672"/>
                  <a:pt x="7129669" y="4426226"/>
                </a:cubicBezTo>
                <a:cubicBezTo>
                  <a:pt x="7129669" y="4373034"/>
                  <a:pt x="7120834" y="4320209"/>
                  <a:pt x="7116417" y="4267200"/>
                </a:cubicBezTo>
                <a:cubicBezTo>
                  <a:pt x="7120834" y="4094922"/>
                  <a:pt x="7129669" y="3922701"/>
                  <a:pt x="7129669" y="3750366"/>
                </a:cubicBezTo>
                <a:cubicBezTo>
                  <a:pt x="7129669" y="3414615"/>
                  <a:pt x="7128692" y="3078727"/>
                  <a:pt x="7116417" y="2743200"/>
                </a:cubicBezTo>
                <a:cubicBezTo>
                  <a:pt x="7115396" y="2715281"/>
                  <a:pt x="7101260" y="2689217"/>
                  <a:pt x="7089913" y="2663687"/>
                </a:cubicBezTo>
                <a:cubicBezTo>
                  <a:pt x="7071193" y="2621567"/>
                  <a:pt x="7063126" y="2628893"/>
                  <a:pt x="7036904" y="2597426"/>
                </a:cubicBezTo>
                <a:cubicBezTo>
                  <a:pt x="7022765" y="2580458"/>
                  <a:pt x="7009986" y="2562391"/>
                  <a:pt x="6997148" y="2544418"/>
                </a:cubicBezTo>
                <a:cubicBezTo>
                  <a:pt x="6987890" y="2531457"/>
                  <a:pt x="6981905" y="2515923"/>
                  <a:pt x="6970643" y="2504661"/>
                </a:cubicBezTo>
                <a:cubicBezTo>
                  <a:pt x="6959381" y="2493399"/>
                  <a:pt x="6944139" y="2486992"/>
                  <a:pt x="6930887" y="2478157"/>
                </a:cubicBezTo>
                <a:cubicBezTo>
                  <a:pt x="6931002" y="2477699"/>
                  <a:pt x="6951053" y="2391730"/>
                  <a:pt x="6957391" y="2385392"/>
                </a:cubicBezTo>
                <a:cubicBezTo>
                  <a:pt x="6971360" y="2371423"/>
                  <a:pt x="6992730" y="2367722"/>
                  <a:pt x="7010400" y="2358887"/>
                </a:cubicBezTo>
                <a:cubicBezTo>
                  <a:pt x="7063209" y="2394094"/>
                  <a:pt x="7073867" y="2395762"/>
                  <a:pt x="7116417" y="2464905"/>
                </a:cubicBezTo>
                <a:cubicBezTo>
                  <a:pt x="7136935" y="2498247"/>
                  <a:pt x="7182625" y="2631754"/>
                  <a:pt x="7195930" y="2663687"/>
                </a:cubicBezTo>
                <a:cubicBezTo>
                  <a:pt x="7203528" y="2681923"/>
                  <a:pt x="7215683" y="2698130"/>
                  <a:pt x="7222434" y="2716696"/>
                </a:cubicBezTo>
                <a:cubicBezTo>
                  <a:pt x="7233424" y="2746919"/>
                  <a:pt x="7238769" y="2778952"/>
                  <a:pt x="7248939" y="2809461"/>
                </a:cubicBezTo>
                <a:cubicBezTo>
                  <a:pt x="7265290" y="2858512"/>
                  <a:pt x="7286526" y="2905884"/>
                  <a:pt x="7301948" y="2955235"/>
                </a:cubicBezTo>
                <a:cubicBezTo>
                  <a:pt x="7308666" y="2976734"/>
                  <a:pt x="7309274" y="2999765"/>
                  <a:pt x="7315200" y="3021496"/>
                </a:cubicBezTo>
                <a:cubicBezTo>
                  <a:pt x="7392402" y="3304575"/>
                  <a:pt x="7593720" y="3415012"/>
                  <a:pt x="7779026" y="3723861"/>
                </a:cubicBezTo>
                <a:cubicBezTo>
                  <a:pt x="7808855" y="3773577"/>
                  <a:pt x="7822672" y="3808748"/>
                  <a:pt x="7871791" y="3843131"/>
                </a:cubicBezTo>
                <a:cubicBezTo>
                  <a:pt x="7896067" y="3860124"/>
                  <a:pt x="7924800" y="3869635"/>
                  <a:pt x="7951304" y="3882887"/>
                </a:cubicBezTo>
                <a:cubicBezTo>
                  <a:pt x="7982226" y="3874052"/>
                  <a:pt x="8016798" y="3873427"/>
                  <a:pt x="8044069" y="3856383"/>
                </a:cubicBezTo>
                <a:cubicBezTo>
                  <a:pt x="8089176" y="3828191"/>
                  <a:pt x="8133204" y="3794199"/>
                  <a:pt x="8163339" y="3750366"/>
                </a:cubicBezTo>
                <a:cubicBezTo>
                  <a:pt x="8183976" y="3720349"/>
                  <a:pt x="8183130" y="3680151"/>
                  <a:pt x="8189843" y="3644348"/>
                </a:cubicBezTo>
                <a:cubicBezTo>
                  <a:pt x="8196406" y="3609344"/>
                  <a:pt x="8199367" y="3573749"/>
                  <a:pt x="8203095" y="3538331"/>
                </a:cubicBezTo>
                <a:cubicBezTo>
                  <a:pt x="8208203" y="3489807"/>
                  <a:pt x="8205764" y="3440187"/>
                  <a:pt x="8216348" y="3392557"/>
                </a:cubicBezTo>
                <a:cubicBezTo>
                  <a:pt x="8223646" y="3359716"/>
                  <a:pt x="8241546" y="3330121"/>
                  <a:pt x="8256104" y="3299792"/>
                </a:cubicBezTo>
                <a:cubicBezTo>
                  <a:pt x="8294573" y="3219648"/>
                  <a:pt x="8341915" y="3143614"/>
                  <a:pt x="8375374" y="3061253"/>
                </a:cubicBezTo>
                <a:cubicBezTo>
                  <a:pt x="8399582" y="3001664"/>
                  <a:pt x="8410713" y="2937566"/>
                  <a:pt x="8428382" y="2875722"/>
                </a:cubicBezTo>
                <a:cubicBezTo>
                  <a:pt x="8437056" y="2797655"/>
                  <a:pt x="8457412" y="2686882"/>
                  <a:pt x="8428382" y="2610679"/>
                </a:cubicBezTo>
                <a:cubicBezTo>
                  <a:pt x="8409186" y="2560290"/>
                  <a:pt x="8371793" y="2518142"/>
                  <a:pt x="8335617" y="2478157"/>
                </a:cubicBezTo>
                <a:cubicBezTo>
                  <a:pt x="8270359" y="2406030"/>
                  <a:pt x="8143874" y="2291683"/>
                  <a:pt x="8044069" y="2252870"/>
                </a:cubicBezTo>
                <a:cubicBezTo>
                  <a:pt x="8010877" y="2239962"/>
                  <a:pt x="7973391" y="2244035"/>
                  <a:pt x="7938052" y="2239618"/>
                </a:cubicBezTo>
                <a:cubicBezTo>
                  <a:pt x="7870028" y="2132723"/>
                  <a:pt x="7772500" y="1975649"/>
                  <a:pt x="7699513" y="1881809"/>
                </a:cubicBezTo>
                <a:cubicBezTo>
                  <a:pt x="7668591" y="1842052"/>
                  <a:pt x="7633984" y="1804906"/>
                  <a:pt x="7606748" y="1762539"/>
                </a:cubicBezTo>
                <a:cubicBezTo>
                  <a:pt x="7593884" y="1742529"/>
                  <a:pt x="7589904" y="1718017"/>
                  <a:pt x="7580243" y="1696279"/>
                </a:cubicBezTo>
                <a:cubicBezTo>
                  <a:pt x="7543846" y="1614388"/>
                  <a:pt x="7561782" y="1667829"/>
                  <a:pt x="7513982" y="1577009"/>
                </a:cubicBezTo>
                <a:cubicBezTo>
                  <a:pt x="7481779" y="1515823"/>
                  <a:pt x="7457680" y="1450226"/>
                  <a:pt x="7421217" y="1391479"/>
                </a:cubicBezTo>
                <a:cubicBezTo>
                  <a:pt x="7348425" y="1274203"/>
                  <a:pt x="7262424" y="1173577"/>
                  <a:pt x="7169426" y="1073426"/>
                </a:cubicBezTo>
                <a:cubicBezTo>
                  <a:pt x="7123992" y="1024497"/>
                  <a:pt x="7077210" y="981074"/>
                  <a:pt x="7023652" y="940905"/>
                </a:cubicBezTo>
                <a:cubicBezTo>
                  <a:pt x="6998169" y="921792"/>
                  <a:pt x="6973543" y="900148"/>
                  <a:pt x="6944139" y="887896"/>
                </a:cubicBezTo>
                <a:cubicBezTo>
                  <a:pt x="6919336" y="877561"/>
                  <a:pt x="6890974" y="879914"/>
                  <a:pt x="6864626" y="874644"/>
                </a:cubicBezTo>
                <a:cubicBezTo>
                  <a:pt x="6773898" y="856499"/>
                  <a:pt x="6842365" y="859368"/>
                  <a:pt x="6718852" y="848139"/>
                </a:cubicBezTo>
                <a:cubicBezTo>
                  <a:pt x="6652717" y="842127"/>
                  <a:pt x="6586330" y="839304"/>
                  <a:pt x="6520069" y="834887"/>
                </a:cubicBezTo>
                <a:cubicBezTo>
                  <a:pt x="6446239" y="810277"/>
                  <a:pt x="6500122" y="834823"/>
                  <a:pt x="6414052" y="755374"/>
                </a:cubicBezTo>
                <a:cubicBezTo>
                  <a:pt x="6379547" y="723524"/>
                  <a:pt x="6344958" y="691620"/>
                  <a:pt x="6308034" y="662609"/>
                </a:cubicBezTo>
                <a:cubicBezTo>
                  <a:pt x="6282986" y="642929"/>
                  <a:pt x="6255025" y="627270"/>
                  <a:pt x="6228521" y="609600"/>
                </a:cubicBezTo>
                <a:cubicBezTo>
                  <a:pt x="6215269" y="600765"/>
                  <a:pt x="6200027" y="594358"/>
                  <a:pt x="6188765" y="583096"/>
                </a:cubicBezTo>
                <a:cubicBezTo>
                  <a:pt x="6137984" y="532315"/>
                  <a:pt x="6155199" y="543102"/>
                  <a:pt x="6082748" y="503583"/>
                </a:cubicBezTo>
                <a:cubicBezTo>
                  <a:pt x="5985344" y="450453"/>
                  <a:pt x="6024654" y="474025"/>
                  <a:pt x="5923721" y="437322"/>
                </a:cubicBezTo>
                <a:cubicBezTo>
                  <a:pt x="5808359" y="395372"/>
                  <a:pt x="5906348" y="422087"/>
                  <a:pt x="5764695" y="384313"/>
                </a:cubicBezTo>
                <a:cubicBezTo>
                  <a:pt x="5729498" y="374927"/>
                  <a:pt x="5694172" y="366000"/>
                  <a:pt x="5658678" y="357809"/>
                </a:cubicBezTo>
                <a:cubicBezTo>
                  <a:pt x="5636730" y="352744"/>
                  <a:pt x="5613991" y="351029"/>
                  <a:pt x="5592417" y="344557"/>
                </a:cubicBezTo>
                <a:cubicBezTo>
                  <a:pt x="5569632" y="337722"/>
                  <a:pt x="5548243" y="326888"/>
                  <a:pt x="5526156" y="318053"/>
                </a:cubicBezTo>
                <a:cubicBezTo>
                  <a:pt x="5584472" y="473559"/>
                  <a:pt x="5575859" y="473579"/>
                  <a:pt x="5711687" y="649357"/>
                </a:cubicBezTo>
                <a:cubicBezTo>
                  <a:pt x="5732783" y="676657"/>
                  <a:pt x="5764696" y="693531"/>
                  <a:pt x="5791200" y="715618"/>
                </a:cubicBezTo>
                <a:cubicBezTo>
                  <a:pt x="5777948" y="689114"/>
                  <a:pt x="5763974" y="662958"/>
                  <a:pt x="5751443" y="636105"/>
                </a:cubicBezTo>
                <a:cubicBezTo>
                  <a:pt x="5733045" y="596680"/>
                  <a:pt x="5721235" y="553888"/>
                  <a:pt x="5698434" y="516835"/>
                </a:cubicBezTo>
                <a:cubicBezTo>
                  <a:pt x="5685338" y="495553"/>
                  <a:pt x="5664232" y="480281"/>
                  <a:pt x="5645426" y="463826"/>
                </a:cubicBezTo>
                <a:cubicBezTo>
                  <a:pt x="5628804" y="449282"/>
                  <a:pt x="5608925" y="438744"/>
                  <a:pt x="5592417" y="424070"/>
                </a:cubicBezTo>
                <a:cubicBezTo>
                  <a:pt x="5569071" y="403318"/>
                  <a:pt x="5526156" y="357809"/>
                  <a:pt x="5526156" y="357809"/>
                </a:cubicBezTo>
                <a:cubicBezTo>
                  <a:pt x="5521739" y="340139"/>
                  <a:pt x="5508486" y="322470"/>
                  <a:pt x="5512904" y="304800"/>
                </a:cubicBezTo>
                <a:cubicBezTo>
                  <a:pt x="5535266" y="215353"/>
                  <a:pt x="5719238" y="197313"/>
                  <a:pt x="5751443" y="185531"/>
                </a:cubicBezTo>
                <a:cubicBezTo>
                  <a:pt x="5867006" y="143252"/>
                  <a:pt x="5981747" y="98710"/>
                  <a:pt x="6096000" y="53009"/>
                </a:cubicBezTo>
                <a:cubicBezTo>
                  <a:pt x="6136394" y="36851"/>
                  <a:pt x="6215269" y="0"/>
                  <a:pt x="6215269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A8B5-A341-4B5C-9C22-E352E2FDE635}"/>
              </a:ext>
            </a:extLst>
          </p:cNvPr>
          <p:cNvSpPr/>
          <p:nvPr/>
        </p:nvSpPr>
        <p:spPr>
          <a:xfrm>
            <a:off x="200943" y="2902239"/>
            <a:ext cx="375699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노드방문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왼쪽자식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오른쪽자식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4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B3514-30B0-4DF5-946A-705B38E697F8}"/>
              </a:ext>
            </a:extLst>
          </p:cNvPr>
          <p:cNvSpPr txBox="1"/>
          <p:nvPr/>
        </p:nvSpPr>
        <p:spPr>
          <a:xfrm>
            <a:off x="251791" y="278296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데이터 탐색 방법</a:t>
            </a:r>
            <a:endParaRPr lang="en-US" altLang="ko-KR" dirty="0"/>
          </a:p>
          <a:p>
            <a:r>
              <a:rPr lang="ko-KR" altLang="en-US" dirty="0"/>
              <a:t>깊이우선 탐색</a:t>
            </a:r>
            <a:r>
              <a:rPr lang="en-US" altLang="ko-KR" dirty="0"/>
              <a:t>(depth-first Search)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중위순회</a:t>
            </a:r>
            <a:r>
              <a:rPr lang="en-US" altLang="ko-KR" dirty="0"/>
              <a:t>(</a:t>
            </a:r>
            <a:r>
              <a:rPr lang="en-US" altLang="ko-KR" dirty="0" err="1"/>
              <a:t>inorder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2540FD-6E98-451E-AA35-E9152E220253}"/>
              </a:ext>
            </a:extLst>
          </p:cNvPr>
          <p:cNvSpPr/>
          <p:nvPr/>
        </p:nvSpPr>
        <p:spPr>
          <a:xfrm>
            <a:off x="7447721" y="93261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34A9E6-6B6C-42BC-9430-73735D859F05}"/>
              </a:ext>
            </a:extLst>
          </p:cNvPr>
          <p:cNvSpPr/>
          <p:nvPr/>
        </p:nvSpPr>
        <p:spPr>
          <a:xfrm>
            <a:off x="6441400" y="198310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A8CDB6-605F-4B82-9007-DB8538735AA5}"/>
              </a:ext>
            </a:extLst>
          </p:cNvPr>
          <p:cNvSpPr/>
          <p:nvPr/>
        </p:nvSpPr>
        <p:spPr>
          <a:xfrm>
            <a:off x="8998177" y="1983103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EA72F-044F-4FB2-BE2E-4FF4B8D9935F}"/>
              </a:ext>
            </a:extLst>
          </p:cNvPr>
          <p:cNvSpPr/>
          <p:nvPr/>
        </p:nvSpPr>
        <p:spPr>
          <a:xfrm>
            <a:off x="5527379" y="3285385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0B7C81-36CE-4303-A0D7-03252080DDD9}"/>
              </a:ext>
            </a:extLst>
          </p:cNvPr>
          <p:cNvSpPr/>
          <p:nvPr/>
        </p:nvSpPr>
        <p:spPr>
          <a:xfrm>
            <a:off x="7173272" y="3302738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7C7B67-DEEF-40E8-9E0A-4CE7039AA5A3}"/>
              </a:ext>
            </a:extLst>
          </p:cNvPr>
          <p:cNvSpPr/>
          <p:nvPr/>
        </p:nvSpPr>
        <p:spPr>
          <a:xfrm>
            <a:off x="8554254" y="3285385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9FB7F9-4193-4B4D-94AC-CE7EEE2C8536}"/>
              </a:ext>
            </a:extLst>
          </p:cNvPr>
          <p:cNvSpPr/>
          <p:nvPr/>
        </p:nvSpPr>
        <p:spPr>
          <a:xfrm>
            <a:off x="10515576" y="327509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D80E71-B7F3-4D4D-937E-8088150D2525}"/>
              </a:ext>
            </a:extLst>
          </p:cNvPr>
          <p:cNvSpPr/>
          <p:nvPr/>
        </p:nvSpPr>
        <p:spPr>
          <a:xfrm>
            <a:off x="4256108" y="505987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013A25-EC6E-4B06-A3F7-0D2D484240F0}"/>
              </a:ext>
            </a:extLst>
          </p:cNvPr>
          <p:cNvSpPr/>
          <p:nvPr/>
        </p:nvSpPr>
        <p:spPr>
          <a:xfrm>
            <a:off x="6490785" y="4959986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0F4642-2E49-4318-807E-9B4556B3960A}"/>
              </a:ext>
            </a:extLst>
          </p:cNvPr>
          <p:cNvSpPr/>
          <p:nvPr/>
        </p:nvSpPr>
        <p:spPr>
          <a:xfrm>
            <a:off x="9534915" y="4942633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CAD591-CDB2-4F9A-91E5-0CBED9D88CD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7278447" y="1769666"/>
            <a:ext cx="312888" cy="3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A80CF7-8992-4DEE-A3C8-069C2C56AC2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284768" y="1769666"/>
            <a:ext cx="857023" cy="35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9ED839-796F-485C-B7A6-9FF0952A86B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017710" y="2820151"/>
            <a:ext cx="567304" cy="46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8A5CAF-6E11-43CF-9369-2E341887C13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278447" y="2820151"/>
            <a:ext cx="385156" cy="48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854352-7296-498C-9D5D-FB36C547771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4746439" y="4122432"/>
            <a:ext cx="924554" cy="93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AFBF67B-5F06-4A1D-B663-98643F96523E}"/>
              </a:ext>
            </a:extLst>
          </p:cNvPr>
          <p:cNvCxnSpPr>
            <a:cxnSpLocks/>
            <a:stCxn id="9" idx="5"/>
            <a:endCxn id="17" idx="1"/>
          </p:cNvCxnSpPr>
          <p:nvPr/>
        </p:nvCxnSpPr>
        <p:spPr>
          <a:xfrm>
            <a:off x="6364426" y="4122432"/>
            <a:ext cx="269973" cy="98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545830-939E-450D-92BB-ABB932DC8DD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9044585" y="2963764"/>
            <a:ext cx="443923" cy="32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1BB0578-A01B-45BA-A887-840A1F5335BF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9835224" y="2820150"/>
            <a:ext cx="823966" cy="59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7C9969-28F7-4394-B65C-D9EFD8230A2A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9044585" y="4266046"/>
            <a:ext cx="980661" cy="67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015CD9-C493-4704-ABE1-046147DA8BA9}"/>
              </a:ext>
            </a:extLst>
          </p:cNvPr>
          <p:cNvSpPr/>
          <p:nvPr/>
        </p:nvSpPr>
        <p:spPr>
          <a:xfrm>
            <a:off x="198784" y="1983104"/>
            <a:ext cx="47840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dirty="0">
                <a:sym typeface="Wingdings" panose="05000000000000000000" pitchFamily="2" charset="2"/>
              </a:rPr>
              <a:t>DIBEAFJCG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CC7CD-5ACC-4A4A-8B0C-B0D44C46E316}"/>
              </a:ext>
            </a:extLst>
          </p:cNvPr>
          <p:cNvSpPr txBox="1"/>
          <p:nvPr/>
        </p:nvSpPr>
        <p:spPr>
          <a:xfrm>
            <a:off x="224133" y="1480319"/>
            <a:ext cx="43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리프까지 내려가며 탐색하는 방식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A8B5-A341-4B5C-9C22-E352E2FDE635}"/>
              </a:ext>
            </a:extLst>
          </p:cNvPr>
          <p:cNvSpPr/>
          <p:nvPr/>
        </p:nvSpPr>
        <p:spPr>
          <a:xfrm>
            <a:off x="200943" y="2902239"/>
            <a:ext cx="375699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왼쪽자식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노드방문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오른쪽자식</a:t>
            </a:r>
            <a:endParaRPr lang="ko-KR" altLang="en-US" dirty="0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D8BD9017-B2C1-4983-B865-0DCFD85D0868}"/>
              </a:ext>
            </a:extLst>
          </p:cNvPr>
          <p:cNvSpPr/>
          <p:nvPr/>
        </p:nvSpPr>
        <p:spPr>
          <a:xfrm>
            <a:off x="5115339" y="1020417"/>
            <a:ext cx="6771861" cy="5128616"/>
          </a:xfrm>
          <a:custGeom>
            <a:avLst/>
            <a:gdLst>
              <a:gd name="connsiteX0" fmla="*/ 0 w 6771861"/>
              <a:gd name="connsiteY0" fmla="*/ 4929809 h 5128616"/>
              <a:gd name="connsiteX1" fmla="*/ 344557 w 6771861"/>
              <a:gd name="connsiteY1" fmla="*/ 4678018 h 5128616"/>
              <a:gd name="connsiteX2" fmla="*/ 384313 w 6771861"/>
              <a:gd name="connsiteY2" fmla="*/ 4572000 h 5128616"/>
              <a:gd name="connsiteX3" fmla="*/ 397565 w 6771861"/>
              <a:gd name="connsiteY3" fmla="*/ 4492487 h 5128616"/>
              <a:gd name="connsiteX4" fmla="*/ 437322 w 6771861"/>
              <a:gd name="connsiteY4" fmla="*/ 4439479 h 5128616"/>
              <a:gd name="connsiteX5" fmla="*/ 463826 w 6771861"/>
              <a:gd name="connsiteY5" fmla="*/ 4399722 h 5128616"/>
              <a:gd name="connsiteX6" fmla="*/ 516835 w 6771861"/>
              <a:gd name="connsiteY6" fmla="*/ 4161183 h 5128616"/>
              <a:gd name="connsiteX7" fmla="*/ 556591 w 6771861"/>
              <a:gd name="connsiteY7" fmla="*/ 3935896 h 5128616"/>
              <a:gd name="connsiteX8" fmla="*/ 569844 w 6771861"/>
              <a:gd name="connsiteY8" fmla="*/ 3882887 h 5128616"/>
              <a:gd name="connsiteX9" fmla="*/ 596348 w 6771861"/>
              <a:gd name="connsiteY9" fmla="*/ 3829879 h 5128616"/>
              <a:gd name="connsiteX10" fmla="*/ 636104 w 6771861"/>
              <a:gd name="connsiteY10" fmla="*/ 3737113 h 5128616"/>
              <a:gd name="connsiteX11" fmla="*/ 675861 w 6771861"/>
              <a:gd name="connsiteY11" fmla="*/ 3723861 h 5128616"/>
              <a:gd name="connsiteX12" fmla="*/ 742122 w 6771861"/>
              <a:gd name="connsiteY12" fmla="*/ 3684105 h 5128616"/>
              <a:gd name="connsiteX13" fmla="*/ 834887 w 6771861"/>
              <a:gd name="connsiteY13" fmla="*/ 3564835 h 5128616"/>
              <a:gd name="connsiteX14" fmla="*/ 901148 w 6771861"/>
              <a:gd name="connsiteY14" fmla="*/ 3498574 h 5128616"/>
              <a:gd name="connsiteX15" fmla="*/ 954157 w 6771861"/>
              <a:gd name="connsiteY15" fmla="*/ 3591340 h 5128616"/>
              <a:gd name="connsiteX16" fmla="*/ 993913 w 6771861"/>
              <a:gd name="connsiteY16" fmla="*/ 3657600 h 5128616"/>
              <a:gd name="connsiteX17" fmla="*/ 1007165 w 6771861"/>
              <a:gd name="connsiteY17" fmla="*/ 3723861 h 5128616"/>
              <a:gd name="connsiteX18" fmla="*/ 1033670 w 6771861"/>
              <a:gd name="connsiteY18" fmla="*/ 3843131 h 5128616"/>
              <a:gd name="connsiteX19" fmla="*/ 1046922 w 6771861"/>
              <a:gd name="connsiteY19" fmla="*/ 3962400 h 5128616"/>
              <a:gd name="connsiteX20" fmla="*/ 1073426 w 6771861"/>
              <a:gd name="connsiteY20" fmla="*/ 4399722 h 5128616"/>
              <a:gd name="connsiteX21" fmla="*/ 1205948 w 6771861"/>
              <a:gd name="connsiteY21" fmla="*/ 4638261 h 5128616"/>
              <a:gd name="connsiteX22" fmla="*/ 1232452 w 6771861"/>
              <a:gd name="connsiteY22" fmla="*/ 4664766 h 5128616"/>
              <a:gd name="connsiteX23" fmla="*/ 1298713 w 6771861"/>
              <a:gd name="connsiteY23" fmla="*/ 4744279 h 5128616"/>
              <a:gd name="connsiteX24" fmla="*/ 1378226 w 6771861"/>
              <a:gd name="connsiteY24" fmla="*/ 4797287 h 5128616"/>
              <a:gd name="connsiteX25" fmla="*/ 1431235 w 6771861"/>
              <a:gd name="connsiteY25" fmla="*/ 4850296 h 5128616"/>
              <a:gd name="connsiteX26" fmla="*/ 1510748 w 6771861"/>
              <a:gd name="connsiteY26" fmla="*/ 4916557 h 5128616"/>
              <a:gd name="connsiteX27" fmla="*/ 1563757 w 6771861"/>
              <a:gd name="connsiteY27" fmla="*/ 4969566 h 5128616"/>
              <a:gd name="connsiteX28" fmla="*/ 1749287 w 6771861"/>
              <a:gd name="connsiteY28" fmla="*/ 5022574 h 5128616"/>
              <a:gd name="connsiteX29" fmla="*/ 1802296 w 6771861"/>
              <a:gd name="connsiteY29" fmla="*/ 5075583 h 5128616"/>
              <a:gd name="connsiteX30" fmla="*/ 2133600 w 6771861"/>
              <a:gd name="connsiteY30" fmla="*/ 5088835 h 5128616"/>
              <a:gd name="connsiteX31" fmla="*/ 2226365 w 6771861"/>
              <a:gd name="connsiteY31" fmla="*/ 5062331 h 5128616"/>
              <a:gd name="connsiteX32" fmla="*/ 2279374 w 6771861"/>
              <a:gd name="connsiteY32" fmla="*/ 5022574 h 5128616"/>
              <a:gd name="connsiteX33" fmla="*/ 2358887 w 6771861"/>
              <a:gd name="connsiteY33" fmla="*/ 5009322 h 5128616"/>
              <a:gd name="connsiteX34" fmla="*/ 2690191 w 6771861"/>
              <a:gd name="connsiteY34" fmla="*/ 4651513 h 5128616"/>
              <a:gd name="connsiteX35" fmla="*/ 2703444 w 6771861"/>
              <a:gd name="connsiteY35" fmla="*/ 4572000 h 5128616"/>
              <a:gd name="connsiteX36" fmla="*/ 2716696 w 6771861"/>
              <a:gd name="connsiteY36" fmla="*/ 4532244 h 5128616"/>
              <a:gd name="connsiteX37" fmla="*/ 2623931 w 6771861"/>
              <a:gd name="connsiteY37" fmla="*/ 4081670 h 5128616"/>
              <a:gd name="connsiteX38" fmla="*/ 2570922 w 6771861"/>
              <a:gd name="connsiteY38" fmla="*/ 3962400 h 5128616"/>
              <a:gd name="connsiteX39" fmla="*/ 2517913 w 6771861"/>
              <a:gd name="connsiteY39" fmla="*/ 3843131 h 5128616"/>
              <a:gd name="connsiteX40" fmla="*/ 2464904 w 6771861"/>
              <a:gd name="connsiteY40" fmla="*/ 3803374 h 5128616"/>
              <a:gd name="connsiteX41" fmla="*/ 2358887 w 6771861"/>
              <a:gd name="connsiteY41" fmla="*/ 3750366 h 5128616"/>
              <a:gd name="connsiteX42" fmla="*/ 2279374 w 6771861"/>
              <a:gd name="connsiteY42" fmla="*/ 3737113 h 5128616"/>
              <a:gd name="connsiteX43" fmla="*/ 2199861 w 6771861"/>
              <a:gd name="connsiteY43" fmla="*/ 3670853 h 5128616"/>
              <a:gd name="connsiteX44" fmla="*/ 2133600 w 6771861"/>
              <a:gd name="connsiteY44" fmla="*/ 3631096 h 5128616"/>
              <a:gd name="connsiteX45" fmla="*/ 2080591 w 6771861"/>
              <a:gd name="connsiteY45" fmla="*/ 3591340 h 5128616"/>
              <a:gd name="connsiteX46" fmla="*/ 1934818 w 6771861"/>
              <a:gd name="connsiteY46" fmla="*/ 3498574 h 5128616"/>
              <a:gd name="connsiteX47" fmla="*/ 1868557 w 6771861"/>
              <a:gd name="connsiteY47" fmla="*/ 3392557 h 5128616"/>
              <a:gd name="connsiteX48" fmla="*/ 1736035 w 6771861"/>
              <a:gd name="connsiteY48" fmla="*/ 3246783 h 5128616"/>
              <a:gd name="connsiteX49" fmla="*/ 1577009 w 6771861"/>
              <a:gd name="connsiteY49" fmla="*/ 2835966 h 5128616"/>
              <a:gd name="connsiteX50" fmla="*/ 1563757 w 6771861"/>
              <a:gd name="connsiteY50" fmla="*/ 2796209 h 5128616"/>
              <a:gd name="connsiteX51" fmla="*/ 1550504 w 6771861"/>
              <a:gd name="connsiteY51" fmla="*/ 2756453 h 5128616"/>
              <a:gd name="connsiteX52" fmla="*/ 1563757 w 6771861"/>
              <a:gd name="connsiteY52" fmla="*/ 2637183 h 5128616"/>
              <a:gd name="connsiteX53" fmla="*/ 1669774 w 6771861"/>
              <a:gd name="connsiteY53" fmla="*/ 2332383 h 5128616"/>
              <a:gd name="connsiteX54" fmla="*/ 1696278 w 6771861"/>
              <a:gd name="connsiteY54" fmla="*/ 2292626 h 5128616"/>
              <a:gd name="connsiteX55" fmla="*/ 1722783 w 6771861"/>
              <a:gd name="connsiteY55" fmla="*/ 2239618 h 5128616"/>
              <a:gd name="connsiteX56" fmla="*/ 1749287 w 6771861"/>
              <a:gd name="connsiteY56" fmla="*/ 2703444 h 5128616"/>
              <a:gd name="connsiteX57" fmla="*/ 1789044 w 6771861"/>
              <a:gd name="connsiteY57" fmla="*/ 2809461 h 5128616"/>
              <a:gd name="connsiteX58" fmla="*/ 1842052 w 6771861"/>
              <a:gd name="connsiteY58" fmla="*/ 2955235 h 5128616"/>
              <a:gd name="connsiteX59" fmla="*/ 1881809 w 6771861"/>
              <a:gd name="connsiteY59" fmla="*/ 2994992 h 5128616"/>
              <a:gd name="connsiteX60" fmla="*/ 1948070 w 6771861"/>
              <a:gd name="connsiteY60" fmla="*/ 3008244 h 5128616"/>
              <a:gd name="connsiteX61" fmla="*/ 2001078 w 6771861"/>
              <a:gd name="connsiteY61" fmla="*/ 3048000 h 5128616"/>
              <a:gd name="connsiteX62" fmla="*/ 2040835 w 6771861"/>
              <a:gd name="connsiteY62" fmla="*/ 3061253 h 5128616"/>
              <a:gd name="connsiteX63" fmla="*/ 2133600 w 6771861"/>
              <a:gd name="connsiteY63" fmla="*/ 3101009 h 5128616"/>
              <a:gd name="connsiteX64" fmla="*/ 2186609 w 6771861"/>
              <a:gd name="connsiteY64" fmla="*/ 3127513 h 5128616"/>
              <a:gd name="connsiteX65" fmla="*/ 2279374 w 6771861"/>
              <a:gd name="connsiteY65" fmla="*/ 3140766 h 5128616"/>
              <a:gd name="connsiteX66" fmla="*/ 2584174 w 6771861"/>
              <a:gd name="connsiteY66" fmla="*/ 3299792 h 5128616"/>
              <a:gd name="connsiteX67" fmla="*/ 2584174 w 6771861"/>
              <a:gd name="connsiteY67" fmla="*/ 3299792 h 5128616"/>
              <a:gd name="connsiteX68" fmla="*/ 2729948 w 6771861"/>
              <a:gd name="connsiteY68" fmla="*/ 3352800 h 5128616"/>
              <a:gd name="connsiteX69" fmla="*/ 2809461 w 6771861"/>
              <a:gd name="connsiteY69" fmla="*/ 3339548 h 5128616"/>
              <a:gd name="connsiteX70" fmla="*/ 2849218 w 6771861"/>
              <a:gd name="connsiteY70" fmla="*/ 3260035 h 5128616"/>
              <a:gd name="connsiteX71" fmla="*/ 2915478 w 6771861"/>
              <a:gd name="connsiteY71" fmla="*/ 3127513 h 5128616"/>
              <a:gd name="connsiteX72" fmla="*/ 2968487 w 6771861"/>
              <a:gd name="connsiteY72" fmla="*/ 2928731 h 5128616"/>
              <a:gd name="connsiteX73" fmla="*/ 2981739 w 6771861"/>
              <a:gd name="connsiteY73" fmla="*/ 2849218 h 5128616"/>
              <a:gd name="connsiteX74" fmla="*/ 3008244 w 6771861"/>
              <a:gd name="connsiteY74" fmla="*/ 2729948 h 5128616"/>
              <a:gd name="connsiteX75" fmla="*/ 3034748 w 6771861"/>
              <a:gd name="connsiteY75" fmla="*/ 2531166 h 5128616"/>
              <a:gd name="connsiteX76" fmla="*/ 3048000 w 6771861"/>
              <a:gd name="connsiteY76" fmla="*/ 2451653 h 5128616"/>
              <a:gd name="connsiteX77" fmla="*/ 2941983 w 6771861"/>
              <a:gd name="connsiteY77" fmla="*/ 2107096 h 5128616"/>
              <a:gd name="connsiteX78" fmla="*/ 2902226 w 6771861"/>
              <a:gd name="connsiteY78" fmla="*/ 2054087 h 5128616"/>
              <a:gd name="connsiteX79" fmla="*/ 2835965 w 6771861"/>
              <a:gd name="connsiteY79" fmla="*/ 1948070 h 5128616"/>
              <a:gd name="connsiteX80" fmla="*/ 2782957 w 6771861"/>
              <a:gd name="connsiteY80" fmla="*/ 1656522 h 5128616"/>
              <a:gd name="connsiteX81" fmla="*/ 2756452 w 6771861"/>
              <a:gd name="connsiteY81" fmla="*/ 1378226 h 5128616"/>
              <a:gd name="connsiteX82" fmla="*/ 2835965 w 6771861"/>
              <a:gd name="connsiteY82" fmla="*/ 1139687 h 5128616"/>
              <a:gd name="connsiteX83" fmla="*/ 2941983 w 6771861"/>
              <a:gd name="connsiteY83" fmla="*/ 1020418 h 5128616"/>
              <a:gd name="connsiteX84" fmla="*/ 2981739 w 6771861"/>
              <a:gd name="connsiteY84" fmla="*/ 1007166 h 5128616"/>
              <a:gd name="connsiteX85" fmla="*/ 3048000 w 6771861"/>
              <a:gd name="connsiteY85" fmla="*/ 1020418 h 5128616"/>
              <a:gd name="connsiteX86" fmla="*/ 3154018 w 6771861"/>
              <a:gd name="connsiteY86" fmla="*/ 1113183 h 5128616"/>
              <a:gd name="connsiteX87" fmla="*/ 3180522 w 6771861"/>
              <a:gd name="connsiteY87" fmla="*/ 1152940 h 5128616"/>
              <a:gd name="connsiteX88" fmla="*/ 3299791 w 6771861"/>
              <a:gd name="connsiteY88" fmla="*/ 1205948 h 5128616"/>
              <a:gd name="connsiteX89" fmla="*/ 3352800 w 6771861"/>
              <a:gd name="connsiteY89" fmla="*/ 1245705 h 5128616"/>
              <a:gd name="connsiteX90" fmla="*/ 3432313 w 6771861"/>
              <a:gd name="connsiteY90" fmla="*/ 1325218 h 5128616"/>
              <a:gd name="connsiteX91" fmla="*/ 3472070 w 6771861"/>
              <a:gd name="connsiteY91" fmla="*/ 1364974 h 5128616"/>
              <a:gd name="connsiteX92" fmla="*/ 3511826 w 6771861"/>
              <a:gd name="connsiteY92" fmla="*/ 1391479 h 5128616"/>
              <a:gd name="connsiteX93" fmla="*/ 3511826 w 6771861"/>
              <a:gd name="connsiteY93" fmla="*/ 1828800 h 5128616"/>
              <a:gd name="connsiteX94" fmla="*/ 3458818 w 6771861"/>
              <a:gd name="connsiteY94" fmla="*/ 1974574 h 5128616"/>
              <a:gd name="connsiteX95" fmla="*/ 3326296 w 6771861"/>
              <a:gd name="connsiteY95" fmla="*/ 2252870 h 5128616"/>
              <a:gd name="connsiteX96" fmla="*/ 3299791 w 6771861"/>
              <a:gd name="connsiteY96" fmla="*/ 2517913 h 5128616"/>
              <a:gd name="connsiteX97" fmla="*/ 3286539 w 6771861"/>
              <a:gd name="connsiteY97" fmla="*/ 2663687 h 5128616"/>
              <a:gd name="connsiteX98" fmla="*/ 3299791 w 6771861"/>
              <a:gd name="connsiteY98" fmla="*/ 2835966 h 5128616"/>
              <a:gd name="connsiteX99" fmla="*/ 3392557 w 6771861"/>
              <a:gd name="connsiteY99" fmla="*/ 3087757 h 5128616"/>
              <a:gd name="connsiteX100" fmla="*/ 3472070 w 6771861"/>
              <a:gd name="connsiteY100" fmla="*/ 3127513 h 5128616"/>
              <a:gd name="connsiteX101" fmla="*/ 3538331 w 6771861"/>
              <a:gd name="connsiteY101" fmla="*/ 3313044 h 5128616"/>
              <a:gd name="connsiteX102" fmla="*/ 3644348 w 6771861"/>
              <a:gd name="connsiteY102" fmla="*/ 3538331 h 5128616"/>
              <a:gd name="connsiteX103" fmla="*/ 3684104 w 6771861"/>
              <a:gd name="connsiteY103" fmla="*/ 3644348 h 5128616"/>
              <a:gd name="connsiteX104" fmla="*/ 3843131 w 6771861"/>
              <a:gd name="connsiteY104" fmla="*/ 3776870 h 5128616"/>
              <a:gd name="connsiteX105" fmla="*/ 3922644 w 6771861"/>
              <a:gd name="connsiteY105" fmla="*/ 3909392 h 5128616"/>
              <a:gd name="connsiteX106" fmla="*/ 4028661 w 6771861"/>
              <a:gd name="connsiteY106" fmla="*/ 4015409 h 5128616"/>
              <a:gd name="connsiteX107" fmla="*/ 4108174 w 6771861"/>
              <a:gd name="connsiteY107" fmla="*/ 4280453 h 5128616"/>
              <a:gd name="connsiteX108" fmla="*/ 4267200 w 6771861"/>
              <a:gd name="connsiteY108" fmla="*/ 4518992 h 5128616"/>
              <a:gd name="connsiteX109" fmla="*/ 4346713 w 6771861"/>
              <a:gd name="connsiteY109" fmla="*/ 4611757 h 5128616"/>
              <a:gd name="connsiteX110" fmla="*/ 4439478 w 6771861"/>
              <a:gd name="connsiteY110" fmla="*/ 4704522 h 5128616"/>
              <a:gd name="connsiteX111" fmla="*/ 4585252 w 6771861"/>
              <a:gd name="connsiteY111" fmla="*/ 4823792 h 5128616"/>
              <a:gd name="connsiteX112" fmla="*/ 4678018 w 6771861"/>
              <a:gd name="connsiteY112" fmla="*/ 4850296 h 5128616"/>
              <a:gd name="connsiteX113" fmla="*/ 5340626 w 6771861"/>
              <a:gd name="connsiteY113" fmla="*/ 4916557 h 5128616"/>
              <a:gd name="connsiteX114" fmla="*/ 5605670 w 6771861"/>
              <a:gd name="connsiteY114" fmla="*/ 4943061 h 5128616"/>
              <a:gd name="connsiteX115" fmla="*/ 5817704 w 6771861"/>
              <a:gd name="connsiteY115" fmla="*/ 4929809 h 5128616"/>
              <a:gd name="connsiteX116" fmla="*/ 5857461 w 6771861"/>
              <a:gd name="connsiteY116" fmla="*/ 4823792 h 5128616"/>
              <a:gd name="connsiteX117" fmla="*/ 5883965 w 6771861"/>
              <a:gd name="connsiteY117" fmla="*/ 4598505 h 5128616"/>
              <a:gd name="connsiteX118" fmla="*/ 5764696 w 6771861"/>
              <a:gd name="connsiteY118" fmla="*/ 4081670 h 5128616"/>
              <a:gd name="connsiteX119" fmla="*/ 5618922 w 6771861"/>
              <a:gd name="connsiteY119" fmla="*/ 3856383 h 5128616"/>
              <a:gd name="connsiteX120" fmla="*/ 5459896 w 6771861"/>
              <a:gd name="connsiteY120" fmla="*/ 3750366 h 5128616"/>
              <a:gd name="connsiteX121" fmla="*/ 5300870 w 6771861"/>
              <a:gd name="connsiteY121" fmla="*/ 3604592 h 5128616"/>
              <a:gd name="connsiteX122" fmla="*/ 5181600 w 6771861"/>
              <a:gd name="connsiteY122" fmla="*/ 3578087 h 5128616"/>
              <a:gd name="connsiteX123" fmla="*/ 5035826 w 6771861"/>
              <a:gd name="connsiteY123" fmla="*/ 3472070 h 5128616"/>
              <a:gd name="connsiteX124" fmla="*/ 4956313 w 6771861"/>
              <a:gd name="connsiteY124" fmla="*/ 3419061 h 5128616"/>
              <a:gd name="connsiteX125" fmla="*/ 4890052 w 6771861"/>
              <a:gd name="connsiteY125" fmla="*/ 3392557 h 5128616"/>
              <a:gd name="connsiteX126" fmla="*/ 4823791 w 6771861"/>
              <a:gd name="connsiteY126" fmla="*/ 3352800 h 5128616"/>
              <a:gd name="connsiteX127" fmla="*/ 4744278 w 6771861"/>
              <a:gd name="connsiteY127" fmla="*/ 3313044 h 5128616"/>
              <a:gd name="connsiteX128" fmla="*/ 4691270 w 6771861"/>
              <a:gd name="connsiteY128" fmla="*/ 3246783 h 5128616"/>
              <a:gd name="connsiteX129" fmla="*/ 4664765 w 6771861"/>
              <a:gd name="connsiteY129" fmla="*/ 3220279 h 5128616"/>
              <a:gd name="connsiteX130" fmla="*/ 4638261 w 6771861"/>
              <a:gd name="connsiteY130" fmla="*/ 2928731 h 5128616"/>
              <a:gd name="connsiteX131" fmla="*/ 4651513 w 6771861"/>
              <a:gd name="connsiteY131" fmla="*/ 2716696 h 5128616"/>
              <a:gd name="connsiteX132" fmla="*/ 4678018 w 6771861"/>
              <a:gd name="connsiteY132" fmla="*/ 2385392 h 5128616"/>
              <a:gd name="connsiteX133" fmla="*/ 4691270 w 6771861"/>
              <a:gd name="connsiteY133" fmla="*/ 2199861 h 5128616"/>
              <a:gd name="connsiteX134" fmla="*/ 4731026 w 6771861"/>
              <a:gd name="connsiteY134" fmla="*/ 2146853 h 5128616"/>
              <a:gd name="connsiteX135" fmla="*/ 4863548 w 6771861"/>
              <a:gd name="connsiteY135" fmla="*/ 2213113 h 5128616"/>
              <a:gd name="connsiteX136" fmla="*/ 4903304 w 6771861"/>
              <a:gd name="connsiteY136" fmla="*/ 2266122 h 5128616"/>
              <a:gd name="connsiteX137" fmla="*/ 4956313 w 6771861"/>
              <a:gd name="connsiteY137" fmla="*/ 2305879 h 5128616"/>
              <a:gd name="connsiteX138" fmla="*/ 5049078 w 6771861"/>
              <a:gd name="connsiteY138" fmla="*/ 2491409 h 5128616"/>
              <a:gd name="connsiteX139" fmla="*/ 5115339 w 6771861"/>
              <a:gd name="connsiteY139" fmla="*/ 2570922 h 5128616"/>
              <a:gd name="connsiteX140" fmla="*/ 5168348 w 6771861"/>
              <a:gd name="connsiteY140" fmla="*/ 2703444 h 5128616"/>
              <a:gd name="connsiteX141" fmla="*/ 5221357 w 6771861"/>
              <a:gd name="connsiteY141" fmla="*/ 2756453 h 5128616"/>
              <a:gd name="connsiteX142" fmla="*/ 5261113 w 6771861"/>
              <a:gd name="connsiteY142" fmla="*/ 2809461 h 5128616"/>
              <a:gd name="connsiteX143" fmla="*/ 5353878 w 6771861"/>
              <a:gd name="connsiteY143" fmla="*/ 2994992 h 5128616"/>
              <a:gd name="connsiteX144" fmla="*/ 5433391 w 6771861"/>
              <a:gd name="connsiteY144" fmla="*/ 3061253 h 5128616"/>
              <a:gd name="connsiteX145" fmla="*/ 5632174 w 6771861"/>
              <a:gd name="connsiteY145" fmla="*/ 3233531 h 5128616"/>
              <a:gd name="connsiteX146" fmla="*/ 5671931 w 6771861"/>
              <a:gd name="connsiteY146" fmla="*/ 3286540 h 5128616"/>
              <a:gd name="connsiteX147" fmla="*/ 5963478 w 6771861"/>
              <a:gd name="connsiteY147" fmla="*/ 3485322 h 5128616"/>
              <a:gd name="connsiteX148" fmla="*/ 6069496 w 6771861"/>
              <a:gd name="connsiteY148" fmla="*/ 3511826 h 5128616"/>
              <a:gd name="connsiteX149" fmla="*/ 6268278 w 6771861"/>
              <a:gd name="connsiteY149" fmla="*/ 3498574 h 5128616"/>
              <a:gd name="connsiteX150" fmla="*/ 6347791 w 6771861"/>
              <a:gd name="connsiteY150" fmla="*/ 3445566 h 5128616"/>
              <a:gd name="connsiteX151" fmla="*/ 6718852 w 6771861"/>
              <a:gd name="connsiteY151" fmla="*/ 2703444 h 5128616"/>
              <a:gd name="connsiteX152" fmla="*/ 6771861 w 6771861"/>
              <a:gd name="connsiteY152" fmla="*/ 2584174 h 5128616"/>
              <a:gd name="connsiteX153" fmla="*/ 6745357 w 6771861"/>
              <a:gd name="connsiteY153" fmla="*/ 2199861 h 5128616"/>
              <a:gd name="connsiteX154" fmla="*/ 6586331 w 6771861"/>
              <a:gd name="connsiteY154" fmla="*/ 1775792 h 5128616"/>
              <a:gd name="connsiteX155" fmla="*/ 6520070 w 6771861"/>
              <a:gd name="connsiteY155" fmla="*/ 1656522 h 5128616"/>
              <a:gd name="connsiteX156" fmla="*/ 6400800 w 6771861"/>
              <a:gd name="connsiteY156" fmla="*/ 1577009 h 5128616"/>
              <a:gd name="connsiteX157" fmla="*/ 5791200 w 6771861"/>
              <a:gd name="connsiteY157" fmla="*/ 1311966 h 5128616"/>
              <a:gd name="connsiteX158" fmla="*/ 5565913 w 6771861"/>
              <a:gd name="connsiteY158" fmla="*/ 1126435 h 5128616"/>
              <a:gd name="connsiteX159" fmla="*/ 5420139 w 6771861"/>
              <a:gd name="connsiteY159" fmla="*/ 1033670 h 5128616"/>
              <a:gd name="connsiteX160" fmla="*/ 5300870 w 6771861"/>
              <a:gd name="connsiteY160" fmla="*/ 993913 h 5128616"/>
              <a:gd name="connsiteX161" fmla="*/ 5128591 w 6771861"/>
              <a:gd name="connsiteY161" fmla="*/ 887896 h 5128616"/>
              <a:gd name="connsiteX162" fmla="*/ 4903304 w 6771861"/>
              <a:gd name="connsiteY162" fmla="*/ 728870 h 5128616"/>
              <a:gd name="connsiteX163" fmla="*/ 4731026 w 6771861"/>
              <a:gd name="connsiteY163" fmla="*/ 636105 h 5128616"/>
              <a:gd name="connsiteX164" fmla="*/ 4452731 w 6771861"/>
              <a:gd name="connsiteY164" fmla="*/ 437322 h 5128616"/>
              <a:gd name="connsiteX165" fmla="*/ 4373218 w 6771861"/>
              <a:gd name="connsiteY165" fmla="*/ 397566 h 5128616"/>
              <a:gd name="connsiteX166" fmla="*/ 4333461 w 6771861"/>
              <a:gd name="connsiteY166" fmla="*/ 384313 h 5128616"/>
              <a:gd name="connsiteX167" fmla="*/ 4200939 w 6771861"/>
              <a:gd name="connsiteY167" fmla="*/ 331305 h 5128616"/>
              <a:gd name="connsiteX168" fmla="*/ 3962400 w 6771861"/>
              <a:gd name="connsiteY168" fmla="*/ 212035 h 5128616"/>
              <a:gd name="connsiteX169" fmla="*/ 3723861 w 6771861"/>
              <a:gd name="connsiteY169" fmla="*/ 79513 h 5128616"/>
              <a:gd name="connsiteX170" fmla="*/ 3670852 w 6771861"/>
              <a:gd name="connsiteY170" fmla="*/ 66261 h 5128616"/>
              <a:gd name="connsiteX171" fmla="*/ 3511826 w 6771861"/>
              <a:gd name="connsiteY171" fmla="*/ 0 h 5128616"/>
              <a:gd name="connsiteX172" fmla="*/ 3432313 w 6771861"/>
              <a:gd name="connsiteY172" fmla="*/ 13253 h 512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6771861" h="5128616">
                <a:moveTo>
                  <a:pt x="0" y="4929809"/>
                </a:moveTo>
                <a:cubicBezTo>
                  <a:pt x="286557" y="4811815"/>
                  <a:pt x="176559" y="4902014"/>
                  <a:pt x="344557" y="4678018"/>
                </a:cubicBezTo>
                <a:cubicBezTo>
                  <a:pt x="357809" y="4642679"/>
                  <a:pt x="373945" y="4608290"/>
                  <a:pt x="384313" y="4572000"/>
                </a:cubicBezTo>
                <a:cubicBezTo>
                  <a:pt x="391695" y="4546164"/>
                  <a:pt x="387586" y="4517435"/>
                  <a:pt x="397565" y="4492487"/>
                </a:cubicBezTo>
                <a:cubicBezTo>
                  <a:pt x="405768" y="4471980"/>
                  <a:pt x="424484" y="4457452"/>
                  <a:pt x="437322" y="4439479"/>
                </a:cubicBezTo>
                <a:cubicBezTo>
                  <a:pt x="446580" y="4426519"/>
                  <a:pt x="454991" y="4412974"/>
                  <a:pt x="463826" y="4399722"/>
                </a:cubicBezTo>
                <a:cubicBezTo>
                  <a:pt x="481496" y="4320209"/>
                  <a:pt x="500861" y="4241054"/>
                  <a:pt x="516835" y="4161183"/>
                </a:cubicBezTo>
                <a:cubicBezTo>
                  <a:pt x="531790" y="4086408"/>
                  <a:pt x="542323" y="4010805"/>
                  <a:pt x="556591" y="3935896"/>
                </a:cubicBezTo>
                <a:cubicBezTo>
                  <a:pt x="559999" y="3918004"/>
                  <a:pt x="563449" y="3899941"/>
                  <a:pt x="569844" y="3882887"/>
                </a:cubicBezTo>
                <a:cubicBezTo>
                  <a:pt x="576781" y="3864390"/>
                  <a:pt x="588566" y="3848037"/>
                  <a:pt x="596348" y="3829879"/>
                </a:cubicBezTo>
                <a:cubicBezTo>
                  <a:pt x="608228" y="3802159"/>
                  <a:pt x="614128" y="3759089"/>
                  <a:pt x="636104" y="3737113"/>
                </a:cubicBezTo>
                <a:cubicBezTo>
                  <a:pt x="645982" y="3727235"/>
                  <a:pt x="663367" y="3730108"/>
                  <a:pt x="675861" y="3723861"/>
                </a:cubicBezTo>
                <a:cubicBezTo>
                  <a:pt x="698899" y="3712342"/>
                  <a:pt x="721162" y="3699076"/>
                  <a:pt x="742122" y="3684105"/>
                </a:cubicBezTo>
                <a:cubicBezTo>
                  <a:pt x="774049" y="3661300"/>
                  <a:pt x="826589" y="3574792"/>
                  <a:pt x="834887" y="3564835"/>
                </a:cubicBezTo>
                <a:cubicBezTo>
                  <a:pt x="854884" y="3540839"/>
                  <a:pt x="879061" y="3520661"/>
                  <a:pt x="901148" y="3498574"/>
                </a:cubicBezTo>
                <a:cubicBezTo>
                  <a:pt x="956685" y="3581882"/>
                  <a:pt x="898110" y="3490455"/>
                  <a:pt x="954157" y="3591340"/>
                </a:cubicBezTo>
                <a:cubicBezTo>
                  <a:pt x="966666" y="3613856"/>
                  <a:pt x="980661" y="3635513"/>
                  <a:pt x="993913" y="3657600"/>
                </a:cubicBezTo>
                <a:cubicBezTo>
                  <a:pt x="998330" y="3679687"/>
                  <a:pt x="1002445" y="3701837"/>
                  <a:pt x="1007165" y="3723861"/>
                </a:cubicBezTo>
                <a:cubicBezTo>
                  <a:pt x="1015698" y="3763683"/>
                  <a:pt x="1026975" y="3802959"/>
                  <a:pt x="1033670" y="3843131"/>
                </a:cubicBezTo>
                <a:cubicBezTo>
                  <a:pt x="1040246" y="3882588"/>
                  <a:pt x="1044072" y="3922501"/>
                  <a:pt x="1046922" y="3962400"/>
                </a:cubicBezTo>
                <a:cubicBezTo>
                  <a:pt x="1057327" y="4108070"/>
                  <a:pt x="1045960" y="4256287"/>
                  <a:pt x="1073426" y="4399722"/>
                </a:cubicBezTo>
                <a:cubicBezTo>
                  <a:pt x="1085412" y="4462317"/>
                  <a:pt x="1153663" y="4575519"/>
                  <a:pt x="1205948" y="4638261"/>
                </a:cubicBezTo>
                <a:cubicBezTo>
                  <a:pt x="1213947" y="4647859"/>
                  <a:pt x="1224224" y="4655363"/>
                  <a:pt x="1232452" y="4664766"/>
                </a:cubicBezTo>
                <a:cubicBezTo>
                  <a:pt x="1255171" y="4690731"/>
                  <a:pt x="1273184" y="4721071"/>
                  <a:pt x="1298713" y="4744279"/>
                </a:cubicBezTo>
                <a:cubicBezTo>
                  <a:pt x="1322283" y="4765706"/>
                  <a:pt x="1353352" y="4777388"/>
                  <a:pt x="1378226" y="4797287"/>
                </a:cubicBezTo>
                <a:cubicBezTo>
                  <a:pt x="1397739" y="4812897"/>
                  <a:pt x="1412661" y="4833579"/>
                  <a:pt x="1431235" y="4850296"/>
                </a:cubicBezTo>
                <a:cubicBezTo>
                  <a:pt x="1456879" y="4873376"/>
                  <a:pt x="1485104" y="4893477"/>
                  <a:pt x="1510748" y="4916557"/>
                </a:cubicBezTo>
                <a:cubicBezTo>
                  <a:pt x="1529322" y="4933274"/>
                  <a:pt x="1542329" y="4956709"/>
                  <a:pt x="1563757" y="4969566"/>
                </a:cubicBezTo>
                <a:cubicBezTo>
                  <a:pt x="1590916" y="4985861"/>
                  <a:pt x="1729484" y="5017623"/>
                  <a:pt x="1749287" y="5022574"/>
                </a:cubicBezTo>
                <a:cubicBezTo>
                  <a:pt x="1766957" y="5040244"/>
                  <a:pt x="1783490" y="5059128"/>
                  <a:pt x="1802296" y="5075583"/>
                </a:cubicBezTo>
                <a:cubicBezTo>
                  <a:pt x="1913419" y="5172817"/>
                  <a:pt x="1902645" y="5110831"/>
                  <a:pt x="2133600" y="5088835"/>
                </a:cubicBezTo>
                <a:cubicBezTo>
                  <a:pt x="2164522" y="5080000"/>
                  <a:pt x="2197089" y="5075639"/>
                  <a:pt x="2226365" y="5062331"/>
                </a:cubicBezTo>
                <a:cubicBezTo>
                  <a:pt x="2246472" y="5053191"/>
                  <a:pt x="2258867" y="5030777"/>
                  <a:pt x="2279374" y="5022574"/>
                </a:cubicBezTo>
                <a:cubicBezTo>
                  <a:pt x="2304322" y="5012595"/>
                  <a:pt x="2332383" y="5013739"/>
                  <a:pt x="2358887" y="5009322"/>
                </a:cubicBezTo>
                <a:cubicBezTo>
                  <a:pt x="2614586" y="4708500"/>
                  <a:pt x="2496912" y="4820634"/>
                  <a:pt x="2690191" y="4651513"/>
                </a:cubicBezTo>
                <a:cubicBezTo>
                  <a:pt x="2694609" y="4625009"/>
                  <a:pt x="2697615" y="4598230"/>
                  <a:pt x="2703444" y="4572000"/>
                </a:cubicBezTo>
                <a:cubicBezTo>
                  <a:pt x="2706474" y="4558364"/>
                  <a:pt x="2717360" y="4546197"/>
                  <a:pt x="2716696" y="4532244"/>
                </a:cubicBezTo>
                <a:cubicBezTo>
                  <a:pt x="2707109" y="4330933"/>
                  <a:pt x="2690825" y="4267488"/>
                  <a:pt x="2623931" y="4081670"/>
                </a:cubicBezTo>
                <a:cubicBezTo>
                  <a:pt x="2609195" y="4040735"/>
                  <a:pt x="2587080" y="4002795"/>
                  <a:pt x="2570922" y="3962400"/>
                </a:cubicBezTo>
                <a:cubicBezTo>
                  <a:pt x="2553424" y="3918655"/>
                  <a:pt x="2551910" y="3877128"/>
                  <a:pt x="2517913" y="3843131"/>
                </a:cubicBezTo>
                <a:cubicBezTo>
                  <a:pt x="2502295" y="3827513"/>
                  <a:pt x="2482877" y="3816212"/>
                  <a:pt x="2464904" y="3803374"/>
                </a:cubicBezTo>
                <a:cubicBezTo>
                  <a:pt x="2427417" y="3776597"/>
                  <a:pt x="2406984" y="3763483"/>
                  <a:pt x="2358887" y="3750366"/>
                </a:cubicBezTo>
                <a:cubicBezTo>
                  <a:pt x="2332964" y="3743296"/>
                  <a:pt x="2305878" y="3741531"/>
                  <a:pt x="2279374" y="3737113"/>
                </a:cubicBezTo>
                <a:cubicBezTo>
                  <a:pt x="2093955" y="3613500"/>
                  <a:pt x="2403934" y="3823907"/>
                  <a:pt x="2199861" y="3670853"/>
                </a:cubicBezTo>
                <a:cubicBezTo>
                  <a:pt x="2179255" y="3655398"/>
                  <a:pt x="2155032" y="3645384"/>
                  <a:pt x="2133600" y="3631096"/>
                </a:cubicBezTo>
                <a:cubicBezTo>
                  <a:pt x="2115223" y="3618844"/>
                  <a:pt x="2099530" y="3602704"/>
                  <a:pt x="2080591" y="3591340"/>
                </a:cubicBezTo>
                <a:cubicBezTo>
                  <a:pt x="2020750" y="3555435"/>
                  <a:pt x="1981292" y="3554344"/>
                  <a:pt x="1934818" y="3498574"/>
                </a:cubicBezTo>
                <a:cubicBezTo>
                  <a:pt x="1908139" y="3466559"/>
                  <a:pt x="1893561" y="3425896"/>
                  <a:pt x="1868557" y="3392557"/>
                </a:cubicBezTo>
                <a:cubicBezTo>
                  <a:pt x="1793093" y="3291939"/>
                  <a:pt x="1821473" y="3389179"/>
                  <a:pt x="1736035" y="3246783"/>
                </a:cubicBezTo>
                <a:cubicBezTo>
                  <a:pt x="1664388" y="3127371"/>
                  <a:pt x="1619555" y="2963604"/>
                  <a:pt x="1577009" y="2835966"/>
                </a:cubicBezTo>
                <a:lnTo>
                  <a:pt x="1563757" y="2796209"/>
                </a:lnTo>
                <a:lnTo>
                  <a:pt x="1550504" y="2756453"/>
                </a:lnTo>
                <a:cubicBezTo>
                  <a:pt x="1554922" y="2716696"/>
                  <a:pt x="1554422" y="2676080"/>
                  <a:pt x="1563757" y="2637183"/>
                </a:cubicBezTo>
                <a:cubicBezTo>
                  <a:pt x="1582673" y="2558369"/>
                  <a:pt x="1626918" y="2418097"/>
                  <a:pt x="1669774" y="2332383"/>
                </a:cubicBezTo>
                <a:cubicBezTo>
                  <a:pt x="1676897" y="2318137"/>
                  <a:pt x="1688376" y="2306455"/>
                  <a:pt x="1696278" y="2292626"/>
                </a:cubicBezTo>
                <a:cubicBezTo>
                  <a:pt x="1706079" y="2275474"/>
                  <a:pt x="1713948" y="2257287"/>
                  <a:pt x="1722783" y="2239618"/>
                </a:cubicBezTo>
                <a:cubicBezTo>
                  <a:pt x="1770973" y="2432379"/>
                  <a:pt x="1722597" y="2223020"/>
                  <a:pt x="1749287" y="2703444"/>
                </a:cubicBezTo>
                <a:cubicBezTo>
                  <a:pt x="1752761" y="2765971"/>
                  <a:pt x="1759167" y="2764648"/>
                  <a:pt x="1789044" y="2809461"/>
                </a:cubicBezTo>
                <a:cubicBezTo>
                  <a:pt x="1803196" y="2866069"/>
                  <a:pt x="1808530" y="2899365"/>
                  <a:pt x="1842052" y="2955235"/>
                </a:cubicBezTo>
                <a:cubicBezTo>
                  <a:pt x="1851694" y="2971306"/>
                  <a:pt x="1865046" y="2986610"/>
                  <a:pt x="1881809" y="2994992"/>
                </a:cubicBezTo>
                <a:cubicBezTo>
                  <a:pt x="1901955" y="3005065"/>
                  <a:pt x="1925983" y="3003827"/>
                  <a:pt x="1948070" y="3008244"/>
                </a:cubicBezTo>
                <a:cubicBezTo>
                  <a:pt x="1965739" y="3021496"/>
                  <a:pt x="1981901" y="3037042"/>
                  <a:pt x="2001078" y="3048000"/>
                </a:cubicBezTo>
                <a:cubicBezTo>
                  <a:pt x="2013207" y="3054931"/>
                  <a:pt x="2027865" y="3056065"/>
                  <a:pt x="2040835" y="3061253"/>
                </a:cubicBezTo>
                <a:cubicBezTo>
                  <a:pt x="2072071" y="3073747"/>
                  <a:pt x="2102974" y="3087088"/>
                  <a:pt x="2133600" y="3101009"/>
                </a:cubicBezTo>
                <a:cubicBezTo>
                  <a:pt x="2151585" y="3109184"/>
                  <a:pt x="2167550" y="3122315"/>
                  <a:pt x="2186609" y="3127513"/>
                </a:cubicBezTo>
                <a:cubicBezTo>
                  <a:pt x="2216744" y="3135732"/>
                  <a:pt x="2248452" y="3136348"/>
                  <a:pt x="2279374" y="3140766"/>
                </a:cubicBezTo>
                <a:cubicBezTo>
                  <a:pt x="2406680" y="3236244"/>
                  <a:pt x="2312422" y="3171067"/>
                  <a:pt x="2584174" y="3299792"/>
                </a:cubicBezTo>
                <a:lnTo>
                  <a:pt x="2584174" y="3299792"/>
                </a:lnTo>
                <a:cubicBezTo>
                  <a:pt x="2673476" y="3353372"/>
                  <a:pt x="2625028" y="3335314"/>
                  <a:pt x="2729948" y="3352800"/>
                </a:cubicBezTo>
                <a:cubicBezTo>
                  <a:pt x="2756452" y="3348383"/>
                  <a:pt x="2788251" y="3356044"/>
                  <a:pt x="2809461" y="3339548"/>
                </a:cubicBezTo>
                <a:cubicBezTo>
                  <a:pt x="2832852" y="3321355"/>
                  <a:pt x="2836800" y="3286940"/>
                  <a:pt x="2849218" y="3260035"/>
                </a:cubicBezTo>
                <a:cubicBezTo>
                  <a:pt x="2906758" y="3135365"/>
                  <a:pt x="2864864" y="3203436"/>
                  <a:pt x="2915478" y="3127513"/>
                </a:cubicBezTo>
                <a:cubicBezTo>
                  <a:pt x="2952835" y="2940744"/>
                  <a:pt x="2891426" y="3236978"/>
                  <a:pt x="2968487" y="2928731"/>
                </a:cubicBezTo>
                <a:cubicBezTo>
                  <a:pt x="2975004" y="2902663"/>
                  <a:pt x="2976469" y="2875566"/>
                  <a:pt x="2981739" y="2849218"/>
                </a:cubicBezTo>
                <a:cubicBezTo>
                  <a:pt x="2989726" y="2809282"/>
                  <a:pt x="3001549" y="2770120"/>
                  <a:pt x="3008244" y="2729948"/>
                </a:cubicBezTo>
                <a:cubicBezTo>
                  <a:pt x="3019234" y="2664010"/>
                  <a:pt x="3025295" y="2597341"/>
                  <a:pt x="3034748" y="2531166"/>
                </a:cubicBezTo>
                <a:cubicBezTo>
                  <a:pt x="3038548" y="2504566"/>
                  <a:pt x="3043583" y="2478157"/>
                  <a:pt x="3048000" y="2451653"/>
                </a:cubicBezTo>
                <a:cubicBezTo>
                  <a:pt x="3009888" y="2299206"/>
                  <a:pt x="3010967" y="2222069"/>
                  <a:pt x="2941983" y="2107096"/>
                </a:cubicBezTo>
                <a:cubicBezTo>
                  <a:pt x="2930619" y="2088156"/>
                  <a:pt x="2913590" y="2073027"/>
                  <a:pt x="2902226" y="2054087"/>
                </a:cubicBezTo>
                <a:cubicBezTo>
                  <a:pt x="2834211" y="1940728"/>
                  <a:pt x="2892983" y="2005086"/>
                  <a:pt x="2835965" y="1948070"/>
                </a:cubicBezTo>
                <a:cubicBezTo>
                  <a:pt x="2783535" y="1816993"/>
                  <a:pt x="2805388" y="1888302"/>
                  <a:pt x="2782957" y="1656522"/>
                </a:cubicBezTo>
                <a:cubicBezTo>
                  <a:pt x="2750454" y="1320662"/>
                  <a:pt x="2787049" y="1592409"/>
                  <a:pt x="2756452" y="1378226"/>
                </a:cubicBezTo>
                <a:cubicBezTo>
                  <a:pt x="2782956" y="1298713"/>
                  <a:pt x="2804230" y="1217261"/>
                  <a:pt x="2835965" y="1139687"/>
                </a:cubicBezTo>
                <a:cubicBezTo>
                  <a:pt x="2847561" y="1111342"/>
                  <a:pt x="2926435" y="1032079"/>
                  <a:pt x="2941983" y="1020418"/>
                </a:cubicBezTo>
                <a:cubicBezTo>
                  <a:pt x="2953158" y="1012037"/>
                  <a:pt x="2968487" y="1011583"/>
                  <a:pt x="2981739" y="1007166"/>
                </a:cubicBezTo>
                <a:cubicBezTo>
                  <a:pt x="3003826" y="1011583"/>
                  <a:pt x="3027854" y="1010345"/>
                  <a:pt x="3048000" y="1020418"/>
                </a:cubicBezTo>
                <a:cubicBezTo>
                  <a:pt x="3068459" y="1030647"/>
                  <a:pt x="3134306" y="1089528"/>
                  <a:pt x="3154018" y="1113183"/>
                </a:cubicBezTo>
                <a:cubicBezTo>
                  <a:pt x="3164214" y="1125419"/>
                  <a:pt x="3168429" y="1142575"/>
                  <a:pt x="3180522" y="1152940"/>
                </a:cubicBezTo>
                <a:cubicBezTo>
                  <a:pt x="3227721" y="1193397"/>
                  <a:pt x="3246316" y="1192579"/>
                  <a:pt x="3299791" y="1205948"/>
                </a:cubicBezTo>
                <a:cubicBezTo>
                  <a:pt x="3317461" y="1219200"/>
                  <a:pt x="3336383" y="1230929"/>
                  <a:pt x="3352800" y="1245705"/>
                </a:cubicBezTo>
                <a:cubicBezTo>
                  <a:pt x="3380661" y="1270780"/>
                  <a:pt x="3405809" y="1298714"/>
                  <a:pt x="3432313" y="1325218"/>
                </a:cubicBezTo>
                <a:cubicBezTo>
                  <a:pt x="3445565" y="1338470"/>
                  <a:pt x="3456476" y="1354578"/>
                  <a:pt x="3472070" y="1364974"/>
                </a:cubicBezTo>
                <a:lnTo>
                  <a:pt x="3511826" y="1391479"/>
                </a:lnTo>
                <a:cubicBezTo>
                  <a:pt x="3591884" y="1551590"/>
                  <a:pt x="3564874" y="1475145"/>
                  <a:pt x="3511826" y="1828800"/>
                </a:cubicBezTo>
                <a:cubicBezTo>
                  <a:pt x="3504156" y="1879932"/>
                  <a:pt x="3477659" y="1926425"/>
                  <a:pt x="3458818" y="1974574"/>
                </a:cubicBezTo>
                <a:cubicBezTo>
                  <a:pt x="3392310" y="2144540"/>
                  <a:pt x="3406788" y="2107984"/>
                  <a:pt x="3326296" y="2252870"/>
                </a:cubicBezTo>
                <a:cubicBezTo>
                  <a:pt x="3298770" y="2390502"/>
                  <a:pt x="3318229" y="2278222"/>
                  <a:pt x="3299791" y="2517913"/>
                </a:cubicBezTo>
                <a:cubicBezTo>
                  <a:pt x="3296049" y="2566561"/>
                  <a:pt x="3290956" y="2615096"/>
                  <a:pt x="3286539" y="2663687"/>
                </a:cubicBezTo>
                <a:cubicBezTo>
                  <a:pt x="3290956" y="2721113"/>
                  <a:pt x="3291350" y="2778992"/>
                  <a:pt x="3299791" y="2835966"/>
                </a:cubicBezTo>
                <a:cubicBezTo>
                  <a:pt x="3313832" y="2930744"/>
                  <a:pt x="3314189" y="3025063"/>
                  <a:pt x="3392557" y="3087757"/>
                </a:cubicBezTo>
                <a:cubicBezTo>
                  <a:pt x="3415696" y="3106268"/>
                  <a:pt x="3445566" y="3114261"/>
                  <a:pt x="3472070" y="3127513"/>
                </a:cubicBezTo>
                <a:cubicBezTo>
                  <a:pt x="3493592" y="3213604"/>
                  <a:pt x="3487096" y="3197765"/>
                  <a:pt x="3538331" y="3313044"/>
                </a:cubicBezTo>
                <a:cubicBezTo>
                  <a:pt x="3572039" y="3388886"/>
                  <a:pt x="3615207" y="3460620"/>
                  <a:pt x="3644348" y="3538331"/>
                </a:cubicBezTo>
                <a:cubicBezTo>
                  <a:pt x="3657600" y="3573670"/>
                  <a:pt x="3663168" y="3612945"/>
                  <a:pt x="3684104" y="3644348"/>
                </a:cubicBezTo>
                <a:cubicBezTo>
                  <a:pt x="3733427" y="3718332"/>
                  <a:pt x="3775689" y="3736404"/>
                  <a:pt x="3843131" y="3776870"/>
                </a:cubicBezTo>
                <a:cubicBezTo>
                  <a:pt x="3869635" y="3821044"/>
                  <a:pt x="3886217" y="3872965"/>
                  <a:pt x="3922644" y="3909392"/>
                </a:cubicBezTo>
                <a:lnTo>
                  <a:pt x="4028661" y="4015409"/>
                </a:lnTo>
                <a:cubicBezTo>
                  <a:pt x="4047881" y="4092292"/>
                  <a:pt x="4085230" y="4246038"/>
                  <a:pt x="4108174" y="4280453"/>
                </a:cubicBezTo>
                <a:cubicBezTo>
                  <a:pt x="4161183" y="4359966"/>
                  <a:pt x="4205009" y="4446435"/>
                  <a:pt x="4267200" y="4518992"/>
                </a:cubicBezTo>
                <a:cubicBezTo>
                  <a:pt x="4293704" y="4549914"/>
                  <a:pt x="4319001" y="4581913"/>
                  <a:pt x="4346713" y="4611757"/>
                </a:cubicBezTo>
                <a:cubicBezTo>
                  <a:pt x="4376469" y="4643802"/>
                  <a:pt x="4412160" y="4670375"/>
                  <a:pt x="4439478" y="4704522"/>
                </a:cubicBezTo>
                <a:cubicBezTo>
                  <a:pt x="4498529" y="4778336"/>
                  <a:pt x="4488334" y="4782256"/>
                  <a:pt x="4585252" y="4823792"/>
                </a:cubicBezTo>
                <a:cubicBezTo>
                  <a:pt x="4614811" y="4836460"/>
                  <a:pt x="4646945" y="4842010"/>
                  <a:pt x="4678018" y="4850296"/>
                </a:cubicBezTo>
                <a:cubicBezTo>
                  <a:pt x="4944573" y="4921376"/>
                  <a:pt x="4849373" y="4876940"/>
                  <a:pt x="5340626" y="4916557"/>
                </a:cubicBezTo>
                <a:cubicBezTo>
                  <a:pt x="5429127" y="4923694"/>
                  <a:pt x="5517322" y="4934226"/>
                  <a:pt x="5605670" y="4943061"/>
                </a:cubicBezTo>
                <a:cubicBezTo>
                  <a:pt x="5676348" y="4938644"/>
                  <a:pt x="5753705" y="4960124"/>
                  <a:pt x="5817704" y="4929809"/>
                </a:cubicBezTo>
                <a:cubicBezTo>
                  <a:pt x="5851813" y="4913652"/>
                  <a:pt x="5850059" y="4860801"/>
                  <a:pt x="5857461" y="4823792"/>
                </a:cubicBezTo>
                <a:cubicBezTo>
                  <a:pt x="5872290" y="4749647"/>
                  <a:pt x="5875130" y="4673601"/>
                  <a:pt x="5883965" y="4598505"/>
                </a:cubicBezTo>
                <a:cubicBezTo>
                  <a:pt x="5850582" y="4309180"/>
                  <a:pt x="5885206" y="4294335"/>
                  <a:pt x="5764696" y="4081670"/>
                </a:cubicBezTo>
                <a:cubicBezTo>
                  <a:pt x="5720598" y="4003851"/>
                  <a:pt x="5695621" y="3902403"/>
                  <a:pt x="5618922" y="3856383"/>
                </a:cubicBezTo>
                <a:cubicBezTo>
                  <a:pt x="5561376" y="3821855"/>
                  <a:pt x="5512693" y="3795040"/>
                  <a:pt x="5459896" y="3750366"/>
                </a:cubicBezTo>
                <a:cubicBezTo>
                  <a:pt x="5402585" y="3701872"/>
                  <a:pt x="5366287" y="3643842"/>
                  <a:pt x="5300870" y="3604592"/>
                </a:cubicBezTo>
                <a:cubicBezTo>
                  <a:pt x="5291515" y="3598979"/>
                  <a:pt x="5184710" y="3578709"/>
                  <a:pt x="5181600" y="3578087"/>
                </a:cubicBezTo>
                <a:cubicBezTo>
                  <a:pt x="5133009" y="3542748"/>
                  <a:pt x="5084912" y="3506719"/>
                  <a:pt x="5035826" y="3472070"/>
                </a:cubicBezTo>
                <a:cubicBezTo>
                  <a:pt x="5009802" y="3453700"/>
                  <a:pt x="4985889" y="3430891"/>
                  <a:pt x="4956313" y="3419061"/>
                </a:cubicBezTo>
                <a:cubicBezTo>
                  <a:pt x="4934226" y="3410226"/>
                  <a:pt x="4911329" y="3403195"/>
                  <a:pt x="4890052" y="3392557"/>
                </a:cubicBezTo>
                <a:cubicBezTo>
                  <a:pt x="4867014" y="3381038"/>
                  <a:pt x="4846404" y="3365134"/>
                  <a:pt x="4823791" y="3352800"/>
                </a:cubicBezTo>
                <a:cubicBezTo>
                  <a:pt x="4797777" y="3338610"/>
                  <a:pt x="4770782" y="3326296"/>
                  <a:pt x="4744278" y="3313044"/>
                </a:cubicBezTo>
                <a:cubicBezTo>
                  <a:pt x="4726609" y="3290957"/>
                  <a:pt x="4709678" y="3268259"/>
                  <a:pt x="4691270" y="3246783"/>
                </a:cubicBezTo>
                <a:cubicBezTo>
                  <a:pt x="4683139" y="3237297"/>
                  <a:pt x="4667795" y="3232400"/>
                  <a:pt x="4664765" y="3220279"/>
                </a:cubicBezTo>
                <a:cubicBezTo>
                  <a:pt x="4660129" y="3201735"/>
                  <a:pt x="4638535" y="2932014"/>
                  <a:pt x="4638261" y="2928731"/>
                </a:cubicBezTo>
                <a:cubicBezTo>
                  <a:pt x="4642678" y="2858053"/>
                  <a:pt x="4647791" y="2787414"/>
                  <a:pt x="4651513" y="2716696"/>
                </a:cubicBezTo>
                <a:cubicBezTo>
                  <a:pt x="4668003" y="2403383"/>
                  <a:pt x="4633625" y="2518560"/>
                  <a:pt x="4678018" y="2385392"/>
                </a:cubicBezTo>
                <a:cubicBezTo>
                  <a:pt x="4682435" y="2323548"/>
                  <a:pt x="4677820" y="2260386"/>
                  <a:pt x="4691270" y="2199861"/>
                </a:cubicBezTo>
                <a:cubicBezTo>
                  <a:pt x="4696061" y="2178300"/>
                  <a:pt x="4709004" y="2145159"/>
                  <a:pt x="4731026" y="2146853"/>
                </a:cubicBezTo>
                <a:cubicBezTo>
                  <a:pt x="4780268" y="2150641"/>
                  <a:pt x="4819374" y="2191026"/>
                  <a:pt x="4863548" y="2213113"/>
                </a:cubicBezTo>
                <a:cubicBezTo>
                  <a:pt x="4876800" y="2230783"/>
                  <a:pt x="4887686" y="2250504"/>
                  <a:pt x="4903304" y="2266122"/>
                </a:cubicBezTo>
                <a:cubicBezTo>
                  <a:pt x="4918922" y="2281740"/>
                  <a:pt x="4941768" y="2289257"/>
                  <a:pt x="4956313" y="2305879"/>
                </a:cubicBezTo>
                <a:cubicBezTo>
                  <a:pt x="4998163" y="2353707"/>
                  <a:pt x="5019881" y="2442747"/>
                  <a:pt x="5049078" y="2491409"/>
                </a:cubicBezTo>
                <a:cubicBezTo>
                  <a:pt x="5066829" y="2520993"/>
                  <a:pt x="5093252" y="2544418"/>
                  <a:pt x="5115339" y="2570922"/>
                </a:cubicBezTo>
                <a:cubicBezTo>
                  <a:pt x="5133009" y="2615096"/>
                  <a:pt x="5144743" y="2662136"/>
                  <a:pt x="5168348" y="2703444"/>
                </a:cubicBezTo>
                <a:cubicBezTo>
                  <a:pt x="5180746" y="2725140"/>
                  <a:pt x="5204902" y="2737647"/>
                  <a:pt x="5221357" y="2756453"/>
                </a:cubicBezTo>
                <a:cubicBezTo>
                  <a:pt x="5235901" y="2773075"/>
                  <a:pt x="5250387" y="2790154"/>
                  <a:pt x="5261113" y="2809461"/>
                </a:cubicBezTo>
                <a:cubicBezTo>
                  <a:pt x="5294692" y="2869903"/>
                  <a:pt x="5300761" y="2950728"/>
                  <a:pt x="5353878" y="2994992"/>
                </a:cubicBezTo>
                <a:cubicBezTo>
                  <a:pt x="5380382" y="3017079"/>
                  <a:pt x="5408267" y="3037607"/>
                  <a:pt x="5433391" y="3061253"/>
                </a:cubicBezTo>
                <a:cubicBezTo>
                  <a:pt x="5614433" y="3231645"/>
                  <a:pt x="5511579" y="3173232"/>
                  <a:pt x="5632174" y="3233531"/>
                </a:cubicBezTo>
                <a:cubicBezTo>
                  <a:pt x="5645426" y="3251201"/>
                  <a:pt x="5655746" y="3271511"/>
                  <a:pt x="5671931" y="3286540"/>
                </a:cubicBezTo>
                <a:cubicBezTo>
                  <a:pt x="5763663" y="3371720"/>
                  <a:pt x="5847997" y="3436699"/>
                  <a:pt x="5963478" y="3485322"/>
                </a:cubicBezTo>
                <a:cubicBezTo>
                  <a:pt x="5997050" y="3499458"/>
                  <a:pt x="6034157" y="3502991"/>
                  <a:pt x="6069496" y="3511826"/>
                </a:cubicBezTo>
                <a:cubicBezTo>
                  <a:pt x="6135757" y="3507409"/>
                  <a:pt x="6203676" y="3513955"/>
                  <a:pt x="6268278" y="3498574"/>
                </a:cubicBezTo>
                <a:cubicBezTo>
                  <a:pt x="6299266" y="3491196"/>
                  <a:pt x="6328410" y="3470846"/>
                  <a:pt x="6347791" y="3445566"/>
                </a:cubicBezTo>
                <a:cubicBezTo>
                  <a:pt x="6673025" y="3021348"/>
                  <a:pt x="6502485" y="3190268"/>
                  <a:pt x="6718852" y="2703444"/>
                </a:cubicBezTo>
                <a:lnTo>
                  <a:pt x="6771861" y="2584174"/>
                </a:lnTo>
                <a:cubicBezTo>
                  <a:pt x="6763026" y="2456070"/>
                  <a:pt x="6766467" y="2326522"/>
                  <a:pt x="6745357" y="2199861"/>
                </a:cubicBezTo>
                <a:cubicBezTo>
                  <a:pt x="6723360" y="2067878"/>
                  <a:pt x="6647711" y="1898553"/>
                  <a:pt x="6586331" y="1775792"/>
                </a:cubicBezTo>
                <a:cubicBezTo>
                  <a:pt x="6565992" y="1735113"/>
                  <a:pt x="6548168" y="1692284"/>
                  <a:pt x="6520070" y="1656522"/>
                </a:cubicBezTo>
                <a:cubicBezTo>
                  <a:pt x="6460521" y="1580733"/>
                  <a:pt x="6460859" y="1601408"/>
                  <a:pt x="6400800" y="1577009"/>
                </a:cubicBezTo>
                <a:cubicBezTo>
                  <a:pt x="6383585" y="1570015"/>
                  <a:pt x="5876259" y="1367004"/>
                  <a:pt x="5791200" y="1311966"/>
                </a:cubicBezTo>
                <a:cubicBezTo>
                  <a:pt x="5709524" y="1259117"/>
                  <a:pt x="5646857" y="1180398"/>
                  <a:pt x="5565913" y="1126435"/>
                </a:cubicBezTo>
                <a:cubicBezTo>
                  <a:pt x="5545970" y="1113140"/>
                  <a:pt x="5448216" y="1046149"/>
                  <a:pt x="5420139" y="1033670"/>
                </a:cubicBezTo>
                <a:cubicBezTo>
                  <a:pt x="5300049" y="980297"/>
                  <a:pt x="5441515" y="1072049"/>
                  <a:pt x="5300870" y="993913"/>
                </a:cubicBezTo>
                <a:cubicBezTo>
                  <a:pt x="5241927" y="961167"/>
                  <a:pt x="5184695" y="925299"/>
                  <a:pt x="5128591" y="887896"/>
                </a:cubicBezTo>
                <a:cubicBezTo>
                  <a:pt x="5052109" y="836908"/>
                  <a:pt x="4980960" y="778052"/>
                  <a:pt x="4903304" y="728870"/>
                </a:cubicBezTo>
                <a:cubicBezTo>
                  <a:pt x="4848203" y="693973"/>
                  <a:pt x="4785784" y="671537"/>
                  <a:pt x="4731026" y="636105"/>
                </a:cubicBezTo>
                <a:cubicBezTo>
                  <a:pt x="4635316" y="574175"/>
                  <a:pt x="4554695" y="488304"/>
                  <a:pt x="4452731" y="437322"/>
                </a:cubicBezTo>
                <a:cubicBezTo>
                  <a:pt x="4426227" y="424070"/>
                  <a:pt x="4400297" y="409601"/>
                  <a:pt x="4373218" y="397566"/>
                </a:cubicBezTo>
                <a:cubicBezTo>
                  <a:pt x="4360453" y="391893"/>
                  <a:pt x="4346499" y="389328"/>
                  <a:pt x="4333461" y="384313"/>
                </a:cubicBezTo>
                <a:cubicBezTo>
                  <a:pt x="4289055" y="367234"/>
                  <a:pt x="4244092" y="351340"/>
                  <a:pt x="4200939" y="331305"/>
                </a:cubicBezTo>
                <a:cubicBezTo>
                  <a:pt x="4120307" y="293869"/>
                  <a:pt x="4040840" y="253870"/>
                  <a:pt x="3962400" y="212035"/>
                </a:cubicBezTo>
                <a:cubicBezTo>
                  <a:pt x="3917314" y="187989"/>
                  <a:pt x="3790886" y="106323"/>
                  <a:pt x="3723861" y="79513"/>
                </a:cubicBezTo>
                <a:cubicBezTo>
                  <a:pt x="3706950" y="72749"/>
                  <a:pt x="3688522" y="70678"/>
                  <a:pt x="3670852" y="66261"/>
                </a:cubicBezTo>
                <a:cubicBezTo>
                  <a:pt x="3548544" y="5108"/>
                  <a:pt x="3603165" y="22836"/>
                  <a:pt x="3511826" y="0"/>
                </a:cubicBezTo>
                <a:cubicBezTo>
                  <a:pt x="3450247" y="15396"/>
                  <a:pt x="3477031" y="13253"/>
                  <a:pt x="3432313" y="13253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3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B3514-30B0-4DF5-946A-705B38E697F8}"/>
              </a:ext>
            </a:extLst>
          </p:cNvPr>
          <p:cNvSpPr txBox="1"/>
          <p:nvPr/>
        </p:nvSpPr>
        <p:spPr>
          <a:xfrm>
            <a:off x="251791" y="278296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데이터 탐색 방법</a:t>
            </a:r>
            <a:endParaRPr lang="en-US" altLang="ko-KR" dirty="0"/>
          </a:p>
          <a:p>
            <a:r>
              <a:rPr lang="ko-KR" altLang="en-US" dirty="0"/>
              <a:t>깊이우선 탐색</a:t>
            </a:r>
            <a:r>
              <a:rPr lang="en-US" altLang="ko-KR" dirty="0"/>
              <a:t>(depth-first Search)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후위순회</a:t>
            </a:r>
            <a:r>
              <a:rPr lang="en-US" altLang="ko-KR" dirty="0"/>
              <a:t>(</a:t>
            </a:r>
            <a:r>
              <a:rPr lang="en-US" altLang="ko-KR" dirty="0" err="1"/>
              <a:t>postorder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2540FD-6E98-451E-AA35-E9152E220253}"/>
              </a:ext>
            </a:extLst>
          </p:cNvPr>
          <p:cNvSpPr/>
          <p:nvPr/>
        </p:nvSpPr>
        <p:spPr>
          <a:xfrm>
            <a:off x="7447721" y="93261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34A9E6-6B6C-42BC-9430-73735D859F05}"/>
              </a:ext>
            </a:extLst>
          </p:cNvPr>
          <p:cNvSpPr/>
          <p:nvPr/>
        </p:nvSpPr>
        <p:spPr>
          <a:xfrm>
            <a:off x="6441400" y="1983104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A8CDB6-605F-4B82-9007-DB8538735AA5}"/>
              </a:ext>
            </a:extLst>
          </p:cNvPr>
          <p:cNvSpPr/>
          <p:nvPr/>
        </p:nvSpPr>
        <p:spPr>
          <a:xfrm>
            <a:off x="8998177" y="1983103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EA72F-044F-4FB2-BE2E-4FF4B8D9935F}"/>
              </a:ext>
            </a:extLst>
          </p:cNvPr>
          <p:cNvSpPr/>
          <p:nvPr/>
        </p:nvSpPr>
        <p:spPr>
          <a:xfrm>
            <a:off x="5527379" y="3285385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0B7C81-36CE-4303-A0D7-03252080DDD9}"/>
              </a:ext>
            </a:extLst>
          </p:cNvPr>
          <p:cNvSpPr/>
          <p:nvPr/>
        </p:nvSpPr>
        <p:spPr>
          <a:xfrm>
            <a:off x="7173272" y="3302738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7C7B67-DEEF-40E8-9E0A-4CE7039AA5A3}"/>
              </a:ext>
            </a:extLst>
          </p:cNvPr>
          <p:cNvSpPr/>
          <p:nvPr/>
        </p:nvSpPr>
        <p:spPr>
          <a:xfrm>
            <a:off x="8554254" y="3285385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9FB7F9-4193-4B4D-94AC-CE7EEE2C8536}"/>
              </a:ext>
            </a:extLst>
          </p:cNvPr>
          <p:cNvSpPr/>
          <p:nvPr/>
        </p:nvSpPr>
        <p:spPr>
          <a:xfrm>
            <a:off x="10515576" y="327509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D80E71-B7F3-4D4D-937E-8088150D2525}"/>
              </a:ext>
            </a:extLst>
          </p:cNvPr>
          <p:cNvSpPr/>
          <p:nvPr/>
        </p:nvSpPr>
        <p:spPr>
          <a:xfrm>
            <a:off x="4256108" y="5059879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013A25-EC6E-4B06-A3F7-0D2D484240F0}"/>
              </a:ext>
            </a:extLst>
          </p:cNvPr>
          <p:cNvSpPr/>
          <p:nvPr/>
        </p:nvSpPr>
        <p:spPr>
          <a:xfrm>
            <a:off x="6490785" y="4959986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0F4642-2E49-4318-807E-9B4556B3960A}"/>
              </a:ext>
            </a:extLst>
          </p:cNvPr>
          <p:cNvSpPr/>
          <p:nvPr/>
        </p:nvSpPr>
        <p:spPr>
          <a:xfrm>
            <a:off x="9534915" y="4942633"/>
            <a:ext cx="980661" cy="98066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CAD591-CDB2-4F9A-91E5-0CBED9D88CD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7278447" y="1769666"/>
            <a:ext cx="312888" cy="3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A80CF7-8992-4DEE-A3C8-069C2C56AC2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284768" y="1769666"/>
            <a:ext cx="857023" cy="35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9ED839-796F-485C-B7A6-9FF0952A86B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017710" y="2820151"/>
            <a:ext cx="567304" cy="46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8A5CAF-6E11-43CF-9369-2E341887C13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278447" y="2820151"/>
            <a:ext cx="385156" cy="48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854352-7296-498C-9D5D-FB36C547771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4746439" y="4122432"/>
            <a:ext cx="924554" cy="93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AFBF67B-5F06-4A1D-B663-98643F96523E}"/>
              </a:ext>
            </a:extLst>
          </p:cNvPr>
          <p:cNvCxnSpPr>
            <a:cxnSpLocks/>
            <a:stCxn id="9" idx="5"/>
            <a:endCxn id="17" idx="1"/>
          </p:cNvCxnSpPr>
          <p:nvPr/>
        </p:nvCxnSpPr>
        <p:spPr>
          <a:xfrm>
            <a:off x="6364426" y="4122432"/>
            <a:ext cx="269973" cy="98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545830-939E-450D-92BB-ABB932DC8DD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9044585" y="2963764"/>
            <a:ext cx="443923" cy="32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1BB0578-A01B-45BA-A887-840A1F5335BF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9835224" y="2820150"/>
            <a:ext cx="823966" cy="59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7C9969-28F7-4394-B65C-D9EFD8230A2A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9044585" y="4266046"/>
            <a:ext cx="980661" cy="67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015CD9-C493-4704-ABE1-046147DA8BA9}"/>
              </a:ext>
            </a:extLst>
          </p:cNvPr>
          <p:cNvSpPr/>
          <p:nvPr/>
        </p:nvSpPr>
        <p:spPr>
          <a:xfrm>
            <a:off x="200943" y="1983103"/>
            <a:ext cx="478403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dirty="0">
                <a:sym typeface="Wingdings" panose="05000000000000000000" pitchFamily="2" charset="2"/>
              </a:rPr>
              <a:t>IDEBJFGCA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CC7CD-5ACC-4A4A-8B0C-B0D44C46E316}"/>
              </a:ext>
            </a:extLst>
          </p:cNvPr>
          <p:cNvSpPr txBox="1"/>
          <p:nvPr/>
        </p:nvSpPr>
        <p:spPr>
          <a:xfrm>
            <a:off x="224133" y="1480319"/>
            <a:ext cx="43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리프까지 내려가며 탐색하는 방식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A8B5-A341-4B5C-9C22-E352E2FDE635}"/>
              </a:ext>
            </a:extLst>
          </p:cNvPr>
          <p:cNvSpPr/>
          <p:nvPr/>
        </p:nvSpPr>
        <p:spPr>
          <a:xfrm>
            <a:off x="200943" y="2902239"/>
            <a:ext cx="375699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왼쪽자식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오른쪽자식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노드방문</a:t>
            </a:r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5190836" y="1348509"/>
            <a:ext cx="5707777" cy="4924678"/>
          </a:xfrm>
          <a:custGeom>
            <a:avLst/>
            <a:gdLst>
              <a:gd name="connsiteX0" fmla="*/ 0 w 5707777"/>
              <a:gd name="connsiteY0" fmla="*/ 4729018 h 4924678"/>
              <a:gd name="connsiteX1" fmla="*/ 1145309 w 5707777"/>
              <a:gd name="connsiteY1" fmla="*/ 4664364 h 4924678"/>
              <a:gd name="connsiteX2" fmla="*/ 979055 w 5707777"/>
              <a:gd name="connsiteY2" fmla="*/ 2189018 h 4924678"/>
              <a:gd name="connsiteX3" fmla="*/ 2586182 w 5707777"/>
              <a:gd name="connsiteY3" fmla="*/ 2290618 h 4924678"/>
              <a:gd name="connsiteX4" fmla="*/ 1995055 w 5707777"/>
              <a:gd name="connsiteY4" fmla="*/ 923636 h 4924678"/>
              <a:gd name="connsiteX5" fmla="*/ 1985819 w 5707777"/>
              <a:gd name="connsiteY5" fmla="*/ 923636 h 4924678"/>
              <a:gd name="connsiteX6" fmla="*/ 4562764 w 5707777"/>
              <a:gd name="connsiteY6" fmla="*/ 4147127 h 4924678"/>
              <a:gd name="connsiteX7" fmla="*/ 4054764 w 5707777"/>
              <a:gd name="connsiteY7" fmla="*/ 2327564 h 4924678"/>
              <a:gd name="connsiteX8" fmla="*/ 5698837 w 5707777"/>
              <a:gd name="connsiteY8" fmla="*/ 2364509 h 4924678"/>
              <a:gd name="connsiteX9" fmla="*/ 4627419 w 5707777"/>
              <a:gd name="connsiteY9" fmla="*/ 1062182 h 4924678"/>
              <a:gd name="connsiteX10" fmla="*/ 2835564 w 5707777"/>
              <a:gd name="connsiteY10" fmla="*/ 0 h 492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7777" h="4924678">
                <a:moveTo>
                  <a:pt x="0" y="4729018"/>
                </a:moveTo>
                <a:cubicBezTo>
                  <a:pt x="491066" y="4908357"/>
                  <a:pt x="982133" y="5087697"/>
                  <a:pt x="1145309" y="4664364"/>
                </a:cubicBezTo>
                <a:cubicBezTo>
                  <a:pt x="1308485" y="4241031"/>
                  <a:pt x="738910" y="2584642"/>
                  <a:pt x="979055" y="2189018"/>
                </a:cubicBezTo>
                <a:cubicBezTo>
                  <a:pt x="1219201" y="1793394"/>
                  <a:pt x="2416849" y="2501515"/>
                  <a:pt x="2586182" y="2290618"/>
                </a:cubicBezTo>
                <a:cubicBezTo>
                  <a:pt x="2755515" y="2079721"/>
                  <a:pt x="1995055" y="923636"/>
                  <a:pt x="1995055" y="923636"/>
                </a:cubicBezTo>
                <a:cubicBezTo>
                  <a:pt x="1894995" y="695806"/>
                  <a:pt x="1985819" y="923636"/>
                  <a:pt x="1985819" y="923636"/>
                </a:cubicBezTo>
                <a:cubicBezTo>
                  <a:pt x="2413771" y="1460884"/>
                  <a:pt x="4217940" y="3913139"/>
                  <a:pt x="4562764" y="4147127"/>
                </a:cubicBezTo>
                <a:cubicBezTo>
                  <a:pt x="4907588" y="4381115"/>
                  <a:pt x="3865419" y="2624667"/>
                  <a:pt x="4054764" y="2327564"/>
                </a:cubicBezTo>
                <a:cubicBezTo>
                  <a:pt x="4244109" y="2030461"/>
                  <a:pt x="5603395" y="2575406"/>
                  <a:pt x="5698837" y="2364509"/>
                </a:cubicBezTo>
                <a:cubicBezTo>
                  <a:pt x="5794280" y="2153612"/>
                  <a:pt x="5104631" y="1456267"/>
                  <a:pt x="4627419" y="1062182"/>
                </a:cubicBezTo>
                <a:cubicBezTo>
                  <a:pt x="4150207" y="668097"/>
                  <a:pt x="2835564" y="0"/>
                  <a:pt x="2835564" y="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6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B3514-30B0-4DF5-946A-705B38E697F8}"/>
              </a:ext>
            </a:extLst>
          </p:cNvPr>
          <p:cNvSpPr txBox="1"/>
          <p:nvPr/>
        </p:nvSpPr>
        <p:spPr>
          <a:xfrm>
            <a:off x="251791" y="278296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이진검색트리</a:t>
            </a:r>
            <a:r>
              <a:rPr lang="en-US" altLang="ko-KR" dirty="0"/>
              <a:t>(Binary Search Tree)</a:t>
            </a:r>
          </a:p>
          <a:p>
            <a:endParaRPr lang="en-US" altLang="ko-KR" dirty="0"/>
          </a:p>
          <a:p>
            <a:r>
              <a:rPr lang="ko-KR" altLang="en-US" dirty="0"/>
              <a:t>이진 트리 중 다음의 조건을 만족하는 트리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5B3C3A-45BD-4F61-BA81-DE11CDBB0CFA}"/>
              </a:ext>
            </a:extLst>
          </p:cNvPr>
          <p:cNvSpPr/>
          <p:nvPr/>
        </p:nvSpPr>
        <p:spPr>
          <a:xfrm>
            <a:off x="902227" y="1400064"/>
            <a:ext cx="10387545" cy="1343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어떤 노드 </a:t>
            </a:r>
            <a:r>
              <a:rPr lang="en-US" altLang="ko-KR" dirty="0"/>
              <a:t>N</a:t>
            </a:r>
            <a:r>
              <a:rPr lang="ko-KR" altLang="en-US" dirty="0"/>
              <a:t>을 기준으로 왼쪽 서브 트리 노드의 모든 값은 노드 </a:t>
            </a:r>
            <a:r>
              <a:rPr lang="en-US" altLang="ko-KR" dirty="0"/>
              <a:t>N</a:t>
            </a:r>
            <a:r>
              <a:rPr lang="ko-KR" altLang="en-US" dirty="0"/>
              <a:t>의 값보다 작아야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오른쪽 서브 트리 노드의 값은 노드 </a:t>
            </a:r>
            <a:r>
              <a:rPr lang="en-US" altLang="ko-KR" dirty="0"/>
              <a:t>N</a:t>
            </a:r>
            <a:r>
              <a:rPr lang="ko-KR" altLang="en-US" dirty="0"/>
              <a:t>의 값보다 </a:t>
            </a:r>
            <a:r>
              <a:rPr lang="ko-KR" altLang="en-US" dirty="0" err="1"/>
              <a:t>커야한다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같은 값의 노드는 존재하지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533047A-0491-49A1-B793-E351C7074FEE}"/>
              </a:ext>
            </a:extLst>
          </p:cNvPr>
          <p:cNvSpPr/>
          <p:nvPr/>
        </p:nvSpPr>
        <p:spPr>
          <a:xfrm>
            <a:off x="3285588" y="2724404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D4CFCD4-06D4-42F5-AB3F-C74C76D09219}"/>
              </a:ext>
            </a:extLst>
          </p:cNvPr>
          <p:cNvSpPr/>
          <p:nvPr/>
        </p:nvSpPr>
        <p:spPr>
          <a:xfrm>
            <a:off x="2469369" y="3566678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1F0BCA-B590-4EA6-9195-F2CE9C0DBA8B}"/>
              </a:ext>
            </a:extLst>
          </p:cNvPr>
          <p:cNvSpPr/>
          <p:nvPr/>
        </p:nvSpPr>
        <p:spPr>
          <a:xfrm>
            <a:off x="4277908" y="3480489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BA6D2A-6506-4674-A259-271BE8981A89}"/>
              </a:ext>
            </a:extLst>
          </p:cNvPr>
          <p:cNvSpPr/>
          <p:nvPr/>
        </p:nvSpPr>
        <p:spPr>
          <a:xfrm>
            <a:off x="1622598" y="4406852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92235BA-FB45-4080-87E1-76DB85C29334}"/>
              </a:ext>
            </a:extLst>
          </p:cNvPr>
          <p:cNvSpPr/>
          <p:nvPr/>
        </p:nvSpPr>
        <p:spPr>
          <a:xfrm>
            <a:off x="2740458" y="4406852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8208D0-ED0E-4B32-AB7E-3FE649698236}"/>
              </a:ext>
            </a:extLst>
          </p:cNvPr>
          <p:cNvSpPr/>
          <p:nvPr/>
        </p:nvSpPr>
        <p:spPr>
          <a:xfrm>
            <a:off x="3982327" y="4406852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42820F7-70E4-4CD5-AD94-C58D74F83B3A}"/>
              </a:ext>
            </a:extLst>
          </p:cNvPr>
          <p:cNvSpPr/>
          <p:nvPr/>
        </p:nvSpPr>
        <p:spPr>
          <a:xfrm>
            <a:off x="5224196" y="4411686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9B3A6C6-AC4A-444C-98D8-272A309CDCAC}"/>
              </a:ext>
            </a:extLst>
          </p:cNvPr>
          <p:cNvSpPr/>
          <p:nvPr/>
        </p:nvSpPr>
        <p:spPr>
          <a:xfrm>
            <a:off x="513271" y="5886706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CF5B8C-7FB7-4021-B588-FD8015307D40}"/>
              </a:ext>
            </a:extLst>
          </p:cNvPr>
          <p:cNvSpPr/>
          <p:nvPr/>
        </p:nvSpPr>
        <p:spPr>
          <a:xfrm>
            <a:off x="2051877" y="5958752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E38933A-B437-49E0-B521-F19A3AF7B861}"/>
              </a:ext>
            </a:extLst>
          </p:cNvPr>
          <p:cNvSpPr/>
          <p:nvPr/>
        </p:nvSpPr>
        <p:spPr>
          <a:xfrm>
            <a:off x="4669873" y="5918608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E802E8B-41FB-4EBC-88F7-D7788353352E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2861334" y="3116369"/>
            <a:ext cx="491504" cy="51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1544E6A-72E4-4035-BBEB-CFBE1D6DC836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3677553" y="3116369"/>
            <a:ext cx="667605" cy="43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8C5A23-07BA-46F3-A028-404BC86BD46A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1852206" y="3958643"/>
            <a:ext cx="684413" cy="448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F7A9D87-2903-47CF-B60C-E77344A3B7CE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2861334" y="3958643"/>
            <a:ext cx="108732" cy="448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E0D0F3D-ACC5-4798-B342-2464469C8C5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742879" y="4798817"/>
            <a:ext cx="946969" cy="108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699E14-80E7-4B44-AD7D-032B9A777E12}"/>
              </a:ext>
            </a:extLst>
          </p:cNvPr>
          <p:cNvCxnSpPr>
            <a:cxnSpLocks/>
            <a:stCxn id="32" idx="3"/>
            <a:endCxn id="38" idx="0"/>
          </p:cNvCxnSpPr>
          <p:nvPr/>
        </p:nvCxnSpPr>
        <p:spPr>
          <a:xfrm flipH="1">
            <a:off x="2281485" y="4798817"/>
            <a:ext cx="526223" cy="115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FABF7E-AD17-449B-BEDF-7B2EF8B5A7C1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 flipH="1">
            <a:off x="4211935" y="3939704"/>
            <a:ext cx="295581" cy="4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1DDF23-1A48-4BDE-99B8-4EEDA989A809}"/>
              </a:ext>
            </a:extLst>
          </p:cNvPr>
          <p:cNvCxnSpPr>
            <a:cxnSpLocks/>
            <a:stCxn id="29" idx="5"/>
            <a:endCxn id="35" idx="1"/>
          </p:cNvCxnSpPr>
          <p:nvPr/>
        </p:nvCxnSpPr>
        <p:spPr>
          <a:xfrm>
            <a:off x="4669873" y="3872454"/>
            <a:ext cx="621573" cy="60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A1843BD-625D-4695-8C15-A077E2597793}"/>
              </a:ext>
            </a:extLst>
          </p:cNvPr>
          <p:cNvCxnSpPr>
            <a:cxnSpLocks/>
            <a:stCxn id="39" idx="0"/>
            <a:endCxn id="34" idx="5"/>
          </p:cNvCxnSpPr>
          <p:nvPr/>
        </p:nvCxnSpPr>
        <p:spPr>
          <a:xfrm flipH="1" flipV="1">
            <a:off x="4374292" y="4798817"/>
            <a:ext cx="525189" cy="111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4596C01-FD26-4595-9C82-7BD77F6D0A50}"/>
              </a:ext>
            </a:extLst>
          </p:cNvPr>
          <p:cNvCxnSpPr>
            <a:cxnSpLocks/>
            <a:stCxn id="32" idx="5"/>
            <a:endCxn id="57" idx="0"/>
          </p:cNvCxnSpPr>
          <p:nvPr/>
        </p:nvCxnSpPr>
        <p:spPr>
          <a:xfrm>
            <a:off x="3132423" y="4798817"/>
            <a:ext cx="303493" cy="10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C62AC3D0-0F5B-4463-AF8D-2C11E8C475FF}"/>
              </a:ext>
            </a:extLst>
          </p:cNvPr>
          <p:cNvSpPr/>
          <p:nvPr/>
        </p:nvSpPr>
        <p:spPr>
          <a:xfrm>
            <a:off x="3206308" y="5886707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1C5DA0-17DA-4751-99E9-6C12817EDEDD}"/>
              </a:ext>
            </a:extLst>
          </p:cNvPr>
          <p:cNvCxnSpPr>
            <a:cxnSpLocks/>
            <a:stCxn id="34" idx="3"/>
            <a:endCxn id="60" idx="0"/>
          </p:cNvCxnSpPr>
          <p:nvPr/>
        </p:nvCxnSpPr>
        <p:spPr>
          <a:xfrm flipH="1">
            <a:off x="3915078" y="4798817"/>
            <a:ext cx="134499" cy="10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5F415404-1CC7-4B30-884D-60394872EF76}"/>
              </a:ext>
            </a:extLst>
          </p:cNvPr>
          <p:cNvSpPr/>
          <p:nvPr/>
        </p:nvSpPr>
        <p:spPr>
          <a:xfrm>
            <a:off x="3685470" y="5886707"/>
            <a:ext cx="459215" cy="4592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C27D8E-21A7-4AD1-AFBB-E8B54A767005}"/>
              </a:ext>
            </a:extLst>
          </p:cNvPr>
          <p:cNvSpPr txBox="1"/>
          <p:nvPr/>
        </p:nvSpPr>
        <p:spPr>
          <a:xfrm flipH="1">
            <a:off x="3352838" y="2747037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CA3A26-2531-434A-B7F7-CB74B17BDCC9}"/>
              </a:ext>
            </a:extLst>
          </p:cNvPr>
          <p:cNvSpPr txBox="1"/>
          <p:nvPr/>
        </p:nvSpPr>
        <p:spPr>
          <a:xfrm flipH="1">
            <a:off x="2560115" y="3630955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A8EC5-28B6-4B03-8B9F-E24A9236C418}"/>
              </a:ext>
            </a:extLst>
          </p:cNvPr>
          <p:cNvSpPr txBox="1"/>
          <p:nvPr/>
        </p:nvSpPr>
        <p:spPr>
          <a:xfrm flipH="1">
            <a:off x="1582594" y="4429485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2C4BFC-90B2-436B-BA9C-D638CF7D8AF8}"/>
              </a:ext>
            </a:extLst>
          </p:cNvPr>
          <p:cNvSpPr txBox="1"/>
          <p:nvPr/>
        </p:nvSpPr>
        <p:spPr>
          <a:xfrm flipH="1">
            <a:off x="475128" y="5945385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641A0E-7EA3-49C2-8EF3-CCBFEDCE5D34}"/>
              </a:ext>
            </a:extLst>
          </p:cNvPr>
          <p:cNvSpPr txBox="1"/>
          <p:nvPr/>
        </p:nvSpPr>
        <p:spPr>
          <a:xfrm flipH="1">
            <a:off x="2039944" y="6001733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518CCF-1CA6-4B1A-82CC-238609980EC8}"/>
              </a:ext>
            </a:extLst>
          </p:cNvPr>
          <p:cNvSpPr txBox="1"/>
          <p:nvPr/>
        </p:nvSpPr>
        <p:spPr>
          <a:xfrm flipH="1">
            <a:off x="2692342" y="4430359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C850F6-2BF2-42CE-A3D1-0827353737D2}"/>
              </a:ext>
            </a:extLst>
          </p:cNvPr>
          <p:cNvSpPr txBox="1"/>
          <p:nvPr/>
        </p:nvSpPr>
        <p:spPr>
          <a:xfrm flipH="1">
            <a:off x="3179603" y="5945385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C3AEBF-BD49-4EEA-B282-5FFACDEA1F2A}"/>
              </a:ext>
            </a:extLst>
          </p:cNvPr>
          <p:cNvSpPr txBox="1"/>
          <p:nvPr/>
        </p:nvSpPr>
        <p:spPr>
          <a:xfrm flipH="1">
            <a:off x="4277908" y="3527848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452E21-A9E0-4509-BD6C-9B6173580018}"/>
              </a:ext>
            </a:extLst>
          </p:cNvPr>
          <p:cNvSpPr txBox="1"/>
          <p:nvPr/>
        </p:nvSpPr>
        <p:spPr>
          <a:xfrm flipH="1">
            <a:off x="3956159" y="4468793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449939-D812-4D00-A9F7-0CBC481D71AA}"/>
              </a:ext>
            </a:extLst>
          </p:cNvPr>
          <p:cNvSpPr txBox="1"/>
          <p:nvPr/>
        </p:nvSpPr>
        <p:spPr>
          <a:xfrm flipH="1">
            <a:off x="5219976" y="4432594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01E8EF-4476-4208-9543-5C08C47E7DF9}"/>
              </a:ext>
            </a:extLst>
          </p:cNvPr>
          <p:cNvSpPr txBox="1"/>
          <p:nvPr/>
        </p:nvSpPr>
        <p:spPr>
          <a:xfrm flipH="1">
            <a:off x="3660367" y="5945385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96AA62-6E9C-4595-ACAF-D47D37D83916}"/>
              </a:ext>
            </a:extLst>
          </p:cNvPr>
          <p:cNvSpPr txBox="1"/>
          <p:nvPr/>
        </p:nvSpPr>
        <p:spPr>
          <a:xfrm flipH="1">
            <a:off x="4636886" y="5931647"/>
            <a:ext cx="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5508DD-80FE-4F04-80C0-2843C2D634A3}"/>
              </a:ext>
            </a:extLst>
          </p:cNvPr>
          <p:cNvSpPr txBox="1"/>
          <p:nvPr/>
        </p:nvSpPr>
        <p:spPr>
          <a:xfrm>
            <a:off x="5989983" y="3375148"/>
            <a:ext cx="5459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중위순회를 하면 오름차순으로 값을 탐색할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검색을 할 때</a:t>
            </a:r>
            <a:r>
              <a:rPr lang="en-US" altLang="ko-KR" dirty="0"/>
              <a:t>, </a:t>
            </a:r>
            <a:r>
              <a:rPr lang="ko-KR" altLang="en-US" dirty="0"/>
              <a:t>순차탐색이 아닌 이진탐색을 진행하게 되기 때문에 시간 비용을 아낄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8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351</Words>
  <Application>Microsoft Office PowerPoint</Application>
  <PresentationFormat>와이드스크린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seltec</dc:creator>
  <cp:lastModifiedBy>Windows 사용자</cp:lastModifiedBy>
  <cp:revision>2</cp:revision>
  <dcterms:created xsi:type="dcterms:W3CDTF">2021-09-01T07:33:15Z</dcterms:created>
  <dcterms:modified xsi:type="dcterms:W3CDTF">2024-02-27T02:44:20Z</dcterms:modified>
</cp:coreProperties>
</file>