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hd9H8nk7LJjt8RAfUCgZmvssQ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94522" y="830424"/>
            <a:ext cx="8705462" cy="76511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1342239" y="830424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6" name="Google Shape;86;p1"/>
          <p:cNvCxnSpPr/>
          <p:nvPr/>
        </p:nvCxnSpPr>
        <p:spPr>
          <a:xfrm>
            <a:off x="2182537" y="830424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87;p1"/>
          <p:cNvCxnSpPr/>
          <p:nvPr/>
        </p:nvCxnSpPr>
        <p:spPr>
          <a:xfrm>
            <a:off x="3056391" y="830424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88;p1"/>
          <p:cNvCxnSpPr/>
          <p:nvPr/>
        </p:nvCxnSpPr>
        <p:spPr>
          <a:xfrm>
            <a:off x="3878512" y="830424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89;p1"/>
          <p:cNvCxnSpPr/>
          <p:nvPr/>
        </p:nvCxnSpPr>
        <p:spPr>
          <a:xfrm>
            <a:off x="4700633" y="830424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p1"/>
          <p:cNvCxnSpPr/>
          <p:nvPr/>
        </p:nvCxnSpPr>
        <p:spPr>
          <a:xfrm>
            <a:off x="8467290" y="830424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"/>
          <p:cNvSpPr txBox="1"/>
          <p:nvPr/>
        </p:nvSpPr>
        <p:spPr>
          <a:xfrm>
            <a:off x="6455697" y="1098958"/>
            <a:ext cx="12789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494522" y="453006"/>
            <a:ext cx="0" cy="2181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1"/>
          <p:cNvCxnSpPr/>
          <p:nvPr/>
        </p:nvCxnSpPr>
        <p:spPr>
          <a:xfrm>
            <a:off x="9192565" y="454404"/>
            <a:ext cx="0" cy="2181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/>
        </p:nvCxnSpPr>
        <p:spPr>
          <a:xfrm>
            <a:off x="494522" y="605406"/>
            <a:ext cx="86980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1"/>
          <p:cNvSpPr txBox="1"/>
          <p:nvPr/>
        </p:nvSpPr>
        <p:spPr>
          <a:xfrm>
            <a:off x="3556730" y="192730"/>
            <a:ext cx="2287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실질적 크기 == 100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686343" y="1028313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508463" y="1028313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400494" y="1011331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3248482" y="1028313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0" name="Google Shape;100;p1"/>
          <p:cNvCxnSpPr/>
          <p:nvPr/>
        </p:nvCxnSpPr>
        <p:spPr>
          <a:xfrm>
            <a:off x="501941" y="1754698"/>
            <a:ext cx="0" cy="2181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"/>
          <p:cNvCxnSpPr/>
          <p:nvPr/>
        </p:nvCxnSpPr>
        <p:spPr>
          <a:xfrm>
            <a:off x="3878512" y="1774272"/>
            <a:ext cx="0" cy="2181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102;p1"/>
          <p:cNvCxnSpPr/>
          <p:nvPr/>
        </p:nvCxnSpPr>
        <p:spPr>
          <a:xfrm>
            <a:off x="501941" y="1907098"/>
            <a:ext cx="337657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"/>
          <p:cNvSpPr txBox="1"/>
          <p:nvPr/>
        </p:nvSpPr>
        <p:spPr>
          <a:xfrm>
            <a:off x="1450606" y="1903120"/>
            <a:ext cx="1463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length == 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5159230" y="1863754"/>
            <a:ext cx="62329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멤버변수 배열 : 순차 리스트를 구현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멤버변수 length : 리스트 크기를 바꿔주는 것 처럼 활용</a:t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>
            <a:off x="487103" y="3582805"/>
            <a:ext cx="8705462" cy="76511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6" name="Google Shape;106;p1"/>
          <p:cNvCxnSpPr/>
          <p:nvPr/>
        </p:nvCxnSpPr>
        <p:spPr>
          <a:xfrm>
            <a:off x="1334820" y="3582805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"/>
          <p:cNvCxnSpPr/>
          <p:nvPr/>
        </p:nvCxnSpPr>
        <p:spPr>
          <a:xfrm>
            <a:off x="2175118" y="3582805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1"/>
          <p:cNvCxnSpPr/>
          <p:nvPr/>
        </p:nvCxnSpPr>
        <p:spPr>
          <a:xfrm>
            <a:off x="3048972" y="3582805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"/>
          <p:cNvCxnSpPr/>
          <p:nvPr/>
        </p:nvCxnSpPr>
        <p:spPr>
          <a:xfrm>
            <a:off x="3871093" y="3582805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"/>
          <p:cNvCxnSpPr/>
          <p:nvPr/>
        </p:nvCxnSpPr>
        <p:spPr>
          <a:xfrm>
            <a:off x="4693214" y="3582805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/>
          <p:nvPr/>
        </p:nvCxnSpPr>
        <p:spPr>
          <a:xfrm>
            <a:off x="8459871" y="3582805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1"/>
          <p:cNvSpPr txBox="1"/>
          <p:nvPr/>
        </p:nvSpPr>
        <p:spPr>
          <a:xfrm>
            <a:off x="6448278" y="3851339"/>
            <a:ext cx="12789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678924" y="3780694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1501044" y="3780694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2393075" y="3763712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3241063" y="3780694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7" name="Google Shape;117;p1"/>
          <p:cNvCxnSpPr/>
          <p:nvPr/>
        </p:nvCxnSpPr>
        <p:spPr>
          <a:xfrm>
            <a:off x="494522" y="4507079"/>
            <a:ext cx="0" cy="2181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1"/>
          <p:cNvCxnSpPr/>
          <p:nvPr/>
        </p:nvCxnSpPr>
        <p:spPr>
          <a:xfrm>
            <a:off x="4700633" y="4507079"/>
            <a:ext cx="0" cy="2181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"/>
          <p:cNvCxnSpPr/>
          <p:nvPr/>
        </p:nvCxnSpPr>
        <p:spPr>
          <a:xfrm rot="10800000" flipH="1">
            <a:off x="494522" y="4655501"/>
            <a:ext cx="4206111" cy="397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1"/>
          <p:cNvSpPr txBox="1"/>
          <p:nvPr/>
        </p:nvSpPr>
        <p:spPr>
          <a:xfrm>
            <a:off x="1443187" y="4655501"/>
            <a:ext cx="1463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length == 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4903384" y="4616135"/>
            <a:ext cx="822119" cy="761129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"/>
          <p:cNvSpPr/>
          <p:nvPr/>
        </p:nvSpPr>
        <p:spPr>
          <a:xfrm flipH="1">
            <a:off x="4127388" y="2948514"/>
            <a:ext cx="1417750" cy="1627405"/>
          </a:xfrm>
          <a:prstGeom prst="uturnArrow">
            <a:avLst>
              <a:gd name="adj1" fmla="val 5867"/>
              <a:gd name="adj2" fmla="val 10004"/>
              <a:gd name="adj3" fmla="val 8452"/>
              <a:gd name="adj4" fmla="val 43750"/>
              <a:gd name="adj5" fmla="val 31699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440266" y="3044500"/>
            <a:ext cx="62329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요소 추가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6448278" y="4655501"/>
            <a:ext cx="512731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요소가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추가되었으므로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length는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증가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실질적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(100)이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가득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차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있는지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/>
          <p:nvPr/>
        </p:nvSpPr>
        <p:spPr>
          <a:xfrm>
            <a:off x="494522" y="830424"/>
            <a:ext cx="8705462" cy="76511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0" name="Google Shape;130;p2"/>
          <p:cNvCxnSpPr/>
          <p:nvPr/>
        </p:nvCxnSpPr>
        <p:spPr>
          <a:xfrm>
            <a:off x="1342239" y="830424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2"/>
          <p:cNvCxnSpPr/>
          <p:nvPr/>
        </p:nvCxnSpPr>
        <p:spPr>
          <a:xfrm>
            <a:off x="2182537" y="830424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2"/>
          <p:cNvCxnSpPr/>
          <p:nvPr/>
        </p:nvCxnSpPr>
        <p:spPr>
          <a:xfrm>
            <a:off x="3056391" y="830424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"/>
          <p:cNvCxnSpPr/>
          <p:nvPr/>
        </p:nvCxnSpPr>
        <p:spPr>
          <a:xfrm>
            <a:off x="3878512" y="830424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4" name="Google Shape;134;p2"/>
          <p:cNvCxnSpPr/>
          <p:nvPr/>
        </p:nvCxnSpPr>
        <p:spPr>
          <a:xfrm>
            <a:off x="4700633" y="830424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35;p2"/>
          <p:cNvCxnSpPr/>
          <p:nvPr/>
        </p:nvCxnSpPr>
        <p:spPr>
          <a:xfrm>
            <a:off x="8467290" y="830424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2"/>
          <p:cNvSpPr txBox="1"/>
          <p:nvPr/>
        </p:nvSpPr>
        <p:spPr>
          <a:xfrm>
            <a:off x="6455697" y="1098958"/>
            <a:ext cx="12789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686343" y="1028313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1508463" y="1028313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3248482" y="1028313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0" name="Google Shape;140;p2"/>
          <p:cNvCxnSpPr/>
          <p:nvPr/>
        </p:nvCxnSpPr>
        <p:spPr>
          <a:xfrm>
            <a:off x="501941" y="1754698"/>
            <a:ext cx="0" cy="2181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2"/>
          <p:cNvCxnSpPr/>
          <p:nvPr/>
        </p:nvCxnSpPr>
        <p:spPr>
          <a:xfrm>
            <a:off x="3878512" y="1774272"/>
            <a:ext cx="0" cy="2181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2"/>
          <p:cNvCxnSpPr/>
          <p:nvPr/>
        </p:nvCxnSpPr>
        <p:spPr>
          <a:xfrm>
            <a:off x="501941" y="1907098"/>
            <a:ext cx="337657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2"/>
          <p:cNvSpPr txBox="1"/>
          <p:nvPr/>
        </p:nvSpPr>
        <p:spPr>
          <a:xfrm>
            <a:off x="1450606" y="1903120"/>
            <a:ext cx="1463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length == 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487103" y="3582805"/>
            <a:ext cx="8705462" cy="76511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5" name="Google Shape;145;p2"/>
          <p:cNvCxnSpPr/>
          <p:nvPr/>
        </p:nvCxnSpPr>
        <p:spPr>
          <a:xfrm>
            <a:off x="1334820" y="3582805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2"/>
          <p:cNvCxnSpPr/>
          <p:nvPr/>
        </p:nvCxnSpPr>
        <p:spPr>
          <a:xfrm>
            <a:off x="2175118" y="3582805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2"/>
          <p:cNvCxnSpPr/>
          <p:nvPr/>
        </p:nvCxnSpPr>
        <p:spPr>
          <a:xfrm>
            <a:off x="3048972" y="3582805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8" name="Google Shape;148;p2"/>
          <p:cNvCxnSpPr/>
          <p:nvPr/>
        </p:nvCxnSpPr>
        <p:spPr>
          <a:xfrm>
            <a:off x="3871093" y="3582805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"/>
          <p:cNvCxnSpPr/>
          <p:nvPr/>
        </p:nvCxnSpPr>
        <p:spPr>
          <a:xfrm>
            <a:off x="4693214" y="3582805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2"/>
          <p:cNvCxnSpPr/>
          <p:nvPr/>
        </p:nvCxnSpPr>
        <p:spPr>
          <a:xfrm>
            <a:off x="8459871" y="3582805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"/>
          <p:cNvSpPr txBox="1"/>
          <p:nvPr/>
        </p:nvSpPr>
        <p:spPr>
          <a:xfrm>
            <a:off x="6448278" y="3851339"/>
            <a:ext cx="12789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678924" y="3780694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1501044" y="3780694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2393075" y="3763712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5" name="Google Shape;155;p2"/>
          <p:cNvCxnSpPr/>
          <p:nvPr/>
        </p:nvCxnSpPr>
        <p:spPr>
          <a:xfrm>
            <a:off x="494522" y="4507079"/>
            <a:ext cx="0" cy="2181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2"/>
          <p:cNvCxnSpPr/>
          <p:nvPr/>
        </p:nvCxnSpPr>
        <p:spPr>
          <a:xfrm>
            <a:off x="3056391" y="4507079"/>
            <a:ext cx="0" cy="2181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2"/>
          <p:cNvCxnSpPr/>
          <p:nvPr/>
        </p:nvCxnSpPr>
        <p:spPr>
          <a:xfrm rot="10800000" flipH="1">
            <a:off x="494522" y="4655501"/>
            <a:ext cx="2554450" cy="397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2"/>
          <p:cNvSpPr txBox="1"/>
          <p:nvPr/>
        </p:nvSpPr>
        <p:spPr>
          <a:xfrm>
            <a:off x="1443187" y="4655501"/>
            <a:ext cx="1463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length == 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4096468" y="1522555"/>
            <a:ext cx="822119" cy="761129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"/>
          <p:cNvSpPr/>
          <p:nvPr/>
        </p:nvSpPr>
        <p:spPr>
          <a:xfrm rot="3945652">
            <a:off x="3274349" y="469921"/>
            <a:ext cx="1372307" cy="1627405"/>
          </a:xfrm>
          <a:prstGeom prst="uturnArrow">
            <a:avLst>
              <a:gd name="adj1" fmla="val 5867"/>
              <a:gd name="adj2" fmla="val 10004"/>
              <a:gd name="adj3" fmla="val 8452"/>
              <a:gd name="adj4" fmla="val 43750"/>
              <a:gd name="adj5" fmla="val 31699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"/>
          <p:cNvSpPr txBox="1"/>
          <p:nvPr/>
        </p:nvSpPr>
        <p:spPr>
          <a:xfrm>
            <a:off x="4839834" y="4616135"/>
            <a:ext cx="616326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중간의 요소가 삭제될 경우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 뒤의 요소들이 각각 한 칸 씩 앞으로 이동해야 한다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length는 1감소</a:t>
            </a:r>
            <a:endParaRPr/>
          </a:p>
        </p:txBody>
      </p:sp>
      <p:sp>
        <p:nvSpPr>
          <p:cNvPr id="162" name="Google Shape;162;p2"/>
          <p:cNvSpPr txBox="1"/>
          <p:nvPr/>
        </p:nvSpPr>
        <p:spPr>
          <a:xfrm>
            <a:off x="501941" y="255101"/>
            <a:ext cx="62329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요소 삭제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494522" y="830424"/>
            <a:ext cx="8705462" cy="76511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8" name="Google Shape;168;p3"/>
          <p:cNvCxnSpPr/>
          <p:nvPr/>
        </p:nvCxnSpPr>
        <p:spPr>
          <a:xfrm>
            <a:off x="1342239" y="830424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3"/>
          <p:cNvCxnSpPr/>
          <p:nvPr/>
        </p:nvCxnSpPr>
        <p:spPr>
          <a:xfrm>
            <a:off x="2182537" y="830424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p3"/>
          <p:cNvCxnSpPr/>
          <p:nvPr/>
        </p:nvCxnSpPr>
        <p:spPr>
          <a:xfrm>
            <a:off x="3056391" y="830424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3"/>
          <p:cNvCxnSpPr/>
          <p:nvPr/>
        </p:nvCxnSpPr>
        <p:spPr>
          <a:xfrm>
            <a:off x="3878512" y="830424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3"/>
          <p:cNvCxnSpPr/>
          <p:nvPr/>
        </p:nvCxnSpPr>
        <p:spPr>
          <a:xfrm>
            <a:off x="4700633" y="830424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3"/>
          <p:cNvCxnSpPr/>
          <p:nvPr/>
        </p:nvCxnSpPr>
        <p:spPr>
          <a:xfrm>
            <a:off x="8467290" y="830424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3"/>
          <p:cNvSpPr txBox="1"/>
          <p:nvPr/>
        </p:nvSpPr>
        <p:spPr>
          <a:xfrm>
            <a:off x="6455697" y="1098958"/>
            <a:ext cx="12789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3"/>
          <p:cNvSpPr txBox="1"/>
          <p:nvPr/>
        </p:nvSpPr>
        <p:spPr>
          <a:xfrm>
            <a:off x="686343" y="1028313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1508463" y="1028313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3"/>
          <p:cNvSpPr txBox="1"/>
          <p:nvPr/>
        </p:nvSpPr>
        <p:spPr>
          <a:xfrm>
            <a:off x="2323698" y="1011331"/>
            <a:ext cx="6413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300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3248482" y="1028313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9" name="Google Shape;179;p3"/>
          <p:cNvCxnSpPr/>
          <p:nvPr/>
        </p:nvCxnSpPr>
        <p:spPr>
          <a:xfrm>
            <a:off x="501941" y="1754698"/>
            <a:ext cx="0" cy="2181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3"/>
          <p:cNvCxnSpPr/>
          <p:nvPr/>
        </p:nvCxnSpPr>
        <p:spPr>
          <a:xfrm>
            <a:off x="3878512" y="1774272"/>
            <a:ext cx="0" cy="2181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3"/>
          <p:cNvCxnSpPr/>
          <p:nvPr/>
        </p:nvCxnSpPr>
        <p:spPr>
          <a:xfrm>
            <a:off x="501941" y="1907098"/>
            <a:ext cx="337657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" name="Google Shape;182;p3"/>
          <p:cNvSpPr txBox="1"/>
          <p:nvPr/>
        </p:nvSpPr>
        <p:spPr>
          <a:xfrm>
            <a:off x="1450606" y="1903120"/>
            <a:ext cx="1463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length == 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4700633" y="1781480"/>
            <a:ext cx="62329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인덱스 번호를 활용한 수정</a:t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487103" y="3582805"/>
            <a:ext cx="8705462" cy="765111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5" name="Google Shape;185;p3"/>
          <p:cNvCxnSpPr/>
          <p:nvPr/>
        </p:nvCxnSpPr>
        <p:spPr>
          <a:xfrm>
            <a:off x="1334820" y="3582805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3"/>
          <p:cNvCxnSpPr/>
          <p:nvPr/>
        </p:nvCxnSpPr>
        <p:spPr>
          <a:xfrm>
            <a:off x="2175118" y="3582805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3"/>
          <p:cNvCxnSpPr/>
          <p:nvPr/>
        </p:nvCxnSpPr>
        <p:spPr>
          <a:xfrm>
            <a:off x="3048972" y="3582805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3"/>
          <p:cNvCxnSpPr/>
          <p:nvPr/>
        </p:nvCxnSpPr>
        <p:spPr>
          <a:xfrm>
            <a:off x="3871093" y="3582805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3"/>
          <p:cNvCxnSpPr/>
          <p:nvPr/>
        </p:nvCxnSpPr>
        <p:spPr>
          <a:xfrm>
            <a:off x="4693214" y="3582805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3"/>
          <p:cNvCxnSpPr/>
          <p:nvPr/>
        </p:nvCxnSpPr>
        <p:spPr>
          <a:xfrm>
            <a:off x="8459871" y="3582805"/>
            <a:ext cx="0" cy="7651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3"/>
          <p:cNvSpPr txBox="1"/>
          <p:nvPr/>
        </p:nvSpPr>
        <p:spPr>
          <a:xfrm>
            <a:off x="6448278" y="3851339"/>
            <a:ext cx="12789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678924" y="3780694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1501044" y="3780694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3"/>
          <p:cNvSpPr txBox="1"/>
          <p:nvPr/>
        </p:nvSpPr>
        <p:spPr>
          <a:xfrm>
            <a:off x="2393075" y="3763712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3"/>
          <p:cNvSpPr txBox="1"/>
          <p:nvPr/>
        </p:nvSpPr>
        <p:spPr>
          <a:xfrm>
            <a:off x="3241063" y="3780694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p3"/>
          <p:cNvCxnSpPr/>
          <p:nvPr/>
        </p:nvCxnSpPr>
        <p:spPr>
          <a:xfrm>
            <a:off x="494522" y="4507079"/>
            <a:ext cx="0" cy="2181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p3"/>
          <p:cNvCxnSpPr/>
          <p:nvPr/>
        </p:nvCxnSpPr>
        <p:spPr>
          <a:xfrm>
            <a:off x="3878512" y="4507079"/>
            <a:ext cx="0" cy="2181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8" name="Google Shape;198;p3"/>
          <p:cNvCxnSpPr/>
          <p:nvPr/>
        </p:nvCxnSpPr>
        <p:spPr>
          <a:xfrm rot="10800000" flipH="1">
            <a:off x="494522" y="4655501"/>
            <a:ext cx="3376571" cy="397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9" name="Google Shape;199;p3"/>
          <p:cNvSpPr txBox="1"/>
          <p:nvPr/>
        </p:nvSpPr>
        <p:spPr>
          <a:xfrm>
            <a:off x="1443187" y="4655501"/>
            <a:ext cx="1463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length == 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3"/>
          <p:cNvSpPr txBox="1"/>
          <p:nvPr/>
        </p:nvSpPr>
        <p:spPr>
          <a:xfrm>
            <a:off x="440266" y="3044500"/>
            <a:ext cx="62329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요소 검색</a:t>
            </a:r>
            <a:endParaRPr/>
          </a:p>
        </p:txBody>
      </p:sp>
      <p:sp>
        <p:nvSpPr>
          <p:cNvPr id="201" name="Google Shape;201;p3"/>
          <p:cNvSpPr txBox="1"/>
          <p:nvPr/>
        </p:nvSpPr>
        <p:spPr>
          <a:xfrm>
            <a:off x="5806246" y="4633878"/>
            <a:ext cx="51273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인덱스 번호(key)로 요소의 값을 가져온다 </a:t>
            </a:r>
            <a:endParaRPr/>
          </a:p>
        </p:txBody>
      </p:sp>
      <p:sp>
        <p:nvSpPr>
          <p:cNvPr id="202" name="Google Shape;202;p3"/>
          <p:cNvSpPr txBox="1"/>
          <p:nvPr/>
        </p:nvSpPr>
        <p:spPr>
          <a:xfrm>
            <a:off x="501941" y="255101"/>
            <a:ext cx="62329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요소 수정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125</Words>
  <Application>Microsoft Office PowerPoint</Application>
  <PresentationFormat>와이드스크린</PresentationFormat>
  <Paragraphs>51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배상엽[ 학부재학 / 경영학과 ]</dc:creator>
  <cp:lastModifiedBy>Windows 사용자</cp:lastModifiedBy>
  <cp:revision>1</cp:revision>
  <dcterms:created xsi:type="dcterms:W3CDTF">2021-08-15T15:18:51Z</dcterms:created>
  <dcterms:modified xsi:type="dcterms:W3CDTF">2024-02-21T00:29:41Z</dcterms:modified>
</cp:coreProperties>
</file>