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1" r:id="rId5"/>
    <p:sldMasterId id="2147483673" r:id="rId6"/>
  </p:sldMasterIdLst>
  <p:notesMasterIdLst>
    <p:notesMasterId r:id="rId21"/>
  </p:notesMasterIdLst>
  <p:handoutMasterIdLst>
    <p:handoutMasterId r:id="rId22"/>
  </p:handoutMasterIdLst>
  <p:sldIdLst>
    <p:sldId id="356" r:id="rId7"/>
    <p:sldId id="336" r:id="rId8"/>
    <p:sldId id="348" r:id="rId9"/>
    <p:sldId id="347" r:id="rId10"/>
    <p:sldId id="352" r:id="rId11"/>
    <p:sldId id="307" r:id="rId12"/>
    <p:sldId id="358" r:id="rId13"/>
    <p:sldId id="353" r:id="rId14"/>
    <p:sldId id="260" r:id="rId15"/>
    <p:sldId id="333" r:id="rId16"/>
    <p:sldId id="331" r:id="rId17"/>
    <p:sldId id="298" r:id="rId18"/>
    <p:sldId id="357" r:id="rId19"/>
    <p:sldId id="32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Προεπιλεγμένη ενότητα" id="{82D10B55-1B1D-4434-90D3-4EA4BA57F091}">
          <p14:sldIdLst>
            <p14:sldId id="356"/>
          </p14:sldIdLst>
        </p14:section>
        <p14:section name="Ενότητα χωρίς τίτλο" id="{1FC5A8E6-898F-466A-9702-9111494B73B7}">
          <p14:sldIdLst>
            <p14:sldId id="336"/>
            <p14:sldId id="348"/>
            <p14:sldId id="347"/>
            <p14:sldId id="352"/>
            <p14:sldId id="307"/>
            <p14:sldId id="358"/>
            <p14:sldId id="353"/>
            <p14:sldId id="260"/>
            <p14:sldId id="333"/>
            <p14:sldId id="331"/>
            <p14:sldId id="298"/>
            <p14:sldId id="357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B16B0-08C8-4BCF-8776-A22B92F56A5B}" v="27" dt="2021-10-21T22:15:47.038"/>
    <p1510:client id="{6E9AA622-112E-45BA-B815-9053529CEC5A}" v="40" dt="2021-10-21T20:33:04.9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ios Lagkaditis" userId="S::alagkaditis@athtech.gr::0af3ec37-6d12-4e5e-9994-bb2437156860" providerId="AD" clId="Web-{E47CD930-D8C3-460B-AE8E-CBF409DF77AA}"/>
    <pc:docChg chg="modSld">
      <pc:chgData name="Alexios Lagkaditis" userId="S::alagkaditis@athtech.gr::0af3ec37-6d12-4e5e-9994-bb2437156860" providerId="AD" clId="Web-{E47CD930-D8C3-460B-AE8E-CBF409DF77AA}" dt="2021-10-20T12:56:35.923" v="1" actId="14100"/>
      <pc:docMkLst>
        <pc:docMk/>
      </pc:docMkLst>
      <pc:sldChg chg="modSp">
        <pc:chgData name="Alexios Lagkaditis" userId="S::alagkaditis@athtech.gr::0af3ec37-6d12-4e5e-9994-bb2437156860" providerId="AD" clId="Web-{E47CD930-D8C3-460B-AE8E-CBF409DF77AA}" dt="2021-10-20T12:56:07.922" v="0" actId="14100"/>
        <pc:sldMkLst>
          <pc:docMk/>
          <pc:sldMk cId="4005271684" sldId="336"/>
        </pc:sldMkLst>
        <pc:spChg chg="mod">
          <ac:chgData name="Alexios Lagkaditis" userId="S::alagkaditis@athtech.gr::0af3ec37-6d12-4e5e-9994-bb2437156860" providerId="AD" clId="Web-{E47CD930-D8C3-460B-AE8E-CBF409DF77AA}" dt="2021-10-20T12:56:07.922" v="0" actId="14100"/>
          <ac:spMkLst>
            <pc:docMk/>
            <pc:sldMk cId="4005271684" sldId="336"/>
            <ac:spMk id="21" creationId="{0A60A293-67D9-4CA1-8E3B-289D78181F6C}"/>
          </ac:spMkLst>
        </pc:spChg>
      </pc:sldChg>
      <pc:sldChg chg="modSp">
        <pc:chgData name="Alexios Lagkaditis" userId="S::alagkaditis@athtech.gr::0af3ec37-6d12-4e5e-9994-bb2437156860" providerId="AD" clId="Web-{E47CD930-D8C3-460B-AE8E-CBF409DF77AA}" dt="2021-10-20T12:56:35.923" v="1" actId="14100"/>
        <pc:sldMkLst>
          <pc:docMk/>
          <pc:sldMk cId="3762006554" sldId="351"/>
        </pc:sldMkLst>
        <pc:picChg chg="mod">
          <ac:chgData name="Alexios Lagkaditis" userId="S::alagkaditis@athtech.gr::0af3ec37-6d12-4e5e-9994-bb2437156860" providerId="AD" clId="Web-{E47CD930-D8C3-460B-AE8E-CBF409DF77AA}" dt="2021-10-20T12:56:35.923" v="1" actId="14100"/>
          <ac:picMkLst>
            <pc:docMk/>
            <pc:sldMk cId="3762006554" sldId="351"/>
            <ac:picMk id="3" creationId="{6463ADA2-BF21-4246-810E-CA4898469E6A}"/>
          </ac:picMkLst>
        </pc:picChg>
      </pc:sldChg>
    </pc:docChg>
  </pc:docChgLst>
  <pc:docChgLst>
    <pc:chgData name="Ilias Dimitrakopoulos" userId="b9cd33bf-2b07-46ee-b3f8-b3a9dcc9b9df" providerId="ADAL" clId="{6E9AA622-112E-45BA-B815-9053529CEC5A}"/>
    <pc:docChg chg="custSel modSld">
      <pc:chgData name="Ilias Dimitrakopoulos" userId="b9cd33bf-2b07-46ee-b3f8-b3a9dcc9b9df" providerId="ADAL" clId="{6E9AA622-112E-45BA-B815-9053529CEC5A}" dt="2021-10-21T20:33:04.918" v="35" actId="20577"/>
      <pc:docMkLst>
        <pc:docMk/>
      </pc:docMkLst>
      <pc:sldChg chg="modSp mod">
        <pc:chgData name="Ilias Dimitrakopoulos" userId="b9cd33bf-2b07-46ee-b3f8-b3a9dcc9b9df" providerId="ADAL" clId="{6E9AA622-112E-45BA-B815-9053529CEC5A}" dt="2021-10-21T20:33:04.918" v="35" actId="20577"/>
        <pc:sldMkLst>
          <pc:docMk/>
          <pc:sldMk cId="2237534520" sldId="331"/>
        </pc:sldMkLst>
        <pc:spChg chg="mod">
          <ac:chgData name="Ilias Dimitrakopoulos" userId="b9cd33bf-2b07-46ee-b3f8-b3a9dcc9b9df" providerId="ADAL" clId="{6E9AA622-112E-45BA-B815-9053529CEC5A}" dt="2021-10-21T20:21:28.562" v="12" actId="20577"/>
          <ac:spMkLst>
            <pc:docMk/>
            <pc:sldMk cId="2237534520" sldId="331"/>
            <ac:spMk id="11" creationId="{BDD13167-A832-4218-BF18-0808D39551AB}"/>
          </ac:spMkLst>
        </pc:spChg>
        <pc:spChg chg="mod">
          <ac:chgData name="Ilias Dimitrakopoulos" userId="b9cd33bf-2b07-46ee-b3f8-b3a9dcc9b9df" providerId="ADAL" clId="{6E9AA622-112E-45BA-B815-9053529CEC5A}" dt="2021-10-21T20:33:04.918" v="35" actId="20577"/>
          <ac:spMkLst>
            <pc:docMk/>
            <pc:sldMk cId="2237534520" sldId="331"/>
            <ac:spMk id="31" creationId="{CBAE3545-AE51-47AA-9541-217A28FFCCF4}"/>
          </ac:spMkLst>
        </pc:spChg>
      </pc:sldChg>
    </pc:docChg>
  </pc:docChgLst>
  <pc:docChgLst>
    <pc:chgData name="Evaggelos Panagiotopoulos" userId="S::epanagiotopoulos@athtech.gr::b6df2ea7-6c4b-4980-9fac-b7ce0aa1b964" providerId="AD" clId="Web-{18CB16B0-08C8-4BCF-8776-A22B92F56A5B}"/>
    <pc:docChg chg="modSld">
      <pc:chgData name="Evaggelos Panagiotopoulos" userId="S::epanagiotopoulos@athtech.gr::b6df2ea7-6c4b-4980-9fac-b7ce0aa1b964" providerId="AD" clId="Web-{18CB16B0-08C8-4BCF-8776-A22B92F56A5B}" dt="2021-10-21T22:15:47.038" v="14" actId="20577"/>
      <pc:docMkLst>
        <pc:docMk/>
      </pc:docMkLst>
      <pc:sldChg chg="modSp">
        <pc:chgData name="Evaggelos Panagiotopoulos" userId="S::epanagiotopoulos@athtech.gr::b6df2ea7-6c4b-4980-9fac-b7ce0aa1b964" providerId="AD" clId="Web-{18CB16B0-08C8-4BCF-8776-A22B92F56A5B}" dt="2021-10-21T22:15:47.038" v="14" actId="20577"/>
        <pc:sldMkLst>
          <pc:docMk/>
          <pc:sldMk cId="1585171815" sldId="329"/>
        </pc:sldMkLst>
        <pc:spChg chg="mod">
          <ac:chgData name="Evaggelos Panagiotopoulos" userId="S::epanagiotopoulos@athtech.gr::b6df2ea7-6c4b-4980-9fac-b7ce0aa1b964" providerId="AD" clId="Web-{18CB16B0-08C8-4BCF-8776-A22B92F56A5B}" dt="2021-10-21T22:15:47.038" v="14" actId="20577"/>
          <ac:spMkLst>
            <pc:docMk/>
            <pc:sldMk cId="1585171815" sldId="329"/>
            <ac:spMk id="3" creationId="{6083CE10-BF93-45A6-B414-FFFC3FADC2E2}"/>
          </ac:spMkLst>
        </pc:spChg>
      </pc:sldChg>
      <pc:sldChg chg="modSp">
        <pc:chgData name="Evaggelos Panagiotopoulos" userId="S::epanagiotopoulos@athtech.gr::b6df2ea7-6c4b-4980-9fac-b7ce0aa1b964" providerId="AD" clId="Web-{18CB16B0-08C8-4BCF-8776-A22B92F56A5B}" dt="2021-10-21T20:33:08.712" v="11" actId="20577"/>
        <pc:sldMkLst>
          <pc:docMk/>
          <pc:sldMk cId="2237534520" sldId="331"/>
        </pc:sldMkLst>
        <pc:spChg chg="mod">
          <ac:chgData name="Evaggelos Panagiotopoulos" userId="S::epanagiotopoulos@athtech.gr::b6df2ea7-6c4b-4980-9fac-b7ce0aa1b964" providerId="AD" clId="Web-{18CB16B0-08C8-4BCF-8776-A22B92F56A5B}" dt="2021-10-21T20:22:08.491" v="5" actId="20577"/>
          <ac:spMkLst>
            <pc:docMk/>
            <pc:sldMk cId="2237534520" sldId="331"/>
            <ac:spMk id="11" creationId="{BDD13167-A832-4218-BF18-0808D39551AB}"/>
          </ac:spMkLst>
        </pc:spChg>
        <pc:spChg chg="mod">
          <ac:chgData name="Evaggelos Panagiotopoulos" userId="S::epanagiotopoulos@athtech.gr::b6df2ea7-6c4b-4980-9fac-b7ce0aa1b964" providerId="AD" clId="Web-{18CB16B0-08C8-4BCF-8776-A22B92F56A5B}" dt="2021-10-21T20:33:08.712" v="11" actId="20577"/>
          <ac:spMkLst>
            <pc:docMk/>
            <pc:sldMk cId="2237534520" sldId="331"/>
            <ac:spMk id="31" creationId="{CBAE3545-AE51-47AA-9541-217A28FFCCF4}"/>
          </ac:spMkLst>
        </pc:spChg>
      </pc:sldChg>
    </pc:docChg>
  </pc:docChgLst>
  <pc:docChgLst>
    <pc:chgData name="Evaggelos Panagiotopoulos" userId="S::epanagiotopoulos@athtech.gr::b6df2ea7-6c4b-4980-9fac-b7ce0aa1b964" providerId="AD" clId="Web-{A4518190-DEC6-51C7-57E0-EBB04887A155}"/>
    <pc:docChg chg="modSld">
      <pc:chgData name="Evaggelos Panagiotopoulos" userId="S::epanagiotopoulos@athtech.gr::b6df2ea7-6c4b-4980-9fac-b7ce0aa1b964" providerId="AD" clId="Web-{A4518190-DEC6-51C7-57E0-EBB04887A155}" dt="2021-10-20T07:45:15.590" v="12"/>
      <pc:docMkLst>
        <pc:docMk/>
      </pc:docMkLst>
      <pc:sldChg chg="modSp">
        <pc:chgData name="Evaggelos Panagiotopoulos" userId="S::epanagiotopoulos@athtech.gr::b6df2ea7-6c4b-4980-9fac-b7ce0aa1b964" providerId="AD" clId="Web-{A4518190-DEC6-51C7-57E0-EBB04887A155}" dt="2021-10-20T07:40:38.958" v="6" actId="20577"/>
        <pc:sldMkLst>
          <pc:docMk/>
          <pc:sldMk cId="141078548" sldId="260"/>
        </pc:sldMkLst>
        <pc:spChg chg="mod">
          <ac:chgData name="Evaggelos Panagiotopoulos" userId="S::epanagiotopoulos@athtech.gr::b6df2ea7-6c4b-4980-9fac-b7ce0aa1b964" providerId="AD" clId="Web-{A4518190-DEC6-51C7-57E0-EBB04887A155}" dt="2021-10-20T07:40:38.958" v="6" actId="20577"/>
          <ac:spMkLst>
            <pc:docMk/>
            <pc:sldMk cId="141078548" sldId="260"/>
            <ac:spMk id="68" creationId="{352DD5C3-1A5F-49FE-8BA4-5DA9474D79C1}"/>
          </ac:spMkLst>
        </pc:spChg>
      </pc:sldChg>
      <pc:sldChg chg="modSp">
        <pc:chgData name="Evaggelos Panagiotopoulos" userId="S::epanagiotopoulos@athtech.gr::b6df2ea7-6c4b-4980-9fac-b7ce0aa1b964" providerId="AD" clId="Web-{A4518190-DEC6-51C7-57E0-EBB04887A155}" dt="2021-10-20T07:45:15.590" v="12"/>
        <pc:sldMkLst>
          <pc:docMk/>
          <pc:sldMk cId="3940008774" sldId="333"/>
        </pc:sldMkLst>
        <pc:graphicFrameChg chg="mod modGraphic">
          <ac:chgData name="Evaggelos Panagiotopoulos" userId="S::epanagiotopoulos@athtech.gr::b6df2ea7-6c4b-4980-9fac-b7ce0aa1b964" providerId="AD" clId="Web-{A4518190-DEC6-51C7-57E0-EBB04887A155}" dt="2021-10-20T07:45:15.590" v="12"/>
          <ac:graphicFrameMkLst>
            <pc:docMk/>
            <pc:sldMk cId="3940008774" sldId="333"/>
            <ac:graphicFrameMk id="3" creationId="{27B204C0-9288-4E4E-BF1D-BF48A7575B49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BED6F9-51C6-4F77-A97C-95CC3E86759E}" type="doc">
      <dgm:prSet loTypeId="urn:microsoft.com/office/officeart/2005/8/layout/vList3" loCatId="picture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E886CC9-C07E-4378-B056-B1D6D6370B03}">
      <dgm:prSet phldrT="[Κείμενο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>
              <a:latin typeface="Calibri Light" panose="020F0302020204030204" pitchFamily="34" charset="0"/>
              <a:cs typeface="Calibri Light" panose="020F0302020204030204" pitchFamily="34" charset="0"/>
            </a:rPr>
            <a:t>Application of different techniques in the preprocessing stage</a:t>
          </a:r>
          <a:endParaRPr lang="en-GB"/>
        </a:p>
      </dgm:t>
    </dgm:pt>
    <dgm:pt modelId="{6180246F-FA51-43EB-8B41-1CBE88F75A5F}" type="parTrans" cxnId="{D8F2AB7D-0F62-400A-9461-F4DC70DCE7A8}">
      <dgm:prSet/>
      <dgm:spPr/>
      <dgm:t>
        <a:bodyPr/>
        <a:lstStyle/>
        <a:p>
          <a:endParaRPr lang="en-GB"/>
        </a:p>
      </dgm:t>
    </dgm:pt>
    <dgm:pt modelId="{423E8DB1-89CC-4CF5-9A87-4B37EEEF44B9}" type="sibTrans" cxnId="{D8F2AB7D-0F62-400A-9461-F4DC70DCE7A8}">
      <dgm:prSet/>
      <dgm:spPr/>
      <dgm:t>
        <a:bodyPr/>
        <a:lstStyle/>
        <a:p>
          <a:endParaRPr lang="en-GB"/>
        </a:p>
      </dgm:t>
    </dgm:pt>
    <dgm:pt modelId="{E98890DE-B8C2-475C-A16F-64990F08A7BB}">
      <dgm:prSet phldrT="[Κείμενο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GB">
              <a:latin typeface="Calibri Light" panose="020F0302020204030204" pitchFamily="34" charset="0"/>
              <a:cs typeface="Calibri Light" panose="020F0302020204030204" pitchFamily="34" charset="0"/>
            </a:rPr>
            <a:t>Use of PCA or other</a:t>
          </a:r>
          <a:r>
            <a:rPr lang="el-GR">
              <a:latin typeface="Calibri Light" panose="020F0302020204030204" pitchFamily="34" charset="0"/>
              <a:cs typeface="Calibri Light" panose="020F0302020204030204" pitchFamily="34" charset="0"/>
            </a:rPr>
            <a:t> </a:t>
          </a:r>
          <a:r>
            <a:rPr lang="en-GB">
              <a:latin typeface="Calibri Light" panose="020F0302020204030204" pitchFamily="34" charset="0"/>
              <a:cs typeface="Calibri Light" panose="020F0302020204030204" pitchFamily="34" charset="0"/>
            </a:rPr>
            <a:t>dimensionality reduction techniques</a:t>
          </a:r>
          <a:endParaRPr lang="en-GB"/>
        </a:p>
      </dgm:t>
    </dgm:pt>
    <dgm:pt modelId="{AEC797E3-D2B3-4301-9F25-E2F4FCD2A856}" type="parTrans" cxnId="{B752099E-2D6D-42ED-AF0C-A0B13C7C9E68}">
      <dgm:prSet/>
      <dgm:spPr/>
      <dgm:t>
        <a:bodyPr/>
        <a:lstStyle/>
        <a:p>
          <a:endParaRPr lang="en-GB"/>
        </a:p>
      </dgm:t>
    </dgm:pt>
    <dgm:pt modelId="{CBFA630B-1130-4EEB-BCED-B03F7D609462}" type="sibTrans" cxnId="{B752099E-2D6D-42ED-AF0C-A0B13C7C9E68}">
      <dgm:prSet/>
      <dgm:spPr/>
      <dgm:t>
        <a:bodyPr/>
        <a:lstStyle/>
        <a:p>
          <a:endParaRPr lang="en-GB"/>
        </a:p>
      </dgm:t>
    </dgm:pt>
    <dgm:pt modelId="{813CF5F6-15E4-48FB-8E75-68C67BC58A60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>
              <a:latin typeface="Calibri Light" panose="020F0302020204030204" pitchFamily="34" charset="0"/>
              <a:cs typeface="Calibri Light" panose="020F0302020204030204" pitchFamily="34" charset="0"/>
            </a:rPr>
            <a:t>Use of different regression models after Data Analysis</a:t>
          </a:r>
          <a:endParaRPr lang="en-GB"/>
        </a:p>
      </dgm:t>
    </dgm:pt>
    <dgm:pt modelId="{AB05C48E-1666-4AAF-8624-172EEB04A1EC}" type="parTrans" cxnId="{F3477BC7-0BFC-4497-83DF-54EE62396D42}">
      <dgm:prSet/>
      <dgm:spPr/>
      <dgm:t>
        <a:bodyPr/>
        <a:lstStyle/>
        <a:p>
          <a:endParaRPr lang="en-GB"/>
        </a:p>
      </dgm:t>
    </dgm:pt>
    <dgm:pt modelId="{BBE5D5D5-DE5E-4DBC-8C6A-A27050C03F05}" type="sibTrans" cxnId="{F3477BC7-0BFC-4497-83DF-54EE62396D42}">
      <dgm:prSet/>
      <dgm:spPr/>
      <dgm:t>
        <a:bodyPr/>
        <a:lstStyle/>
        <a:p>
          <a:endParaRPr lang="en-GB"/>
        </a:p>
      </dgm:t>
    </dgm:pt>
    <dgm:pt modelId="{4799B74C-E013-4F7F-89AD-10B9893D595C}" type="pres">
      <dgm:prSet presAssocID="{D5BED6F9-51C6-4F77-A97C-95CC3E86759E}" presName="linearFlow" presStyleCnt="0">
        <dgm:presLayoutVars>
          <dgm:dir/>
          <dgm:resizeHandles val="exact"/>
        </dgm:presLayoutVars>
      </dgm:prSet>
      <dgm:spPr/>
    </dgm:pt>
    <dgm:pt modelId="{F52E9C85-A43E-4045-A08E-3FBB862B8F9E}" type="pres">
      <dgm:prSet presAssocID="{9E886CC9-C07E-4378-B056-B1D6D6370B03}" presName="composite" presStyleCnt="0"/>
      <dgm:spPr/>
    </dgm:pt>
    <dgm:pt modelId="{3B340F8C-7C8F-49FA-A66F-5CBAD35C6E0E}" type="pres">
      <dgm:prSet presAssocID="{9E886CC9-C07E-4378-B056-B1D6D6370B03}" presName="imgShp" presStyleLbl="fgImgPlace1" presStyleIdx="0" presStyleCnt="3" custScaleX="97873" custScaleY="97832" custLinFactNeighborX="-50378" custLinFactNeighborY="-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Γρανάζια"/>
        </a:ext>
      </dgm:extLst>
    </dgm:pt>
    <dgm:pt modelId="{2E95A97E-7CBF-415C-99B1-FEBA1B55793C}" type="pres">
      <dgm:prSet presAssocID="{9E886CC9-C07E-4378-B056-B1D6D6370B03}" presName="txShp" presStyleLbl="node1" presStyleIdx="0" presStyleCnt="3">
        <dgm:presLayoutVars>
          <dgm:bulletEnabled val="1"/>
        </dgm:presLayoutVars>
      </dgm:prSet>
      <dgm:spPr/>
    </dgm:pt>
    <dgm:pt modelId="{0B1D46EF-3AE6-4C4F-A856-71EF21BFE20B}" type="pres">
      <dgm:prSet presAssocID="{423E8DB1-89CC-4CF5-9A87-4B37EEEF44B9}" presName="spacing" presStyleCnt="0"/>
      <dgm:spPr/>
    </dgm:pt>
    <dgm:pt modelId="{DD94E54B-92B1-458A-97DA-20EA9C90F921}" type="pres">
      <dgm:prSet presAssocID="{E98890DE-B8C2-475C-A16F-64990F08A7BB}" presName="composite" presStyleCnt="0"/>
      <dgm:spPr/>
    </dgm:pt>
    <dgm:pt modelId="{87556427-2631-4795-B7CE-0740A4A9F992}" type="pres">
      <dgm:prSet presAssocID="{E98890DE-B8C2-475C-A16F-64990F08A7BB}" presName="imgShp" presStyleLbl="fgImgPlace1" presStyleIdx="1" presStyleCnt="3" custScaleX="98071" custScaleY="98071" custLinFactNeighborX="-48878" custLinFactNeighborY="-140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Φίλτρο"/>
        </a:ext>
      </dgm:extLst>
    </dgm:pt>
    <dgm:pt modelId="{B631028A-5685-4440-9ABE-B148D877A524}" type="pres">
      <dgm:prSet presAssocID="{E98890DE-B8C2-475C-A16F-64990F08A7BB}" presName="txShp" presStyleLbl="node1" presStyleIdx="1" presStyleCnt="3">
        <dgm:presLayoutVars>
          <dgm:bulletEnabled val="1"/>
        </dgm:presLayoutVars>
      </dgm:prSet>
      <dgm:spPr/>
    </dgm:pt>
    <dgm:pt modelId="{01E93E23-3C6A-4A35-9ED9-517232D2992D}" type="pres">
      <dgm:prSet presAssocID="{CBFA630B-1130-4EEB-BCED-B03F7D609462}" presName="spacing" presStyleCnt="0"/>
      <dgm:spPr/>
    </dgm:pt>
    <dgm:pt modelId="{D162563A-5170-4095-B7A4-7FB9CE1A9EC0}" type="pres">
      <dgm:prSet presAssocID="{813CF5F6-15E4-48FB-8E75-68C67BC58A60}" presName="composite" presStyleCnt="0"/>
      <dgm:spPr/>
    </dgm:pt>
    <dgm:pt modelId="{A754704F-CC62-469F-9A38-C145F53ECBE4}" type="pres">
      <dgm:prSet presAssocID="{813CF5F6-15E4-48FB-8E75-68C67BC58A60}" presName="imgShp" presStyleLbl="fgImgPlace1" presStyleIdx="2" presStyleCnt="3" custScaleX="98071" custScaleY="98071" custLinFactNeighborX="-50024" custLinFactNeighborY="-3012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Στατιστικά στοιχεία"/>
        </a:ext>
      </dgm:extLst>
    </dgm:pt>
    <dgm:pt modelId="{4E5E0F73-ADD3-4BB3-B1F1-6F595E8D5973}" type="pres">
      <dgm:prSet presAssocID="{813CF5F6-15E4-48FB-8E75-68C67BC58A60}" presName="txShp" presStyleLbl="node1" presStyleIdx="2" presStyleCnt="3">
        <dgm:presLayoutVars>
          <dgm:bulletEnabled val="1"/>
        </dgm:presLayoutVars>
      </dgm:prSet>
      <dgm:spPr/>
    </dgm:pt>
  </dgm:ptLst>
  <dgm:cxnLst>
    <dgm:cxn modelId="{A6F49413-E4B8-4F06-AB1F-A2186B8C387E}" type="presOf" srcId="{E98890DE-B8C2-475C-A16F-64990F08A7BB}" destId="{B631028A-5685-4440-9ABE-B148D877A524}" srcOrd="0" destOrd="0" presId="urn:microsoft.com/office/officeart/2005/8/layout/vList3"/>
    <dgm:cxn modelId="{D8F2AB7D-0F62-400A-9461-F4DC70DCE7A8}" srcId="{D5BED6F9-51C6-4F77-A97C-95CC3E86759E}" destId="{9E886CC9-C07E-4378-B056-B1D6D6370B03}" srcOrd="0" destOrd="0" parTransId="{6180246F-FA51-43EB-8B41-1CBE88F75A5F}" sibTransId="{423E8DB1-89CC-4CF5-9A87-4B37EEEF44B9}"/>
    <dgm:cxn modelId="{59B94F84-48AA-4B4A-B0D1-3449F45AE1E8}" type="presOf" srcId="{813CF5F6-15E4-48FB-8E75-68C67BC58A60}" destId="{4E5E0F73-ADD3-4BB3-B1F1-6F595E8D5973}" srcOrd="0" destOrd="0" presId="urn:microsoft.com/office/officeart/2005/8/layout/vList3"/>
    <dgm:cxn modelId="{B752099E-2D6D-42ED-AF0C-A0B13C7C9E68}" srcId="{D5BED6F9-51C6-4F77-A97C-95CC3E86759E}" destId="{E98890DE-B8C2-475C-A16F-64990F08A7BB}" srcOrd="1" destOrd="0" parTransId="{AEC797E3-D2B3-4301-9F25-E2F4FCD2A856}" sibTransId="{CBFA630B-1130-4EEB-BCED-B03F7D609462}"/>
    <dgm:cxn modelId="{25582EAB-973E-47E9-8EFB-A1F832406DBA}" type="presOf" srcId="{9E886CC9-C07E-4378-B056-B1D6D6370B03}" destId="{2E95A97E-7CBF-415C-99B1-FEBA1B55793C}" srcOrd="0" destOrd="0" presId="urn:microsoft.com/office/officeart/2005/8/layout/vList3"/>
    <dgm:cxn modelId="{340535C1-C785-46E6-8B26-45B7284F555D}" type="presOf" srcId="{D5BED6F9-51C6-4F77-A97C-95CC3E86759E}" destId="{4799B74C-E013-4F7F-89AD-10B9893D595C}" srcOrd="0" destOrd="0" presId="urn:microsoft.com/office/officeart/2005/8/layout/vList3"/>
    <dgm:cxn modelId="{F3477BC7-0BFC-4497-83DF-54EE62396D42}" srcId="{D5BED6F9-51C6-4F77-A97C-95CC3E86759E}" destId="{813CF5F6-15E4-48FB-8E75-68C67BC58A60}" srcOrd="2" destOrd="0" parTransId="{AB05C48E-1666-4AAF-8624-172EEB04A1EC}" sibTransId="{BBE5D5D5-DE5E-4DBC-8C6A-A27050C03F05}"/>
    <dgm:cxn modelId="{CF419D76-9FFB-4EE0-8B09-C792EC1044E7}" type="presParOf" srcId="{4799B74C-E013-4F7F-89AD-10B9893D595C}" destId="{F52E9C85-A43E-4045-A08E-3FBB862B8F9E}" srcOrd="0" destOrd="0" presId="urn:microsoft.com/office/officeart/2005/8/layout/vList3"/>
    <dgm:cxn modelId="{77882682-2A6C-4D42-9A6E-43C8BBF140A9}" type="presParOf" srcId="{F52E9C85-A43E-4045-A08E-3FBB862B8F9E}" destId="{3B340F8C-7C8F-49FA-A66F-5CBAD35C6E0E}" srcOrd="0" destOrd="0" presId="urn:microsoft.com/office/officeart/2005/8/layout/vList3"/>
    <dgm:cxn modelId="{35CC68FB-7C63-46EF-9AEA-ECBCE2E7E772}" type="presParOf" srcId="{F52E9C85-A43E-4045-A08E-3FBB862B8F9E}" destId="{2E95A97E-7CBF-415C-99B1-FEBA1B55793C}" srcOrd="1" destOrd="0" presId="urn:microsoft.com/office/officeart/2005/8/layout/vList3"/>
    <dgm:cxn modelId="{2D3C04D6-70D3-4148-AD21-610E4CE7007F}" type="presParOf" srcId="{4799B74C-E013-4F7F-89AD-10B9893D595C}" destId="{0B1D46EF-3AE6-4C4F-A856-71EF21BFE20B}" srcOrd="1" destOrd="0" presId="urn:microsoft.com/office/officeart/2005/8/layout/vList3"/>
    <dgm:cxn modelId="{209F1A7C-0CA7-4CF6-9637-8D8A2E0966BD}" type="presParOf" srcId="{4799B74C-E013-4F7F-89AD-10B9893D595C}" destId="{DD94E54B-92B1-458A-97DA-20EA9C90F921}" srcOrd="2" destOrd="0" presId="urn:microsoft.com/office/officeart/2005/8/layout/vList3"/>
    <dgm:cxn modelId="{8E418C2F-6EA7-46DE-8A20-12D02668EC23}" type="presParOf" srcId="{DD94E54B-92B1-458A-97DA-20EA9C90F921}" destId="{87556427-2631-4795-B7CE-0740A4A9F992}" srcOrd="0" destOrd="0" presId="urn:microsoft.com/office/officeart/2005/8/layout/vList3"/>
    <dgm:cxn modelId="{880B0851-55BA-4CB4-97EB-09366890141E}" type="presParOf" srcId="{DD94E54B-92B1-458A-97DA-20EA9C90F921}" destId="{B631028A-5685-4440-9ABE-B148D877A524}" srcOrd="1" destOrd="0" presId="urn:microsoft.com/office/officeart/2005/8/layout/vList3"/>
    <dgm:cxn modelId="{2483D919-232C-4CE4-A7EF-6E85BBED8D8E}" type="presParOf" srcId="{4799B74C-E013-4F7F-89AD-10B9893D595C}" destId="{01E93E23-3C6A-4A35-9ED9-517232D2992D}" srcOrd="3" destOrd="0" presId="urn:microsoft.com/office/officeart/2005/8/layout/vList3"/>
    <dgm:cxn modelId="{2583E01D-C7F3-4962-86DA-88DD0CAC7E97}" type="presParOf" srcId="{4799B74C-E013-4F7F-89AD-10B9893D595C}" destId="{D162563A-5170-4095-B7A4-7FB9CE1A9EC0}" srcOrd="4" destOrd="0" presId="urn:microsoft.com/office/officeart/2005/8/layout/vList3"/>
    <dgm:cxn modelId="{90588698-6245-4D74-84FE-C65221B6DA49}" type="presParOf" srcId="{D162563A-5170-4095-B7A4-7FB9CE1A9EC0}" destId="{A754704F-CC62-469F-9A38-C145F53ECBE4}" srcOrd="0" destOrd="0" presId="urn:microsoft.com/office/officeart/2005/8/layout/vList3"/>
    <dgm:cxn modelId="{10006B55-7807-4079-89A5-064E41D097D1}" type="presParOf" srcId="{D162563A-5170-4095-B7A4-7FB9CE1A9EC0}" destId="{4E5E0F73-ADD3-4BB3-B1F1-6F595E8D597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5A97E-7CBF-415C-99B1-FEBA1B55793C}">
      <dsp:nvSpPr>
        <dsp:cNvPr id="0" name=""/>
        <dsp:cNvSpPr/>
      </dsp:nvSpPr>
      <dsp:spPr>
        <a:xfrm rot="10800000">
          <a:off x="1729694" y="2526"/>
          <a:ext cx="5405120" cy="1505029"/>
        </a:xfrm>
        <a:prstGeom prst="homePlate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76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000" kern="1200">
              <a:latin typeface="Calibri Light" panose="020F0302020204030204" pitchFamily="34" charset="0"/>
              <a:cs typeface="Calibri Light" panose="020F0302020204030204" pitchFamily="34" charset="0"/>
            </a:rPr>
            <a:t>Application of different techniques in the preprocessing stage</a:t>
          </a:r>
          <a:endParaRPr lang="en-GB" sz="3000" kern="1200"/>
        </a:p>
      </dsp:txBody>
      <dsp:txXfrm rot="10800000">
        <a:off x="2105951" y="2526"/>
        <a:ext cx="5028863" cy="1505029"/>
      </dsp:txXfrm>
    </dsp:sp>
    <dsp:sp modelId="{3B340F8C-7C8F-49FA-A66F-5CBAD35C6E0E}">
      <dsp:nvSpPr>
        <dsp:cNvPr id="0" name=""/>
        <dsp:cNvSpPr/>
      </dsp:nvSpPr>
      <dsp:spPr>
        <a:xfrm>
          <a:off x="234981" y="18796"/>
          <a:ext cx="1473017" cy="147240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1028A-5685-4440-9ABE-B148D877A524}">
      <dsp:nvSpPr>
        <dsp:cNvPr id="0" name=""/>
        <dsp:cNvSpPr/>
      </dsp:nvSpPr>
      <dsp:spPr>
        <a:xfrm rot="10800000">
          <a:off x="1730439" y="1956818"/>
          <a:ext cx="5405120" cy="1505029"/>
        </a:xfrm>
        <a:prstGeom prst="homePlate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76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3000" kern="1200">
              <a:latin typeface="Calibri Light" panose="020F0302020204030204" pitchFamily="34" charset="0"/>
              <a:cs typeface="Calibri Light" panose="020F0302020204030204" pitchFamily="34" charset="0"/>
            </a:rPr>
            <a:t>Use of PCA or other</a:t>
          </a:r>
          <a:r>
            <a:rPr lang="el-GR" sz="3000" kern="1200">
              <a:latin typeface="Calibri Light" panose="020F0302020204030204" pitchFamily="34" charset="0"/>
              <a:cs typeface="Calibri Light" panose="020F0302020204030204" pitchFamily="34" charset="0"/>
            </a:rPr>
            <a:t> </a:t>
          </a:r>
          <a:r>
            <a:rPr lang="en-GB" sz="3000" kern="1200">
              <a:latin typeface="Calibri Light" panose="020F0302020204030204" pitchFamily="34" charset="0"/>
              <a:cs typeface="Calibri Light" panose="020F0302020204030204" pitchFamily="34" charset="0"/>
            </a:rPr>
            <a:t>dimensionality reduction techniques</a:t>
          </a:r>
          <a:endParaRPr lang="en-GB" sz="3000" kern="1200"/>
        </a:p>
      </dsp:txBody>
      <dsp:txXfrm rot="10800000">
        <a:off x="2106696" y="1956818"/>
        <a:ext cx="5028863" cy="1505029"/>
      </dsp:txXfrm>
    </dsp:sp>
    <dsp:sp modelId="{87556427-2631-4795-B7CE-0740A4A9F992}">
      <dsp:nvSpPr>
        <dsp:cNvPr id="0" name=""/>
        <dsp:cNvSpPr/>
      </dsp:nvSpPr>
      <dsp:spPr>
        <a:xfrm>
          <a:off x="256812" y="1950144"/>
          <a:ext cx="1475997" cy="147599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5E0F73-ADD3-4BB3-B1F1-6F595E8D5973}">
      <dsp:nvSpPr>
        <dsp:cNvPr id="0" name=""/>
        <dsp:cNvSpPr/>
      </dsp:nvSpPr>
      <dsp:spPr>
        <a:xfrm rot="10800000">
          <a:off x="1730439" y="3911110"/>
          <a:ext cx="5405120" cy="1505029"/>
        </a:xfrm>
        <a:prstGeom prst="homePlate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76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Calibri Light" panose="020F0302020204030204" pitchFamily="34" charset="0"/>
              <a:cs typeface="Calibri Light" panose="020F0302020204030204" pitchFamily="34" charset="0"/>
            </a:rPr>
            <a:t>Use of different regression models after Data Analysis</a:t>
          </a:r>
          <a:endParaRPr lang="en-GB" sz="3000" kern="1200"/>
        </a:p>
      </dsp:txBody>
      <dsp:txXfrm rot="10800000">
        <a:off x="2106696" y="3911110"/>
        <a:ext cx="5028863" cy="1505029"/>
      </dsp:txXfrm>
    </dsp:sp>
    <dsp:sp modelId="{A754704F-CC62-469F-9A38-C145F53ECBE4}">
      <dsp:nvSpPr>
        <dsp:cNvPr id="0" name=""/>
        <dsp:cNvSpPr/>
      </dsp:nvSpPr>
      <dsp:spPr>
        <a:xfrm>
          <a:off x="239564" y="3880295"/>
          <a:ext cx="1475997" cy="147599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>
            <a:extLst>
              <a:ext uri="{FF2B5EF4-FFF2-40B4-BE49-F238E27FC236}">
                <a16:creationId xmlns:a16="http://schemas.microsoft.com/office/drawing/2014/main" id="{02744297-2DEE-439C-9860-F2E0A7642D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4DA1836E-02F7-445E-8ADB-DE7F2FC01F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CAAC4-ACA6-4B4A-A624-BE0ABE07ECB2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D05B380D-315F-408F-9F6A-B594AA131C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07584510-38A0-4DB1-8322-A23E85990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8C7B2-C800-4A9F-8E01-F17692FAFF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3275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C0344B-AC7D-4ED3-9B6A-87AC0AED83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9031DEF-FF07-4EBA-8ED1-D0BCE0761541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302444-772F-483F-ACAB-5A9C92AD5477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5234474-8C82-40C3-9FD2-F258748BA7A5}"/>
              </a:ext>
            </a:extLst>
          </p:cNvPr>
          <p:cNvSpPr/>
          <p:nvPr userDrawn="1"/>
        </p:nvSpPr>
        <p:spPr>
          <a:xfrm>
            <a:off x="6138505" y="4931795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2F1F70-9D94-415E-8C46-EDF5C4984FE0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3F7301-A477-40EF-9888-0BA3A79388FA}"/>
              </a:ext>
            </a:extLst>
          </p:cNvPr>
          <p:cNvSpPr/>
          <p:nvPr userDrawn="1"/>
        </p:nvSpPr>
        <p:spPr>
          <a:xfrm rot="2667893" flipH="1">
            <a:off x="5406738" y="-176206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FA8A02-80B9-4432-9D97-44E1953BCB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10" y="2744694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B2FC88-F8FF-4413-A1B6-B10C498CE3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021" y="768919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694BF1-D6CF-4DF3-80FC-66870192B0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A2441A-C748-4A6E-B742-C7F08B3278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36" y="3798758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A6A1C4-8A67-4AD0-BF7E-B11D0DE8AA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153FA0-B2D8-4185-8303-DC5F52D49755}"/>
              </a:ext>
            </a:extLst>
          </p:cNvPr>
          <p:cNvSpPr/>
          <p:nvPr userDrawn="1"/>
        </p:nvSpPr>
        <p:spPr>
          <a:xfrm rot="2667893" flipH="1">
            <a:off x="10119165" y="-273779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AEB5086-875A-4688-92B3-190D08AA4642}"/>
              </a:ext>
            </a:extLst>
          </p:cNvPr>
          <p:cNvSpPr/>
          <p:nvPr userDrawn="1"/>
        </p:nvSpPr>
        <p:spPr>
          <a:xfrm rot="2667893" flipH="1">
            <a:off x="4257628" y="-627022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380160-AECC-47E6-85E4-FFEFA3F7DE47}"/>
              </a:ext>
            </a:extLst>
          </p:cNvPr>
          <p:cNvSpPr/>
          <p:nvPr userDrawn="1"/>
        </p:nvSpPr>
        <p:spPr>
          <a:xfrm rot="2667893" flipH="1">
            <a:off x="10215580" y="206593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0C9D9E-F3D9-4EBB-8B09-BB47A6DD1283}"/>
              </a:ext>
            </a:extLst>
          </p:cNvPr>
          <p:cNvSpPr/>
          <p:nvPr userDrawn="1"/>
        </p:nvSpPr>
        <p:spPr>
          <a:xfrm rot="13518210" flipH="1">
            <a:off x="-709100" y="18189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FB9E627-7B3D-47F4-BB4D-5A605146F05C}"/>
              </a:ext>
            </a:extLst>
          </p:cNvPr>
          <p:cNvSpPr/>
          <p:nvPr userDrawn="1"/>
        </p:nvSpPr>
        <p:spPr>
          <a:xfrm rot="2703270">
            <a:off x="2969266" y="-43109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8249B86-648D-48FA-8877-D382384744EC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B2076F-5914-43A6-B6E2-C12E17527647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C33403A-633F-4793-B88B-CBA67B2FBC53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D42674E-12BC-47E2-847D-2ACCB9FBFC48}"/>
              </a:ext>
            </a:extLst>
          </p:cNvPr>
          <p:cNvSpPr/>
          <p:nvPr userDrawn="1"/>
        </p:nvSpPr>
        <p:spPr>
          <a:xfrm rot="2703270">
            <a:off x="526462" y="796957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BE6A9E-F017-4255-B65B-5FEC7E98707A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1F078A8-67B9-4A84-9820-60757D5289A4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8AA798C-DB24-41C7-8E75-EC0919B35340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: Hollow 40">
            <a:extLst>
              <a:ext uri="{FF2B5EF4-FFF2-40B4-BE49-F238E27FC236}">
                <a16:creationId xmlns:a16="http://schemas.microsoft.com/office/drawing/2014/main" id="{EA082264-5EC6-4CC1-88A9-BEC5F0AF0249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2" name="Circle: Hollow 41">
            <a:extLst>
              <a:ext uri="{FF2B5EF4-FFF2-40B4-BE49-F238E27FC236}">
                <a16:creationId xmlns:a16="http://schemas.microsoft.com/office/drawing/2014/main" id="{34144E29-CDC9-4AA5-80F5-DCFE62CC10EE}"/>
              </a:ext>
            </a:extLst>
          </p:cNvPr>
          <p:cNvSpPr/>
          <p:nvPr userDrawn="1"/>
        </p:nvSpPr>
        <p:spPr>
          <a:xfrm>
            <a:off x="5198769" y="5662761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3" name="Circle: Hollow 42">
            <a:extLst>
              <a:ext uri="{FF2B5EF4-FFF2-40B4-BE49-F238E27FC236}">
                <a16:creationId xmlns:a16="http://schemas.microsoft.com/office/drawing/2014/main" id="{3EE5E573-CFB1-4FDA-BC71-E3177FF65AC5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2545132D-7DFA-4E99-B999-C874A3AE4346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5E4A93A8-43B8-40CC-B7C1-A269E692B4BC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F553A87B-8EA3-4E93-BEC3-99C80394ECBF}"/>
              </a:ext>
            </a:extLst>
          </p:cNvPr>
          <p:cNvSpPr/>
          <p:nvPr userDrawn="1"/>
        </p:nvSpPr>
        <p:spPr>
          <a:xfrm>
            <a:off x="9342103" y="6252072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B996B81B-56CB-43A7-8D1C-78B31EFF008C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5B0A6D1-13EB-4000-903A-6A86440CEE9A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065FF430-A86A-408D-B4CD-0BDB219BC8FC}"/>
              </a:ext>
            </a:extLst>
          </p:cNvPr>
          <p:cNvGrpSpPr/>
          <p:nvPr userDrawn="1"/>
        </p:nvGrpSpPr>
        <p:grpSpPr>
          <a:xfrm>
            <a:off x="8766546" y="1684865"/>
            <a:ext cx="2664296" cy="4683693"/>
            <a:chOff x="445712" y="1449040"/>
            <a:chExt cx="2113018" cy="3924176"/>
          </a:xfrm>
        </p:grpSpPr>
        <p:sp>
          <p:nvSpPr>
            <p:cNvPr id="3" name="Rounded Rectangle 5">
              <a:extLst>
                <a:ext uri="{FF2B5EF4-FFF2-40B4-BE49-F238E27FC236}">
                  <a16:creationId xmlns:a16="http://schemas.microsoft.com/office/drawing/2014/main" id="{0CA6DF50-6795-474E-9081-6511A6DF797F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E35AE172-B3BB-4E24-B958-0CB99851C0B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3492788A-995F-478E-A5F5-E0A3675E5DF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8">
                <a:extLst>
                  <a:ext uri="{FF2B5EF4-FFF2-40B4-BE49-F238E27FC236}">
                    <a16:creationId xmlns:a16="http://schemas.microsoft.com/office/drawing/2014/main" id="{9A4EEAB5-7A36-43A2-9FDD-A2137FD0C0D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id="{983787F9-8E6F-4588-9DA5-35FC31554940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E2B1047-A353-4F69-8E34-66CE0EF65D9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8954464" y="2096435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072E626-24D1-4140-9541-74DA99F2F3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854BEA9-E6ED-4706-9550-8EE96CA069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>
            <a:extLst>
              <a:ext uri="{FF2B5EF4-FFF2-40B4-BE49-F238E27FC236}">
                <a16:creationId xmlns:a16="http://schemas.microsoft.com/office/drawing/2014/main" id="{37525922-EB17-4CEB-8FE2-E234D478EA8C}"/>
              </a:ext>
            </a:extLst>
          </p:cNvPr>
          <p:cNvSpPr/>
          <p:nvPr userDrawn="1"/>
        </p:nvSpPr>
        <p:spPr>
          <a:xfrm>
            <a:off x="0" y="2362200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6">
            <a:extLst>
              <a:ext uri="{FF2B5EF4-FFF2-40B4-BE49-F238E27FC236}">
                <a16:creationId xmlns:a16="http://schemas.microsoft.com/office/drawing/2014/main" id="{0A0D5A86-3F87-4A81-BB86-8F3A92B48B5A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534029" y="2"/>
            <a:ext cx="6657973" cy="6857999"/>
          </a:xfrm>
          <a:custGeom>
            <a:avLst/>
            <a:gdLst>
              <a:gd name="connsiteX0" fmla="*/ 2362199 w 6657973"/>
              <a:gd name="connsiteY0" fmla="*/ 0 h 6857999"/>
              <a:gd name="connsiteX1" fmla="*/ 6657973 w 6657973"/>
              <a:gd name="connsiteY1" fmla="*/ 0 h 6857999"/>
              <a:gd name="connsiteX2" fmla="*/ 6657973 w 6657973"/>
              <a:gd name="connsiteY2" fmla="*/ 3630706 h 6857999"/>
              <a:gd name="connsiteX3" fmla="*/ 6657972 w 6657973"/>
              <a:gd name="connsiteY3" fmla="*/ 6857999 h 6857999"/>
              <a:gd name="connsiteX4" fmla="*/ 2362198 w 6657973"/>
              <a:gd name="connsiteY4" fmla="*/ 6857999 h 6857999"/>
              <a:gd name="connsiteX5" fmla="*/ 2362198 w 6657973"/>
              <a:gd name="connsiteY5" fmla="*/ 6857999 h 6857999"/>
              <a:gd name="connsiteX6" fmla="*/ 0 w 6657973"/>
              <a:gd name="connsiteY6" fmla="*/ 34385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7973" h="6857999">
                <a:moveTo>
                  <a:pt x="2362199" y="0"/>
                </a:moveTo>
                <a:lnTo>
                  <a:pt x="6657973" y="0"/>
                </a:lnTo>
                <a:lnTo>
                  <a:pt x="6657973" y="3630706"/>
                </a:lnTo>
                <a:lnTo>
                  <a:pt x="6657972" y="6857999"/>
                </a:lnTo>
                <a:lnTo>
                  <a:pt x="2362198" y="6857999"/>
                </a:lnTo>
                <a:lnTo>
                  <a:pt x="2362198" y="6857999"/>
                </a:lnTo>
                <a:lnTo>
                  <a:pt x="0" y="34385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C8FE1D-79E2-46F2-A8B6-6C78672F327D}"/>
              </a:ext>
            </a:extLst>
          </p:cNvPr>
          <p:cNvGrpSpPr/>
          <p:nvPr userDrawn="1"/>
        </p:nvGrpSpPr>
        <p:grpSpPr>
          <a:xfrm>
            <a:off x="708173" y="1837593"/>
            <a:ext cx="5265908" cy="2893260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18A6FBC-D138-4F68-8A66-6E140347BA70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A9BC29C-363B-4E11-AE59-9B8AAF5C10D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23A5DD8-C9B2-4827-81BA-376D44C2463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04A37AE-39E9-4D86-94AD-C2DF9612C22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AEC3D1B-1190-4201-B038-EDF09CD8289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D3F652-9B66-42B3-B6EC-DAEA0D47965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75A6EA0-151B-4595-A461-6347C38766F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68BE3A1-6A36-4CE5-A7E6-FF4ADB32DF5D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28970F8-1E52-4708-BA1F-38BF455DB26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881DEA5-6B95-4385-A6A3-016D173CAE6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EB77DDC-56D9-47AB-B71C-B5E868AA006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4E28E60-5E1A-43CA-A023-D7251390EE6B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E865A037-79E3-43C4-A726-58CEE97F8CF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54331" y="1976846"/>
            <a:ext cx="3849189" cy="23164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F0C124E-AC53-4C85-B016-9400226359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DC57578-EF98-4A57-8AF7-1C7CC48D72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43736" y="0"/>
            <a:ext cx="434826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BF0D15-4BB1-408E-A5FC-CFF2202284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15ECB00-AF83-443E-9AE7-961C16032659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BED7D0-BE93-4317-824C-6DD1CC483554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C175114-E625-440B-9D45-C7FECD32D84F}"/>
              </a:ext>
            </a:extLst>
          </p:cNvPr>
          <p:cNvSpPr/>
          <p:nvPr userDrawn="1"/>
        </p:nvSpPr>
        <p:spPr>
          <a:xfrm>
            <a:off x="6138505" y="4931795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F7B0E0-0A58-4E60-8B37-65D6CF8ACF1E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51486E-3E22-42E9-9265-A62EF3AE4503}"/>
              </a:ext>
            </a:extLst>
          </p:cNvPr>
          <p:cNvSpPr/>
          <p:nvPr userDrawn="1"/>
        </p:nvSpPr>
        <p:spPr>
          <a:xfrm rot="2667893" flipH="1">
            <a:off x="5406738" y="-176206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C61999-5F04-4AB2-B1A4-94D813065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10" y="2744694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9635CA-BC26-4AD8-A22E-1ADC79CFE4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2E4871-F2F2-4806-B2A4-7B4E17D49B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36" y="3798758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948A5E-2C17-44D0-A274-9C818DA9A2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7988820-EC8E-4E5E-B405-6369C94FB696}"/>
              </a:ext>
            </a:extLst>
          </p:cNvPr>
          <p:cNvSpPr/>
          <p:nvPr userDrawn="1"/>
        </p:nvSpPr>
        <p:spPr>
          <a:xfrm rot="2667893" flipH="1">
            <a:off x="4257628" y="-627022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34C216-B859-4332-89DD-FDAB18587912}"/>
              </a:ext>
            </a:extLst>
          </p:cNvPr>
          <p:cNvSpPr/>
          <p:nvPr userDrawn="1"/>
        </p:nvSpPr>
        <p:spPr>
          <a:xfrm rot="2667893" flipH="1">
            <a:off x="10215580" y="206593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C30EF-40BC-43EA-9DFB-F9D15A22EB5E}"/>
              </a:ext>
            </a:extLst>
          </p:cNvPr>
          <p:cNvSpPr/>
          <p:nvPr userDrawn="1"/>
        </p:nvSpPr>
        <p:spPr>
          <a:xfrm rot="2703270">
            <a:off x="2721962" y="791637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0E1840-583E-492F-A9C7-78CB38D18A57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1B742EA-776C-4729-BC4C-D8246D495CCF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0FB9170-ED31-4166-B8AF-844A796082C3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140AEF0-AD3C-429C-8967-68D41060DDA9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7CBDFD1-2932-4D6D-8A90-D0F5DC3C67AE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A46355A-3E04-49FD-9F09-AAAB3DB0E418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409C4469-3F84-4E19-A632-E543A5FDD884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EBF49C44-3383-44DC-8036-8DC2B11ACB1A}"/>
              </a:ext>
            </a:extLst>
          </p:cNvPr>
          <p:cNvSpPr/>
          <p:nvPr userDrawn="1"/>
        </p:nvSpPr>
        <p:spPr>
          <a:xfrm>
            <a:off x="5198769" y="5662761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D46346EE-F1B7-4796-AFA9-AAE048AA3364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73E5F236-BD77-4630-A734-050F06B94A2D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C89DEA56-42C4-43A8-B485-A905F2F9EF8D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841ACCCA-100D-4216-8EA1-A5CC63045609}"/>
              </a:ext>
            </a:extLst>
          </p:cNvPr>
          <p:cNvSpPr/>
          <p:nvPr userDrawn="1"/>
        </p:nvSpPr>
        <p:spPr>
          <a:xfrm>
            <a:off x="9342103" y="6252072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35C224AA-96FF-425B-A723-6682BE2E1056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060D8E5-FE2C-4BE4-8D5F-4E1953E01D04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570153-C99E-4B26-82EA-4D60EBADE7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8D842ED-2A50-490F-9D8F-5A7A0BC1BF4E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B08A64-4846-4840-93E5-978D148692F3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8FF50F6-3501-485B-834A-405857C18273}"/>
              </a:ext>
            </a:extLst>
          </p:cNvPr>
          <p:cNvSpPr/>
          <p:nvPr userDrawn="1"/>
        </p:nvSpPr>
        <p:spPr>
          <a:xfrm>
            <a:off x="5691858" y="1899196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70317B-DB8E-4506-B700-82E6417CBE17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0E0FC3-6240-4E8C-BFB4-767103E5D4F1}"/>
              </a:ext>
            </a:extLst>
          </p:cNvPr>
          <p:cNvSpPr/>
          <p:nvPr userDrawn="1"/>
        </p:nvSpPr>
        <p:spPr>
          <a:xfrm rot="2667893" flipH="1">
            <a:off x="5236457" y="-196119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57DB93-D307-4B5E-A1BC-C10366E34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9" y="2545563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8DD6B6-D8E9-4A86-A72B-4017D3FD2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021" y="768919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A258D4-D060-475A-80EE-B57A268FBC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238F26-7F9A-4681-877F-FB59377E4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089" y="766159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784A2B-59B7-41CB-999A-2503EDC5E0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EFC76D-A263-423F-A00E-0C2BD735FA57}"/>
              </a:ext>
            </a:extLst>
          </p:cNvPr>
          <p:cNvSpPr/>
          <p:nvPr userDrawn="1"/>
        </p:nvSpPr>
        <p:spPr>
          <a:xfrm rot="2667893" flipH="1">
            <a:off x="4087347" y="-82615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29CF90B-63EC-41A4-A8FB-8591169906A3}"/>
              </a:ext>
            </a:extLst>
          </p:cNvPr>
          <p:cNvSpPr/>
          <p:nvPr userDrawn="1"/>
        </p:nvSpPr>
        <p:spPr>
          <a:xfrm rot="2667893" flipH="1">
            <a:off x="10792037" y="14637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5923018-100F-48D6-9357-EF6182D4E362}"/>
              </a:ext>
            </a:extLst>
          </p:cNvPr>
          <p:cNvSpPr/>
          <p:nvPr userDrawn="1"/>
        </p:nvSpPr>
        <p:spPr>
          <a:xfrm rot="13518210" flipH="1">
            <a:off x="-709100" y="18189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5C63A5-A956-4975-BE57-E5D2FFC7AAD0}"/>
              </a:ext>
            </a:extLst>
          </p:cNvPr>
          <p:cNvSpPr/>
          <p:nvPr userDrawn="1"/>
        </p:nvSpPr>
        <p:spPr>
          <a:xfrm rot="2703270">
            <a:off x="2969266" y="-43109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27C8725-79DC-46D5-8046-3A2B3D182B97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10B0BBE-109E-4BED-87FC-F3E24FBE759A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9D944C-A170-4CDA-B15A-2F6BF0E17BA7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03DE633-761A-4BAB-93E2-7B600274B848}"/>
              </a:ext>
            </a:extLst>
          </p:cNvPr>
          <p:cNvSpPr/>
          <p:nvPr userDrawn="1"/>
        </p:nvSpPr>
        <p:spPr>
          <a:xfrm rot="2703270">
            <a:off x="526462" y="796957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70AD3B4-CEC8-411F-9D94-877F77DAC9EE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E131EB8-39E4-41BF-98BB-7DB1D831D231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440F163-EEBD-45E2-B9CE-AC0895CEBBD7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6EB995D7-7622-4898-A83F-5D49216F330B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4FEC7A35-C293-4B8B-B17E-834481764110}"/>
              </a:ext>
            </a:extLst>
          </p:cNvPr>
          <p:cNvSpPr/>
          <p:nvPr userDrawn="1"/>
        </p:nvSpPr>
        <p:spPr>
          <a:xfrm>
            <a:off x="5602302" y="304846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733F45E4-764B-4572-8BAB-470999FA8FF9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3088A284-9BB9-41CF-A07D-1F6B3920F6F1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DC4F64F6-FD57-493C-8CE0-5EE42CB91D09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D07D33E-FF6F-4B67-B6D1-2202E3A6B746}"/>
              </a:ext>
            </a:extLst>
          </p:cNvPr>
          <p:cNvSpPr/>
          <p:nvPr userDrawn="1"/>
        </p:nvSpPr>
        <p:spPr>
          <a:xfrm>
            <a:off x="9600735" y="6398043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28A2FC17-9B72-48D6-BDA4-B1163A48A4FA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A8ED3B6-D72B-47BE-B445-B08D66212043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5C830AA-5FA6-4CD4-AD75-FEFC4B01915A}"/>
              </a:ext>
            </a:extLst>
          </p:cNvPr>
          <p:cNvGrpSpPr/>
          <p:nvPr userDrawn="1"/>
        </p:nvGrpSpPr>
        <p:grpSpPr>
          <a:xfrm flipV="1">
            <a:off x="-1536722" y="-1474805"/>
            <a:ext cx="6967679" cy="9512191"/>
            <a:chOff x="-1484471" y="-860850"/>
            <a:chExt cx="6967679" cy="951219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CA2486D-8BCE-4F5C-8CAA-C5764F13D2C0}"/>
                </a:ext>
              </a:extLst>
            </p:cNvPr>
            <p:cNvGrpSpPr/>
            <p:nvPr userDrawn="1"/>
          </p:nvGrpSpPr>
          <p:grpSpPr>
            <a:xfrm rot="16200000">
              <a:off x="-1510142" y="1657990"/>
              <a:ext cx="7019022" cy="6967679"/>
              <a:chOff x="-1454130" y="-1334460"/>
              <a:chExt cx="7019022" cy="696767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F71EB0B-9497-409F-8497-D05944EED268}"/>
                  </a:ext>
                </a:extLst>
              </p:cNvPr>
              <p:cNvSpPr/>
              <p:nvPr userDrawn="1"/>
            </p:nvSpPr>
            <p:spPr>
              <a:xfrm>
                <a:off x="-1166340" y="2200772"/>
                <a:ext cx="2393338" cy="23933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DDDF61-AF37-4CDD-91B7-E8FD97EB7F2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173" y="2092453"/>
                <a:ext cx="3734250" cy="3540766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8756FA6-95F9-4A5F-8874-D3AE77F87B6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454130" y="126244"/>
                <a:ext cx="3734250" cy="354076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52D9175-806D-444B-843C-8D6D1A2B8B4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0642" y="-1334460"/>
                <a:ext cx="3734250" cy="3540766"/>
              </a:xfrm>
              <a:prstGeom prst="rect">
                <a:avLst/>
              </a:prstGeom>
            </p:spPr>
          </p:pic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EE53EEA-8096-4336-BF8C-013228CF2A7B}"/>
                  </a:ext>
                </a:extLst>
              </p:cNvPr>
              <p:cNvSpPr/>
              <p:nvPr userDrawn="1"/>
            </p:nvSpPr>
            <p:spPr>
              <a:xfrm rot="2667893" flipH="1">
                <a:off x="3776991" y="-1279263"/>
                <a:ext cx="821603" cy="510877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3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100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540C4DE-A5C4-491B-85D8-7A083DE9DB85}"/>
                  </a:ext>
                </a:extLst>
              </p:cNvPr>
              <p:cNvSpPr/>
              <p:nvPr userDrawn="1"/>
            </p:nvSpPr>
            <p:spPr>
              <a:xfrm rot="2703270">
                <a:off x="2139106" y="-351276"/>
                <a:ext cx="47625" cy="29260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C197359-984C-46D0-8A51-B98CB1D4D2F3}"/>
                  </a:ext>
                </a:extLst>
              </p:cNvPr>
              <p:cNvSpPr/>
              <p:nvPr userDrawn="1"/>
            </p:nvSpPr>
            <p:spPr>
              <a:xfrm rot="2703270">
                <a:off x="533882" y="2762545"/>
                <a:ext cx="47625" cy="29260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413640F-302A-4F0D-BB79-E28A5E756CB0}"/>
                  </a:ext>
                </a:extLst>
              </p:cNvPr>
              <p:cNvSpPr/>
              <p:nvPr userDrawn="1"/>
            </p:nvSpPr>
            <p:spPr>
              <a:xfrm rot="2703270">
                <a:off x="295353" y="154282"/>
                <a:ext cx="47625" cy="14597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ircle: Hollow 11">
                <a:extLst>
                  <a:ext uri="{FF2B5EF4-FFF2-40B4-BE49-F238E27FC236}">
                    <a16:creationId xmlns:a16="http://schemas.microsoft.com/office/drawing/2014/main" id="{1F0A2C54-CDD2-4AED-8188-711E2B556ED7}"/>
                  </a:ext>
                </a:extLst>
              </p:cNvPr>
              <p:cNvSpPr/>
              <p:nvPr userDrawn="1"/>
            </p:nvSpPr>
            <p:spPr>
              <a:xfrm>
                <a:off x="2747827" y="1763993"/>
                <a:ext cx="307304" cy="307304"/>
              </a:xfrm>
              <a:prstGeom prst="donut">
                <a:avLst>
                  <a:gd name="adj" fmla="val 12398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75ED3DF4-C9D6-4BB6-A2B9-E5CA4FA70BFB}"/>
                  </a:ext>
                </a:extLst>
              </p:cNvPr>
              <p:cNvSpPr/>
              <p:nvPr userDrawn="1"/>
            </p:nvSpPr>
            <p:spPr>
              <a:xfrm>
                <a:off x="3350683" y="647436"/>
                <a:ext cx="530853" cy="530853"/>
              </a:xfrm>
              <a:prstGeom prst="donut">
                <a:avLst>
                  <a:gd name="adj" fmla="val 8809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4" name="Circle: Hollow 13">
                <a:extLst>
                  <a:ext uri="{FF2B5EF4-FFF2-40B4-BE49-F238E27FC236}">
                    <a16:creationId xmlns:a16="http://schemas.microsoft.com/office/drawing/2014/main" id="{6ADB9004-20CC-4775-A94C-01AF85407695}"/>
                  </a:ext>
                </a:extLst>
              </p:cNvPr>
              <p:cNvSpPr/>
              <p:nvPr userDrawn="1"/>
            </p:nvSpPr>
            <p:spPr>
              <a:xfrm>
                <a:off x="366049" y="2564860"/>
                <a:ext cx="530853" cy="530853"/>
              </a:xfrm>
              <a:prstGeom prst="donut">
                <a:avLst>
                  <a:gd name="adj" fmla="val 8809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AE17066-8B58-479D-ADC0-C0AE3E0C1818}"/>
                  </a:ext>
                </a:extLst>
              </p:cNvPr>
              <p:cNvSpPr/>
              <p:nvPr userDrawn="1"/>
            </p:nvSpPr>
            <p:spPr>
              <a:xfrm>
                <a:off x="2248959" y="-1025564"/>
                <a:ext cx="2413539" cy="2404593"/>
              </a:xfrm>
              <a:custGeom>
                <a:avLst/>
                <a:gdLst>
                  <a:gd name="connsiteX0" fmla="*/ 1501721 w 2413539"/>
                  <a:gd name="connsiteY0" fmla="*/ 0 h 2404593"/>
                  <a:gd name="connsiteX1" fmla="*/ 2341348 w 2413539"/>
                  <a:gd name="connsiteY1" fmla="*/ 256470 h 2404593"/>
                  <a:gd name="connsiteX2" fmla="*/ 2413539 w 2413539"/>
                  <a:gd name="connsiteY2" fmla="*/ 310454 h 2404593"/>
                  <a:gd name="connsiteX3" fmla="*/ 303764 w 2413539"/>
                  <a:gd name="connsiteY3" fmla="*/ 2404593 h 2404593"/>
                  <a:gd name="connsiteX4" fmla="*/ 256470 w 2413539"/>
                  <a:gd name="connsiteY4" fmla="*/ 2341348 h 2404593"/>
                  <a:gd name="connsiteX5" fmla="*/ 0 w 2413539"/>
                  <a:gd name="connsiteY5" fmla="*/ 1501721 h 2404593"/>
                  <a:gd name="connsiteX6" fmla="*/ 1501721 w 2413539"/>
                  <a:gd name="connsiteY6" fmla="*/ 0 h 2404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3539" h="2404593">
                    <a:moveTo>
                      <a:pt x="1501721" y="0"/>
                    </a:moveTo>
                    <a:cubicBezTo>
                      <a:pt x="1812738" y="0"/>
                      <a:pt x="2101672" y="94548"/>
                      <a:pt x="2341348" y="256470"/>
                    </a:cubicBezTo>
                    <a:lnTo>
                      <a:pt x="2413539" y="310454"/>
                    </a:lnTo>
                    <a:lnTo>
                      <a:pt x="303764" y="2404593"/>
                    </a:lnTo>
                    <a:lnTo>
                      <a:pt x="256470" y="2341348"/>
                    </a:lnTo>
                    <a:cubicBezTo>
                      <a:pt x="94548" y="2101672"/>
                      <a:pt x="0" y="1812738"/>
                      <a:pt x="0" y="1501721"/>
                    </a:cubicBezTo>
                    <a:cubicBezTo>
                      <a:pt x="0" y="672343"/>
                      <a:pt x="672343" y="0"/>
                      <a:pt x="150172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77B0D4A-E3C1-4B7D-8088-814C22F0A19F}"/>
                </a:ext>
              </a:extLst>
            </p:cNvPr>
            <p:cNvGrpSpPr/>
            <p:nvPr userDrawn="1"/>
          </p:nvGrpSpPr>
          <p:grpSpPr>
            <a:xfrm rot="5400000">
              <a:off x="-325146" y="-952329"/>
              <a:ext cx="3348144" cy="3531102"/>
              <a:chOff x="733347" y="4234870"/>
              <a:chExt cx="3348144" cy="353110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1FEE50B-8E3D-46B2-8EA0-62CF7EFC67D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41868" y="4326349"/>
                <a:ext cx="3531102" cy="3348144"/>
              </a:xfrm>
              <a:prstGeom prst="rect">
                <a:avLst/>
              </a:prstGeom>
            </p:spPr>
          </p:pic>
          <p:sp>
            <p:nvSpPr>
              <p:cNvPr id="17" name="Circle: Hollow 16">
                <a:extLst>
                  <a:ext uri="{FF2B5EF4-FFF2-40B4-BE49-F238E27FC236}">
                    <a16:creationId xmlns:a16="http://schemas.microsoft.com/office/drawing/2014/main" id="{85B9006B-48FC-4507-B2E2-05BA6E61F230}"/>
                  </a:ext>
                </a:extLst>
              </p:cNvPr>
              <p:cNvSpPr/>
              <p:nvPr userDrawn="1"/>
            </p:nvSpPr>
            <p:spPr>
              <a:xfrm rot="5400000">
                <a:off x="2094522" y="6103468"/>
                <a:ext cx="307304" cy="307304"/>
              </a:xfrm>
              <a:prstGeom prst="donut">
                <a:avLst>
                  <a:gd name="adj" fmla="val 12398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8FD8C2B-CF95-4359-8C9B-66F6DEF41BC2}"/>
                  </a:ext>
                </a:extLst>
              </p:cNvPr>
              <p:cNvSpPr/>
              <p:nvPr userDrawn="1"/>
            </p:nvSpPr>
            <p:spPr>
              <a:xfrm rot="5400000">
                <a:off x="1829106" y="5091582"/>
                <a:ext cx="1761493" cy="1758422"/>
              </a:xfrm>
              <a:custGeom>
                <a:avLst/>
                <a:gdLst>
                  <a:gd name="connsiteX0" fmla="*/ 1196669 w 1761493"/>
                  <a:gd name="connsiteY0" fmla="*/ 0 h 1758422"/>
                  <a:gd name="connsiteX1" fmla="*/ 1662467 w 1761493"/>
                  <a:gd name="connsiteY1" fmla="*/ 94040 h 1758422"/>
                  <a:gd name="connsiteX2" fmla="*/ 1761493 w 1761493"/>
                  <a:gd name="connsiteY2" fmla="*/ 141744 h 1758422"/>
                  <a:gd name="connsiteX3" fmla="*/ 140264 w 1761493"/>
                  <a:gd name="connsiteY3" fmla="*/ 1758422 h 1758422"/>
                  <a:gd name="connsiteX4" fmla="*/ 94040 w 1761493"/>
                  <a:gd name="connsiteY4" fmla="*/ 1662467 h 1758422"/>
                  <a:gd name="connsiteX5" fmla="*/ 0 w 1761493"/>
                  <a:gd name="connsiteY5" fmla="*/ 1196669 h 1758422"/>
                  <a:gd name="connsiteX6" fmla="*/ 1196669 w 1761493"/>
                  <a:gd name="connsiteY6" fmla="*/ 0 h 1758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493" h="1758422">
                    <a:moveTo>
                      <a:pt x="1196669" y="0"/>
                    </a:moveTo>
                    <a:cubicBezTo>
                      <a:pt x="1361895" y="0"/>
                      <a:pt x="1519299" y="33486"/>
                      <a:pt x="1662467" y="94040"/>
                    </a:cubicBezTo>
                    <a:lnTo>
                      <a:pt x="1761493" y="141744"/>
                    </a:lnTo>
                    <a:lnTo>
                      <a:pt x="140264" y="1758422"/>
                    </a:lnTo>
                    <a:lnTo>
                      <a:pt x="94040" y="1662467"/>
                    </a:lnTo>
                    <a:cubicBezTo>
                      <a:pt x="33486" y="1519299"/>
                      <a:pt x="0" y="1361895"/>
                      <a:pt x="0" y="1196669"/>
                    </a:cubicBezTo>
                    <a:cubicBezTo>
                      <a:pt x="0" y="535767"/>
                      <a:pt x="535767" y="0"/>
                      <a:pt x="119666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07CB7B1-F420-416D-8B5A-CDA12EF282E8}"/>
                  </a:ext>
                </a:extLst>
              </p:cNvPr>
              <p:cNvSpPr/>
              <p:nvPr userDrawn="1"/>
            </p:nvSpPr>
            <p:spPr>
              <a:xfrm rot="8103270">
                <a:off x="3096259" y="4960806"/>
                <a:ext cx="47625" cy="219456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gradFill flip="none" rotWithShape="1"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5802C41-163D-4844-9D5C-7285E36EE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1868" y="4326349"/>
            <a:ext cx="3531102" cy="3348144"/>
          </a:xfrm>
          <a:prstGeom prst="rect">
            <a:avLst/>
          </a:prstGeom>
        </p:spPr>
      </p:pic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E1194625-2A02-42BF-985E-CB02981CC3F5}"/>
              </a:ext>
            </a:extLst>
          </p:cNvPr>
          <p:cNvSpPr/>
          <p:nvPr userDrawn="1"/>
        </p:nvSpPr>
        <p:spPr>
          <a:xfrm rot="5400000">
            <a:off x="2094522" y="6103468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D3AF95-7EEC-4AF2-944F-478E817101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51073" y="3601088"/>
            <a:ext cx="4110019" cy="389706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0C67E91-BEE2-4AE6-AD49-3064788AA62C}"/>
              </a:ext>
            </a:extLst>
          </p:cNvPr>
          <p:cNvSpPr/>
          <p:nvPr userDrawn="1"/>
        </p:nvSpPr>
        <p:spPr>
          <a:xfrm>
            <a:off x="-1166340" y="2200772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63EDB17-8564-401D-92A1-21969EA8E8BF}"/>
              </a:ext>
            </a:extLst>
          </p:cNvPr>
          <p:cNvSpPr/>
          <p:nvPr userDrawn="1"/>
        </p:nvSpPr>
        <p:spPr>
          <a:xfrm rot="5400000">
            <a:off x="1829106" y="5091582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EA3CCE-2438-4D3A-A346-5006736FBD98}"/>
              </a:ext>
            </a:extLst>
          </p:cNvPr>
          <p:cNvSpPr/>
          <p:nvPr userDrawn="1"/>
        </p:nvSpPr>
        <p:spPr>
          <a:xfrm rot="8100000" flipH="1">
            <a:off x="4799323" y="271750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C62ABA-F31E-4507-89F4-65DB297C2F65}"/>
              </a:ext>
            </a:extLst>
          </p:cNvPr>
          <p:cNvSpPr/>
          <p:nvPr userDrawn="1"/>
        </p:nvSpPr>
        <p:spPr>
          <a:xfrm rot="2667893" flipH="1">
            <a:off x="6192724" y="-220269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A422A2-A93A-481F-86EB-95A20F5E6C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73" y="2092453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342D7D-A635-4EED-A135-5639C64549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4130" y="126244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9383E9-89D4-4C93-AF22-7F09A3702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642" y="-1334460"/>
            <a:ext cx="3734250" cy="354076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3D01D5-159B-4682-BC38-3FC87152F25C}"/>
              </a:ext>
            </a:extLst>
          </p:cNvPr>
          <p:cNvSpPr/>
          <p:nvPr userDrawn="1"/>
        </p:nvSpPr>
        <p:spPr>
          <a:xfrm rot="2667893" flipH="1">
            <a:off x="3776991" y="-127926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9C8D3C-C654-4784-82A6-BC44B04649EC}"/>
              </a:ext>
            </a:extLst>
          </p:cNvPr>
          <p:cNvSpPr/>
          <p:nvPr userDrawn="1"/>
        </p:nvSpPr>
        <p:spPr>
          <a:xfrm rot="2703270">
            <a:off x="2139106" y="-351276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314CF0-4747-405B-AB6C-2DC40EAC3061}"/>
              </a:ext>
            </a:extLst>
          </p:cNvPr>
          <p:cNvSpPr/>
          <p:nvPr userDrawn="1"/>
        </p:nvSpPr>
        <p:spPr>
          <a:xfrm rot="2703270">
            <a:off x="533882" y="2762545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BBB0BA9-067C-4FCC-90CE-905A4AE8970C}"/>
              </a:ext>
            </a:extLst>
          </p:cNvPr>
          <p:cNvSpPr/>
          <p:nvPr userDrawn="1"/>
        </p:nvSpPr>
        <p:spPr>
          <a:xfrm rot="2703270">
            <a:off x="295353" y="154282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56A4E2F-8293-4B87-BF73-7A8FBF0E05B4}"/>
              </a:ext>
            </a:extLst>
          </p:cNvPr>
          <p:cNvSpPr/>
          <p:nvPr userDrawn="1"/>
        </p:nvSpPr>
        <p:spPr>
          <a:xfrm rot="2703270">
            <a:off x="4825335" y="723086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A8CC623-0084-4053-B628-564CB9189BFB}"/>
              </a:ext>
            </a:extLst>
          </p:cNvPr>
          <p:cNvSpPr/>
          <p:nvPr userDrawn="1"/>
        </p:nvSpPr>
        <p:spPr>
          <a:xfrm>
            <a:off x="2747827" y="1763993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A1EBE448-4C63-4F12-B4BF-098CFA49AF34}"/>
              </a:ext>
            </a:extLst>
          </p:cNvPr>
          <p:cNvSpPr/>
          <p:nvPr userDrawn="1"/>
        </p:nvSpPr>
        <p:spPr>
          <a:xfrm>
            <a:off x="3350683" y="64743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E3970A-926A-4602-B2CB-329719FA7DF3}"/>
              </a:ext>
            </a:extLst>
          </p:cNvPr>
          <p:cNvSpPr/>
          <p:nvPr userDrawn="1"/>
        </p:nvSpPr>
        <p:spPr>
          <a:xfrm rot="8067893" flipH="1">
            <a:off x="2337025" y="4690041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787D885D-ED3C-4AAE-AF96-612EC5C03D33}"/>
              </a:ext>
            </a:extLst>
          </p:cNvPr>
          <p:cNvSpPr/>
          <p:nvPr userDrawn="1"/>
        </p:nvSpPr>
        <p:spPr>
          <a:xfrm>
            <a:off x="366049" y="2564860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08B6F55-8BDB-4DDF-BDB0-A6025F557FBC}"/>
              </a:ext>
            </a:extLst>
          </p:cNvPr>
          <p:cNvSpPr/>
          <p:nvPr userDrawn="1"/>
        </p:nvSpPr>
        <p:spPr>
          <a:xfrm>
            <a:off x="2248959" y="-1025564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BB6E6C-2E77-4E24-89ED-EDB678C30F9E}"/>
              </a:ext>
            </a:extLst>
          </p:cNvPr>
          <p:cNvSpPr/>
          <p:nvPr userDrawn="1"/>
        </p:nvSpPr>
        <p:spPr>
          <a:xfrm rot="8103270">
            <a:off x="3096259" y="4960806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C295F18F-4230-4FCB-B589-C1201320C08D}"/>
              </a:ext>
            </a:extLst>
          </p:cNvPr>
          <p:cNvSpPr/>
          <p:nvPr userDrawn="1"/>
        </p:nvSpPr>
        <p:spPr>
          <a:xfrm>
            <a:off x="4099415" y="3494611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18AA53BD-3380-4C96-9601-0B3E6BC574E0}"/>
              </a:ext>
            </a:extLst>
          </p:cNvPr>
          <p:cNvSpPr/>
          <p:nvPr userDrawn="1"/>
        </p:nvSpPr>
        <p:spPr>
          <a:xfrm>
            <a:off x="5955108" y="132266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34446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27D0A9D-21AD-4F16-ABF6-FCEDEAC7CBC3}"/>
              </a:ext>
            </a:extLst>
          </p:cNvPr>
          <p:cNvGrpSpPr/>
          <p:nvPr userDrawn="1"/>
        </p:nvGrpSpPr>
        <p:grpSpPr>
          <a:xfrm rot="16200000">
            <a:off x="-1543328" y="1245980"/>
            <a:ext cx="7033145" cy="6967679"/>
            <a:chOff x="-1454130" y="-1334460"/>
            <a:chExt cx="7033145" cy="696767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E3802B7-A996-44D8-8E95-073D460506DD}"/>
                </a:ext>
              </a:extLst>
            </p:cNvPr>
            <p:cNvSpPr/>
            <p:nvPr userDrawn="1"/>
          </p:nvSpPr>
          <p:spPr>
            <a:xfrm>
              <a:off x="-1166340" y="2200772"/>
              <a:ext cx="2393338" cy="239333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BC23AE-96EE-4D54-A885-39974FAB76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173" y="2092453"/>
              <a:ext cx="3734250" cy="354076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9F98EE-38CF-4F42-BBFC-6D904B5931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54130" y="126244"/>
              <a:ext cx="3734250" cy="354076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A7D8CCE-DBFD-4E90-8B56-4E1B4E65EA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0642" y="-1334460"/>
              <a:ext cx="3734250" cy="3540766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A60227F-0B6A-4822-B1CF-88C8ADB21FAF}"/>
                </a:ext>
              </a:extLst>
            </p:cNvPr>
            <p:cNvSpPr/>
            <p:nvPr userDrawn="1"/>
          </p:nvSpPr>
          <p:spPr>
            <a:xfrm rot="2667893" flipH="1">
              <a:off x="3776991" y="-1279263"/>
              <a:ext cx="821603" cy="5108776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100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2A927CA-2C69-422E-8CDD-1BB98E8110C4}"/>
                </a:ext>
              </a:extLst>
            </p:cNvPr>
            <p:cNvSpPr/>
            <p:nvPr userDrawn="1"/>
          </p:nvSpPr>
          <p:spPr>
            <a:xfrm rot="2703270">
              <a:off x="2139106" y="-351276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1E524A3-8BEF-4311-9C5F-430DE3C1E73B}"/>
                </a:ext>
              </a:extLst>
            </p:cNvPr>
            <p:cNvSpPr/>
            <p:nvPr userDrawn="1"/>
          </p:nvSpPr>
          <p:spPr>
            <a:xfrm rot="2703270">
              <a:off x="533882" y="2762545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0A3251D-A12D-4E0F-8F70-DEC8DD540973}"/>
                </a:ext>
              </a:extLst>
            </p:cNvPr>
            <p:cNvSpPr/>
            <p:nvPr userDrawn="1"/>
          </p:nvSpPr>
          <p:spPr>
            <a:xfrm rot="2703270">
              <a:off x="295353" y="154282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070B9DE-E2F6-4515-A0CB-D897C6A83640}"/>
                </a:ext>
              </a:extLst>
            </p:cNvPr>
            <p:cNvSpPr/>
            <p:nvPr userDrawn="1"/>
          </p:nvSpPr>
          <p:spPr>
            <a:xfrm rot="2703270">
              <a:off x="4825335" y="723086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F3D5F4E7-4130-4F71-A905-F23D72D75F36}"/>
                </a:ext>
              </a:extLst>
            </p:cNvPr>
            <p:cNvSpPr/>
            <p:nvPr userDrawn="1"/>
          </p:nvSpPr>
          <p:spPr>
            <a:xfrm>
              <a:off x="2747827" y="1763993"/>
              <a:ext cx="307304" cy="307304"/>
            </a:xfrm>
            <a:prstGeom prst="donut">
              <a:avLst>
                <a:gd name="adj" fmla="val 12398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3" name="Circle: Hollow 12">
              <a:extLst>
                <a:ext uri="{FF2B5EF4-FFF2-40B4-BE49-F238E27FC236}">
                  <a16:creationId xmlns:a16="http://schemas.microsoft.com/office/drawing/2014/main" id="{6043D486-3263-4803-85C1-2F658985FF35}"/>
                </a:ext>
              </a:extLst>
            </p:cNvPr>
            <p:cNvSpPr/>
            <p:nvPr userDrawn="1"/>
          </p:nvSpPr>
          <p:spPr>
            <a:xfrm>
              <a:off x="3350683" y="647436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id="{9258023F-0C38-4A31-9B2A-AA99C3C745C6}"/>
                </a:ext>
              </a:extLst>
            </p:cNvPr>
            <p:cNvSpPr/>
            <p:nvPr userDrawn="1"/>
          </p:nvSpPr>
          <p:spPr>
            <a:xfrm>
              <a:off x="366049" y="2564860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53E0F-0B02-4B74-91E7-2B670261B8F7}"/>
                </a:ext>
              </a:extLst>
            </p:cNvPr>
            <p:cNvSpPr/>
            <p:nvPr userDrawn="1"/>
          </p:nvSpPr>
          <p:spPr>
            <a:xfrm>
              <a:off x="2248959" y="-1025564"/>
              <a:ext cx="2413539" cy="2404593"/>
            </a:xfrm>
            <a:custGeom>
              <a:avLst/>
              <a:gdLst>
                <a:gd name="connsiteX0" fmla="*/ 1501721 w 2413539"/>
                <a:gd name="connsiteY0" fmla="*/ 0 h 2404593"/>
                <a:gd name="connsiteX1" fmla="*/ 2341348 w 2413539"/>
                <a:gd name="connsiteY1" fmla="*/ 256470 h 2404593"/>
                <a:gd name="connsiteX2" fmla="*/ 2413539 w 2413539"/>
                <a:gd name="connsiteY2" fmla="*/ 310454 h 2404593"/>
                <a:gd name="connsiteX3" fmla="*/ 303764 w 2413539"/>
                <a:gd name="connsiteY3" fmla="*/ 2404593 h 2404593"/>
                <a:gd name="connsiteX4" fmla="*/ 256470 w 2413539"/>
                <a:gd name="connsiteY4" fmla="*/ 2341348 h 2404593"/>
                <a:gd name="connsiteX5" fmla="*/ 0 w 2413539"/>
                <a:gd name="connsiteY5" fmla="*/ 1501721 h 2404593"/>
                <a:gd name="connsiteX6" fmla="*/ 1501721 w 2413539"/>
                <a:gd name="connsiteY6" fmla="*/ 0 h 2404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3539" h="2404593">
                  <a:moveTo>
                    <a:pt x="1501721" y="0"/>
                  </a:moveTo>
                  <a:cubicBezTo>
                    <a:pt x="1812738" y="0"/>
                    <a:pt x="2101672" y="94548"/>
                    <a:pt x="2341348" y="256470"/>
                  </a:cubicBezTo>
                  <a:lnTo>
                    <a:pt x="2413539" y="310454"/>
                  </a:lnTo>
                  <a:lnTo>
                    <a:pt x="303764" y="2404593"/>
                  </a:lnTo>
                  <a:lnTo>
                    <a:pt x="256470" y="2341348"/>
                  </a:lnTo>
                  <a:cubicBezTo>
                    <a:pt x="94548" y="2101672"/>
                    <a:pt x="0" y="1812738"/>
                    <a:pt x="0" y="1501721"/>
                  </a:cubicBezTo>
                  <a:cubicBezTo>
                    <a:pt x="0" y="672343"/>
                    <a:pt x="672343" y="0"/>
                    <a:pt x="150172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99F735-1BC8-4020-A49A-4C037861EEE1}"/>
              </a:ext>
            </a:extLst>
          </p:cNvPr>
          <p:cNvSpPr/>
          <p:nvPr userDrawn="1"/>
        </p:nvSpPr>
        <p:spPr>
          <a:xfrm>
            <a:off x="0" y="0"/>
            <a:ext cx="12192000" cy="2924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Our Team LAYOUT</a:t>
            </a:r>
          </a:p>
        </p:txBody>
      </p:sp>
      <p:sp>
        <p:nvSpPr>
          <p:cNvPr id="5" name="Block Arc 1">
            <a:extLst>
              <a:ext uri="{FF2B5EF4-FFF2-40B4-BE49-F238E27FC236}">
                <a16:creationId xmlns:a16="http://schemas.microsoft.com/office/drawing/2014/main" id="{404008F3-9393-43B1-9EF6-BB73F9083120}"/>
              </a:ext>
            </a:extLst>
          </p:cNvPr>
          <p:cNvSpPr/>
          <p:nvPr userDrawn="1"/>
        </p:nvSpPr>
        <p:spPr>
          <a:xfrm>
            <a:off x="3582255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Block Arc 12">
            <a:extLst>
              <a:ext uri="{FF2B5EF4-FFF2-40B4-BE49-F238E27FC236}">
                <a16:creationId xmlns:a16="http://schemas.microsoft.com/office/drawing/2014/main" id="{B94FB787-662A-4C42-A82E-3D2990125567}"/>
              </a:ext>
            </a:extLst>
          </p:cNvPr>
          <p:cNvSpPr/>
          <p:nvPr userDrawn="1"/>
        </p:nvSpPr>
        <p:spPr>
          <a:xfrm>
            <a:off x="893211" y="1754355"/>
            <a:ext cx="2340000" cy="2340000"/>
          </a:xfrm>
          <a:prstGeom prst="blockArc">
            <a:avLst>
              <a:gd name="adj1" fmla="val 10800000"/>
              <a:gd name="adj2" fmla="val 118784"/>
              <a:gd name="adj3" fmla="val 7082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Block Arc 13">
            <a:extLst>
              <a:ext uri="{FF2B5EF4-FFF2-40B4-BE49-F238E27FC236}">
                <a16:creationId xmlns:a16="http://schemas.microsoft.com/office/drawing/2014/main" id="{B3104187-2B64-4114-9216-8B72399C3FFB}"/>
              </a:ext>
            </a:extLst>
          </p:cNvPr>
          <p:cNvSpPr/>
          <p:nvPr userDrawn="1"/>
        </p:nvSpPr>
        <p:spPr>
          <a:xfrm>
            <a:off x="6271299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Block Arc 15">
            <a:extLst>
              <a:ext uri="{FF2B5EF4-FFF2-40B4-BE49-F238E27FC236}">
                <a16:creationId xmlns:a16="http://schemas.microsoft.com/office/drawing/2014/main" id="{5C6BA25A-D059-41A1-9E12-7E54661C901A}"/>
              </a:ext>
            </a:extLst>
          </p:cNvPr>
          <p:cNvSpPr/>
          <p:nvPr userDrawn="1"/>
        </p:nvSpPr>
        <p:spPr>
          <a:xfrm>
            <a:off x="8946522" y="1754355"/>
            <a:ext cx="2340000" cy="2340000"/>
          </a:xfrm>
          <a:prstGeom prst="blockArc">
            <a:avLst>
              <a:gd name="adj1" fmla="val 10800000"/>
              <a:gd name="adj2" fmla="val 116759"/>
              <a:gd name="adj3" fmla="val 633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41AE61D-2711-4D27-9E84-9455C81DF8E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EB96CED-3A89-4E72-AD40-98DAA7DB1E8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68305AF-08C9-4A39-80B8-FD3847826BFC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3326DD4-C5BB-4602-9562-F2390EC71C3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DB5A378-F106-4996-9559-AD65105010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0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B7876879-51E4-486D-B384-41120E891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16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B204C0-9288-4E4E-BF1D-BF48A75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358755"/>
              </p:ext>
            </p:extLst>
          </p:nvPr>
        </p:nvGraphicFramePr>
        <p:xfrm>
          <a:off x="0" y="1395163"/>
          <a:ext cx="12191999" cy="4531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8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3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01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45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Regression Models</a:t>
                      </a:r>
                      <a:endParaRPr lang="ko-KR" altLang="en-US" sz="20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Train Score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Test Score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MSE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>
                          <a:solidFill>
                            <a:srgbClr val="00206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Linear</a:t>
                      </a:r>
                      <a:endParaRPr lang="ko-KR" altLang="en-US" sz="1800" b="1">
                        <a:solidFill>
                          <a:srgbClr val="00206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sz="1800" b="1" i="0" kern="1200">
                          <a:solidFill>
                            <a:srgbClr val="002060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0.82</a:t>
                      </a:r>
                      <a:r>
                        <a:rPr lang="en-GB" sz="1800" b="1" i="0" kern="1200">
                          <a:solidFill>
                            <a:srgbClr val="002060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3</a:t>
                      </a:r>
                      <a:endParaRPr lang="ko-KR" altLang="en-US" sz="1800" b="1">
                        <a:solidFill>
                          <a:srgbClr val="00206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sz="1800" b="1" i="0" kern="1200">
                          <a:solidFill>
                            <a:srgbClr val="002060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0.79</a:t>
                      </a:r>
                      <a:r>
                        <a:rPr lang="en-GB" sz="1800" b="1" i="0" kern="1200">
                          <a:solidFill>
                            <a:srgbClr val="002060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3</a:t>
                      </a:r>
                      <a:endParaRPr lang="ko-KR" altLang="en-US" sz="1800" b="1">
                        <a:solidFill>
                          <a:srgbClr val="00206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sz="1800" b="1" i="0" kern="1200">
                          <a:solidFill>
                            <a:srgbClr val="002060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0.20</a:t>
                      </a:r>
                      <a:endParaRPr lang="ko-KR" altLang="en-US" sz="1800" b="1">
                        <a:solidFill>
                          <a:srgbClr val="00206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>
                          <a:solidFill>
                            <a:srgbClr val="00206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Ridge</a:t>
                      </a:r>
                      <a:endParaRPr lang="ko-KR" altLang="en-US" sz="1800" b="1">
                        <a:solidFill>
                          <a:srgbClr val="00206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sz="1800" b="1" i="0" kern="1200">
                          <a:solidFill>
                            <a:srgbClr val="002060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0.82</a:t>
                      </a:r>
                      <a:r>
                        <a:rPr lang="en-GB" sz="1800" b="1" i="0" kern="1200">
                          <a:solidFill>
                            <a:srgbClr val="002060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3</a:t>
                      </a:r>
                      <a:endParaRPr lang="ko-KR" altLang="en-US" sz="1800" b="1">
                        <a:solidFill>
                          <a:srgbClr val="00206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sz="1800" b="1" i="0" kern="1200">
                          <a:solidFill>
                            <a:srgbClr val="002060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0.79</a:t>
                      </a:r>
                      <a:r>
                        <a:rPr lang="en-GB" sz="1800" b="1" i="0" kern="1200">
                          <a:solidFill>
                            <a:srgbClr val="002060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3</a:t>
                      </a:r>
                      <a:endParaRPr lang="ko-KR" altLang="en-US" sz="1800" b="1">
                        <a:solidFill>
                          <a:srgbClr val="00206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sz="1800" b="1" i="0" kern="1200">
                          <a:solidFill>
                            <a:srgbClr val="002060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0.20</a:t>
                      </a:r>
                      <a:endParaRPr lang="ko-KR" altLang="en-US" sz="1800" b="1">
                        <a:solidFill>
                          <a:srgbClr val="00206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LASSO</a:t>
                      </a:r>
                      <a:endParaRPr lang="ko-KR" altLang="en-US" sz="1800" b="1">
                        <a:solidFill>
                          <a:srgbClr val="FF000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sz="1800" b="1" i="0" kern="1200">
                          <a:solidFill>
                            <a:srgbClr val="FF0000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0.</a:t>
                      </a:r>
                      <a:r>
                        <a:rPr lang="en-GB" sz="1800" b="1" i="0" kern="1200">
                          <a:solidFill>
                            <a:srgbClr val="FF0000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7</a:t>
                      </a:r>
                      <a:r>
                        <a:rPr lang="el-GR" sz="1800" b="1" i="0" kern="1200">
                          <a:solidFill>
                            <a:srgbClr val="FF0000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82</a:t>
                      </a:r>
                      <a:endParaRPr lang="ko-KR" altLang="en-US" sz="1800" b="1">
                        <a:solidFill>
                          <a:srgbClr val="FF000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sz="1800" b="1" i="0" kern="1200">
                          <a:solidFill>
                            <a:srgbClr val="FF0000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0.7</a:t>
                      </a:r>
                      <a:r>
                        <a:rPr lang="en-GB" sz="1800" b="1" i="0" kern="1200">
                          <a:solidFill>
                            <a:srgbClr val="FF0000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81</a:t>
                      </a:r>
                      <a:endParaRPr lang="ko-KR" altLang="en-US" sz="1800" b="1">
                        <a:solidFill>
                          <a:srgbClr val="FF000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GB" altLang="ko-KR" sz="1800" b="1">
                          <a:solidFill>
                            <a:srgbClr val="FF0000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0.21</a:t>
                      </a:r>
                      <a:endParaRPr lang="ko-KR" altLang="en-US" sz="1800" b="1">
                        <a:solidFill>
                          <a:srgbClr val="FF000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716"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b="1" kern="1200">
                          <a:solidFill>
                            <a:srgbClr val="002060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Decision Tree Regressor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sz="1800" b="1" i="0" kern="1200">
                          <a:solidFill>
                            <a:srgbClr val="002060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0.94</a:t>
                      </a:r>
                      <a:r>
                        <a:rPr lang="en-GB" sz="1800" b="1" i="0" kern="1200">
                          <a:solidFill>
                            <a:srgbClr val="002060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4</a:t>
                      </a:r>
                      <a:endParaRPr lang="ko-KR" altLang="en-US" sz="1200" b="1">
                        <a:solidFill>
                          <a:srgbClr val="00206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sz="1800" b="1" i="0" kern="1200">
                          <a:solidFill>
                            <a:srgbClr val="002060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0.82</a:t>
                      </a:r>
                      <a:r>
                        <a:rPr lang="en-GB" sz="1800" b="1" i="0" kern="1200">
                          <a:solidFill>
                            <a:srgbClr val="002060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3</a:t>
                      </a:r>
                      <a:endParaRPr lang="ko-KR" altLang="en-US" sz="1200" b="1">
                        <a:solidFill>
                          <a:srgbClr val="00206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sz="1800" b="1" i="0" kern="1200">
                          <a:solidFill>
                            <a:srgbClr val="002060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0.17</a:t>
                      </a:r>
                      <a:endParaRPr lang="ko-KR" altLang="en-US" sz="1200" b="1">
                        <a:solidFill>
                          <a:srgbClr val="00206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>
                          <a:solidFill>
                            <a:srgbClr val="002060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Random Forest Regressor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sz="1800" b="1" i="0" kern="1200">
                          <a:solidFill>
                            <a:srgbClr val="002060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0.9</a:t>
                      </a:r>
                      <a:r>
                        <a:rPr lang="en-GB" sz="1800" b="1" i="0" kern="1200">
                          <a:solidFill>
                            <a:srgbClr val="002060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37</a:t>
                      </a:r>
                      <a:endParaRPr lang="ko-KR" altLang="en-US" sz="1200" b="1">
                        <a:solidFill>
                          <a:srgbClr val="00206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sz="1800" b="1" i="0" kern="1200">
                          <a:solidFill>
                            <a:srgbClr val="002060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0.8</a:t>
                      </a:r>
                      <a:r>
                        <a:rPr lang="en-US" sz="1800" b="1" i="0" kern="1200">
                          <a:solidFill>
                            <a:srgbClr val="002060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66</a:t>
                      </a:r>
                      <a:endParaRPr lang="ko-KR" altLang="en-US" sz="1800" b="1" i="0" kern="1200">
                        <a:solidFill>
                          <a:srgbClr val="002060"/>
                        </a:solidFill>
                        <a:effectLst/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sz="1800" b="1" i="0" kern="1200">
                          <a:solidFill>
                            <a:srgbClr val="002060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0.14</a:t>
                      </a:r>
                      <a:endParaRPr lang="ko-KR" altLang="en-US" sz="1200" b="1">
                        <a:solidFill>
                          <a:srgbClr val="00206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257365"/>
                  </a:ext>
                </a:extLst>
              </a:tr>
              <a:tr h="4548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>
                          <a:solidFill>
                            <a:srgbClr val="002060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Gradient Boosting Regressor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sz="1800" b="1" i="0" kern="1200">
                          <a:solidFill>
                            <a:srgbClr val="002060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0.9</a:t>
                      </a:r>
                      <a:r>
                        <a:rPr lang="en-GB" sz="1800" b="1" i="0" kern="1200">
                          <a:solidFill>
                            <a:srgbClr val="002060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50</a:t>
                      </a:r>
                      <a:endParaRPr lang="ko-KR" altLang="en-US" sz="1200" b="1">
                        <a:solidFill>
                          <a:srgbClr val="00206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sz="1800" b="1" i="0" kern="1200">
                          <a:solidFill>
                            <a:srgbClr val="002060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0.8</a:t>
                      </a:r>
                      <a:r>
                        <a:rPr lang="en-US" sz="1800" b="1" i="0" kern="1200">
                          <a:solidFill>
                            <a:srgbClr val="002060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60</a:t>
                      </a:r>
                      <a:endParaRPr lang="ko-KR" altLang="en-US" sz="1200" b="1">
                        <a:solidFill>
                          <a:srgbClr val="00206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800" b="1" i="0" kern="1200">
                          <a:solidFill>
                            <a:srgbClr val="002060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0.15</a:t>
                      </a:r>
                      <a:endParaRPr lang="ko-KR" altLang="en-US" sz="1200" b="1">
                        <a:solidFill>
                          <a:srgbClr val="00206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0384"/>
                  </a:ext>
                </a:extLst>
              </a:tr>
              <a:tr h="497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>
                          <a:solidFill>
                            <a:srgbClr val="002060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XGB Regressor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sz="1800" b="1" i="0" kern="1200">
                          <a:solidFill>
                            <a:srgbClr val="002060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0.</a:t>
                      </a:r>
                      <a:r>
                        <a:rPr lang="en-GB" sz="1800" b="1" i="0" kern="1200">
                          <a:solidFill>
                            <a:srgbClr val="002060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997</a:t>
                      </a:r>
                      <a:endParaRPr lang="ko-KR" altLang="en-US" sz="1200" b="1">
                        <a:solidFill>
                          <a:srgbClr val="00206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sz="1800" b="1" i="0" kern="1200">
                          <a:solidFill>
                            <a:srgbClr val="002060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0.84</a:t>
                      </a:r>
                      <a:r>
                        <a:rPr lang="en-GB" sz="1800" b="1" i="0" kern="1200">
                          <a:solidFill>
                            <a:srgbClr val="002060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2</a:t>
                      </a:r>
                      <a:endParaRPr lang="ko-KR" altLang="en-US" sz="1200" b="1">
                        <a:solidFill>
                          <a:srgbClr val="00206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sz="1800" b="1" i="0" kern="1200">
                          <a:solidFill>
                            <a:srgbClr val="002060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0.15</a:t>
                      </a:r>
                      <a:endParaRPr lang="ko-KR" altLang="en-US" sz="1200" b="1">
                        <a:solidFill>
                          <a:srgbClr val="00206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387116"/>
                  </a:ext>
                </a:extLst>
              </a:tr>
              <a:tr h="4976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>
                          <a:solidFill>
                            <a:srgbClr val="002060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K-Neighbors Regressor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sz="1800" b="1" i="0" kern="1200">
                          <a:solidFill>
                            <a:srgbClr val="002060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0.9</a:t>
                      </a:r>
                      <a:r>
                        <a:rPr lang="en-GB" sz="1800" b="1" i="0" kern="1200">
                          <a:solidFill>
                            <a:srgbClr val="002060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99</a:t>
                      </a:r>
                      <a:endParaRPr lang="ko-KR" altLang="en-US" sz="1200" b="1">
                        <a:solidFill>
                          <a:srgbClr val="00206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sz="1800" b="1" i="0" kern="1200">
                          <a:solidFill>
                            <a:srgbClr val="002060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0.82</a:t>
                      </a:r>
                      <a:r>
                        <a:rPr lang="en-GB" sz="1800" b="1" i="0" kern="1200">
                          <a:solidFill>
                            <a:srgbClr val="002060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3</a:t>
                      </a:r>
                      <a:endParaRPr lang="ko-KR" altLang="en-US" sz="1200" b="1">
                        <a:solidFill>
                          <a:srgbClr val="00206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sz="1800" b="1" i="0" kern="1200">
                          <a:solidFill>
                            <a:srgbClr val="002060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0.15</a:t>
                      </a:r>
                      <a:endParaRPr lang="ko-KR" altLang="en-US" sz="1200" b="1">
                        <a:solidFill>
                          <a:srgbClr val="00206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759522"/>
                  </a:ext>
                </a:extLst>
              </a:tr>
            </a:tbl>
          </a:graphicData>
        </a:graphic>
      </p:graphicFrame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80A5F159-AFC2-4BDB-8625-4DF6D7386380}"/>
              </a:ext>
            </a:extLst>
          </p:cNvPr>
          <p:cNvSpPr txBox="1">
            <a:spLocks/>
          </p:cNvSpPr>
          <p:nvPr/>
        </p:nvSpPr>
        <p:spPr>
          <a:xfrm>
            <a:off x="0" y="6217"/>
            <a:ext cx="12192000" cy="7463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>
            <a:solidFill>
              <a:schemeClr val="accent5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400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RESULTS OF REGRESSION WITH HYPER TUNING</a:t>
            </a:r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D66B3AA-088F-4FC3-9213-4225BEC33EB0}"/>
              </a:ext>
            </a:extLst>
          </p:cNvPr>
          <p:cNvGrpSpPr/>
          <p:nvPr/>
        </p:nvGrpSpPr>
        <p:grpSpPr>
          <a:xfrm>
            <a:off x="871229" y="1854451"/>
            <a:ext cx="2394101" cy="2232615"/>
            <a:chOff x="5248647" y="1608813"/>
            <a:chExt cx="970807" cy="8467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9A5CC44-F604-44ED-ABB6-AF0EBDCDE104}"/>
                </a:ext>
              </a:extLst>
            </p:cNvPr>
            <p:cNvSpPr/>
            <p:nvPr/>
          </p:nvSpPr>
          <p:spPr>
            <a:xfrm>
              <a:off x="5248647" y="1608813"/>
              <a:ext cx="846777" cy="846777"/>
            </a:xfrm>
            <a:prstGeom prst="ellipse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56EB4E0-DE89-4765-917E-2D13950189D8}"/>
                </a:ext>
              </a:extLst>
            </p:cNvPr>
            <p:cNvSpPr/>
            <p:nvPr/>
          </p:nvSpPr>
          <p:spPr>
            <a:xfrm>
              <a:off x="5392663" y="1622672"/>
              <a:ext cx="826791" cy="82679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8A3F45C-A393-40ED-90E7-CD64913A5AFA}"/>
              </a:ext>
            </a:extLst>
          </p:cNvPr>
          <p:cNvSpPr txBox="1"/>
          <p:nvPr/>
        </p:nvSpPr>
        <p:spPr>
          <a:xfrm>
            <a:off x="1423046" y="2228207"/>
            <a:ext cx="92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01</a:t>
            </a:r>
            <a:endParaRPr lang="ko-KR" altLang="en-US" sz="3600" b="1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13167-A832-4218-BF18-0808D39551AB}"/>
              </a:ext>
            </a:extLst>
          </p:cNvPr>
          <p:cNvSpPr txBox="1"/>
          <p:nvPr/>
        </p:nvSpPr>
        <p:spPr>
          <a:xfrm>
            <a:off x="8285909" y="4980144"/>
            <a:ext cx="3264347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600" i="1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The selected Model can predict the MPG of a new car with</a:t>
            </a:r>
            <a:r>
              <a:rPr lang="el-GR" altLang="ko-KR" sz="1600" i="1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 </a:t>
            </a:r>
            <a:r>
              <a:rPr lang="en-US" altLang="ko-KR" sz="1600" i="1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great confidence</a:t>
            </a:r>
            <a:endParaRPr lang="ko-KR" altLang="en-US" sz="1600" i="1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536279-7D74-4E1D-A3E1-560CF3F503FB}"/>
              </a:ext>
            </a:extLst>
          </p:cNvPr>
          <p:cNvSpPr txBox="1"/>
          <p:nvPr/>
        </p:nvSpPr>
        <p:spPr>
          <a:xfrm>
            <a:off x="1077034" y="5605028"/>
            <a:ext cx="2336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200" b="1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D38E89-7EEF-4BCE-9B55-C6E38AA2B9FE}"/>
              </a:ext>
            </a:extLst>
          </p:cNvPr>
          <p:cNvGrpSpPr/>
          <p:nvPr/>
        </p:nvGrpSpPr>
        <p:grpSpPr>
          <a:xfrm>
            <a:off x="4756087" y="2168610"/>
            <a:ext cx="2394101" cy="2088232"/>
            <a:chOff x="5248647" y="1608813"/>
            <a:chExt cx="970807" cy="84677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913362-69EF-4124-AC59-17A21D847E0E}"/>
                </a:ext>
              </a:extLst>
            </p:cNvPr>
            <p:cNvSpPr/>
            <p:nvPr/>
          </p:nvSpPr>
          <p:spPr>
            <a:xfrm>
              <a:off x="5248647" y="1608813"/>
              <a:ext cx="846777" cy="846777"/>
            </a:xfrm>
            <a:prstGeom prst="ellips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42832D2-7812-4263-BC3D-96508774D2CE}"/>
                </a:ext>
              </a:extLst>
            </p:cNvPr>
            <p:cNvSpPr/>
            <p:nvPr/>
          </p:nvSpPr>
          <p:spPr>
            <a:xfrm>
              <a:off x="5392663" y="1622672"/>
              <a:ext cx="826791" cy="82679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8656DC9-7C2E-466E-8FE0-76E7A9CE2F8E}"/>
              </a:ext>
            </a:extLst>
          </p:cNvPr>
          <p:cNvGrpSpPr/>
          <p:nvPr/>
        </p:nvGrpSpPr>
        <p:grpSpPr>
          <a:xfrm>
            <a:off x="5332036" y="3036886"/>
            <a:ext cx="1698334" cy="1084912"/>
            <a:chOff x="3233964" y="1954419"/>
            <a:chExt cx="1698334" cy="108491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91EC15-6BB3-43FE-A460-132F7B48D0E8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MPG Sensitivity</a:t>
              </a:r>
              <a:r>
                <a:rPr lang="en-US" altLang="ko-KR" sz="1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	 </a:t>
              </a:r>
              <a:endPara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A0E026-EBC2-4149-AA35-590CE4372A93}"/>
                </a:ext>
              </a:extLst>
            </p:cNvPr>
            <p:cNvSpPr txBox="1"/>
            <p:nvPr/>
          </p:nvSpPr>
          <p:spPr>
            <a:xfrm>
              <a:off x="3233964" y="2208334"/>
              <a:ext cx="16983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How MPG is influenced and suggest car rentals to buy cars based on this set of criteria</a:t>
              </a:r>
              <a:endPara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286BF44-778E-473F-B2EA-400CF5043A76}"/>
              </a:ext>
            </a:extLst>
          </p:cNvPr>
          <p:cNvSpPr txBox="1"/>
          <p:nvPr/>
        </p:nvSpPr>
        <p:spPr>
          <a:xfrm>
            <a:off x="5271932" y="2504842"/>
            <a:ext cx="92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chemeClr val="accent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02</a:t>
            </a:r>
            <a:endParaRPr lang="ko-KR" altLang="en-US" sz="3600" b="1">
              <a:solidFill>
                <a:schemeClr val="accent4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C391AA-5D4C-4B20-B57B-174990AE3BB6}"/>
              </a:ext>
            </a:extLst>
          </p:cNvPr>
          <p:cNvSpPr txBox="1"/>
          <p:nvPr/>
        </p:nvSpPr>
        <p:spPr>
          <a:xfrm>
            <a:off x="4640740" y="4496498"/>
            <a:ext cx="2729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i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MPG is highly affected by Origin, Horsepower, Weight </a:t>
            </a:r>
            <a:endParaRPr lang="ko-KR" altLang="en-US" sz="1600" i="1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87D54A8-8D83-46C6-93DF-F3FEBA5CDFAD}"/>
              </a:ext>
            </a:extLst>
          </p:cNvPr>
          <p:cNvGrpSpPr/>
          <p:nvPr/>
        </p:nvGrpSpPr>
        <p:grpSpPr>
          <a:xfrm>
            <a:off x="8588605" y="2753508"/>
            <a:ext cx="2394101" cy="2088232"/>
            <a:chOff x="5248647" y="1608813"/>
            <a:chExt cx="970807" cy="84677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E5BC088-34FC-4B94-AF84-914A4543B3CF}"/>
                </a:ext>
              </a:extLst>
            </p:cNvPr>
            <p:cNvSpPr/>
            <p:nvPr/>
          </p:nvSpPr>
          <p:spPr>
            <a:xfrm>
              <a:off x="5248647" y="1608813"/>
              <a:ext cx="846777" cy="846777"/>
            </a:xfrm>
            <a:prstGeom prst="ellipse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CD66BF3-B8B6-4F18-8086-C0AA27D21AF9}"/>
                </a:ext>
              </a:extLst>
            </p:cNvPr>
            <p:cNvSpPr/>
            <p:nvPr/>
          </p:nvSpPr>
          <p:spPr>
            <a:xfrm>
              <a:off x="5392663" y="1622672"/>
              <a:ext cx="826791" cy="82679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606E4DD-5279-4079-BC56-DBEC582320F5}"/>
              </a:ext>
            </a:extLst>
          </p:cNvPr>
          <p:cNvSpPr txBox="1"/>
          <p:nvPr/>
        </p:nvSpPr>
        <p:spPr>
          <a:xfrm>
            <a:off x="9043121" y="3054738"/>
            <a:ext cx="92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chemeClr val="accent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03</a:t>
            </a:r>
            <a:endParaRPr lang="ko-KR" altLang="en-US" sz="3600" b="1">
              <a:solidFill>
                <a:schemeClr val="accent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AE3545-AE51-47AA-9541-217A28FFCCF4}"/>
              </a:ext>
            </a:extLst>
          </p:cNvPr>
          <p:cNvSpPr txBox="1"/>
          <p:nvPr/>
        </p:nvSpPr>
        <p:spPr>
          <a:xfrm>
            <a:off x="616552" y="4253248"/>
            <a:ext cx="3241221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600" i="1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Fuel consumption decreases through the years as a result of technological evolution </a:t>
            </a:r>
            <a:endParaRPr lang="ko-KR" altLang="en-US" sz="1600" i="1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" name="Rounded Rectangle 25">
            <a:extLst>
              <a:ext uri="{FF2B5EF4-FFF2-40B4-BE49-F238E27FC236}">
                <a16:creationId xmlns:a16="http://schemas.microsoft.com/office/drawing/2014/main" id="{CDFC3D17-8A98-42D7-8BA7-EB06E3743A93}"/>
              </a:ext>
            </a:extLst>
          </p:cNvPr>
          <p:cNvSpPr/>
          <p:nvPr/>
        </p:nvSpPr>
        <p:spPr>
          <a:xfrm>
            <a:off x="6192045" y="2440750"/>
            <a:ext cx="674210" cy="540000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6" name="Group 5">
            <a:extLst>
              <a:ext uri="{FF2B5EF4-FFF2-40B4-BE49-F238E27FC236}">
                <a16:creationId xmlns:a16="http://schemas.microsoft.com/office/drawing/2014/main" id="{37775463-BE2A-4CF1-8B49-65D8CD0F1997}"/>
              </a:ext>
            </a:extLst>
          </p:cNvPr>
          <p:cNvGrpSpPr/>
          <p:nvPr/>
        </p:nvGrpSpPr>
        <p:grpSpPr>
          <a:xfrm>
            <a:off x="9197358" y="3664271"/>
            <a:ext cx="1479478" cy="536292"/>
            <a:chOff x="1348065" y="3770480"/>
            <a:chExt cx="1633530" cy="50078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A2BABC-5C41-43AF-841E-7443CE7936C3}"/>
                </a:ext>
              </a:extLst>
            </p:cNvPr>
            <p:cNvSpPr txBox="1"/>
            <p:nvPr/>
          </p:nvSpPr>
          <p:spPr>
            <a:xfrm>
              <a:off x="1348065" y="3770480"/>
              <a:ext cx="1591542" cy="301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MPG Prediction</a:t>
              </a:r>
              <a:endParaRPr lang="ko-KR" altLang="en-US" sz="1500" b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1A8DF7B-A573-4138-A3F9-B2D1D1CC4ED0}"/>
                </a:ext>
              </a:extLst>
            </p:cNvPr>
            <p:cNvSpPr txBox="1"/>
            <p:nvPr/>
          </p:nvSpPr>
          <p:spPr>
            <a:xfrm>
              <a:off x="1390053" y="4012605"/>
              <a:ext cx="1591542" cy="258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Machine Learning</a:t>
              </a:r>
              <a:endPara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39" name="Group 25">
            <a:extLst>
              <a:ext uri="{FF2B5EF4-FFF2-40B4-BE49-F238E27FC236}">
                <a16:creationId xmlns:a16="http://schemas.microsoft.com/office/drawing/2014/main" id="{4767749B-B536-4EDF-B4CF-AE2957D0D973}"/>
              </a:ext>
            </a:extLst>
          </p:cNvPr>
          <p:cNvGrpSpPr/>
          <p:nvPr/>
        </p:nvGrpSpPr>
        <p:grpSpPr>
          <a:xfrm>
            <a:off x="1461300" y="2856641"/>
            <a:ext cx="1601067" cy="693651"/>
            <a:chOff x="3233964" y="1954419"/>
            <a:chExt cx="1601067" cy="64879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074D76-04CD-4E8A-9E77-51C2D7017E49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302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MPG Evolution</a:t>
              </a:r>
              <a:endParaRPr lang="ko-KR" altLang="en-US" sz="1500" b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073CC2A-4F77-4882-B9A2-93371197473E}"/>
                </a:ext>
              </a:extLst>
            </p:cNvPr>
            <p:cNvSpPr txBox="1"/>
            <p:nvPr/>
          </p:nvSpPr>
          <p:spPr>
            <a:xfrm>
              <a:off x="3243489" y="2171402"/>
              <a:ext cx="1591542" cy="431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How MPG changes through the years</a:t>
              </a:r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42" name="Rectangle 7">
            <a:extLst>
              <a:ext uri="{FF2B5EF4-FFF2-40B4-BE49-F238E27FC236}">
                <a16:creationId xmlns:a16="http://schemas.microsoft.com/office/drawing/2014/main" id="{04EDDA46-FF69-476D-A7FD-C80DF2E402C7}"/>
              </a:ext>
            </a:extLst>
          </p:cNvPr>
          <p:cNvSpPr/>
          <p:nvPr/>
        </p:nvSpPr>
        <p:spPr>
          <a:xfrm>
            <a:off x="2392344" y="2171932"/>
            <a:ext cx="540000" cy="54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Freeform 108">
            <a:extLst>
              <a:ext uri="{FF2B5EF4-FFF2-40B4-BE49-F238E27FC236}">
                <a16:creationId xmlns:a16="http://schemas.microsoft.com/office/drawing/2014/main" id="{FEA2D9F6-19EB-453E-B4AC-5DFDF41DC3AD}"/>
              </a:ext>
            </a:extLst>
          </p:cNvPr>
          <p:cNvSpPr/>
          <p:nvPr/>
        </p:nvSpPr>
        <p:spPr>
          <a:xfrm>
            <a:off x="10013619" y="2954746"/>
            <a:ext cx="576000" cy="616825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" name="Text Placeholder 1">
            <a:extLst>
              <a:ext uri="{FF2B5EF4-FFF2-40B4-BE49-F238E27FC236}">
                <a16:creationId xmlns:a16="http://schemas.microsoft.com/office/drawing/2014/main" id="{D512A124-A349-4E80-BD0F-672A19F545F1}"/>
              </a:ext>
            </a:extLst>
          </p:cNvPr>
          <p:cNvSpPr txBox="1">
            <a:spLocks/>
          </p:cNvSpPr>
          <p:nvPr/>
        </p:nvSpPr>
        <p:spPr>
          <a:xfrm>
            <a:off x="0" y="6217"/>
            <a:ext cx="12192000" cy="7463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>
            <a:solidFill>
              <a:schemeClr val="accent5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400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42">
            <a:extLst>
              <a:ext uri="{FF2B5EF4-FFF2-40B4-BE49-F238E27FC236}">
                <a16:creationId xmlns:a16="http://schemas.microsoft.com/office/drawing/2014/main" id="{5E58ED87-C2C6-41F6-8A4E-6B35ECF4F39E}"/>
              </a:ext>
            </a:extLst>
          </p:cNvPr>
          <p:cNvGrpSpPr/>
          <p:nvPr/>
        </p:nvGrpSpPr>
        <p:grpSpPr>
          <a:xfrm>
            <a:off x="314351" y="1949489"/>
            <a:ext cx="4632919" cy="1893717"/>
            <a:chOff x="2212462" y="4976019"/>
            <a:chExt cx="4632919" cy="197860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F268C8-E164-4191-A708-1C910CC92DD5}"/>
                </a:ext>
              </a:extLst>
            </p:cNvPr>
            <p:cNvSpPr txBox="1"/>
            <p:nvPr/>
          </p:nvSpPr>
          <p:spPr>
            <a:xfrm>
              <a:off x="2212462" y="4976019"/>
              <a:ext cx="4632919" cy="546673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Improvement of the ML model</a:t>
              </a:r>
              <a:endParaRPr lang="ko-KR" altLang="en-US" sz="28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1895D7-F014-4BF5-8E48-EF4CBFFFC817}"/>
                </a:ext>
              </a:extLst>
            </p:cNvPr>
            <p:cNvSpPr txBox="1"/>
            <p:nvPr/>
          </p:nvSpPr>
          <p:spPr>
            <a:xfrm>
              <a:off x="2422212" y="5700487"/>
              <a:ext cx="4230407" cy="1254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 bigger dataset with more variables could provide us with the necessary information in order to improve the accuracy and credibility of the model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6" name="그룹 41">
            <a:extLst>
              <a:ext uri="{FF2B5EF4-FFF2-40B4-BE49-F238E27FC236}">
                <a16:creationId xmlns:a16="http://schemas.microsoft.com/office/drawing/2014/main" id="{3A6ADD58-FFB8-443F-B3DF-2BC3FF540194}"/>
              </a:ext>
            </a:extLst>
          </p:cNvPr>
          <p:cNvGrpSpPr/>
          <p:nvPr/>
        </p:nvGrpSpPr>
        <p:grpSpPr>
          <a:xfrm>
            <a:off x="7329173" y="1924668"/>
            <a:ext cx="4633200" cy="2499163"/>
            <a:chOff x="7032102" y="5083387"/>
            <a:chExt cx="4633200" cy="205892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35255F-452F-4B6E-B8F5-45F4544AD113}"/>
                </a:ext>
              </a:extLst>
            </p:cNvPr>
            <p:cNvSpPr txBox="1"/>
            <p:nvPr/>
          </p:nvSpPr>
          <p:spPr>
            <a:xfrm>
              <a:off x="7032102" y="5083387"/>
              <a:ext cx="4633200" cy="430047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bg1"/>
                  </a:solidFill>
                  <a:cs typeface="Calibri" pitchFamily="34" charset="0"/>
                </a:rPr>
                <a:t>Forecasting</a:t>
              </a:r>
              <a:r>
                <a:rPr lang="en-US" altLang="ko-KR" sz="1400" b="1">
                  <a:solidFill>
                    <a:schemeClr val="bg1"/>
                  </a:solidFill>
                  <a:cs typeface="Calibri" pitchFamily="34" charset="0"/>
                </a:rPr>
                <a:t>	</a:t>
              </a:r>
              <a:endParaRPr lang="ko-KR" altLang="en-US" sz="1400" b="1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B7425A-65DE-44A9-AC3D-22114AD21158}"/>
                </a:ext>
              </a:extLst>
            </p:cNvPr>
            <p:cNvSpPr txBox="1"/>
            <p:nvPr/>
          </p:nvSpPr>
          <p:spPr>
            <a:xfrm>
              <a:off x="7032102" y="5722373"/>
              <a:ext cx="4633200" cy="1419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Forecasting future MPG of cars by specific brand or origin</a:t>
              </a:r>
              <a:b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</a:br>
              <a:b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</a:br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Recommendations would be much more targeted and accurate</a:t>
              </a:r>
            </a:p>
            <a:p>
              <a:endPara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E0ED91A6-6233-4241-AFBA-CF8852AA3426}"/>
              </a:ext>
            </a:extLst>
          </p:cNvPr>
          <p:cNvSpPr/>
          <p:nvPr/>
        </p:nvSpPr>
        <p:spPr>
          <a:xfrm>
            <a:off x="3598135" y="6019971"/>
            <a:ext cx="4988560" cy="502961"/>
          </a:xfrm>
          <a:custGeom>
            <a:avLst/>
            <a:gdLst>
              <a:gd name="connsiteX0" fmla="*/ 6133158 w 6829332"/>
              <a:gd name="connsiteY0" fmla="*/ 0 h 502961"/>
              <a:gd name="connsiteX1" fmla="*/ 6248681 w 6829332"/>
              <a:gd name="connsiteY1" fmla="*/ 39859 h 502961"/>
              <a:gd name="connsiteX2" fmla="*/ 6829333 w 6829332"/>
              <a:gd name="connsiteY2" fmla="*/ 502962 h 502961"/>
              <a:gd name="connsiteX3" fmla="*/ 0 w 6829332"/>
              <a:gd name="connsiteY3" fmla="*/ 502962 h 502961"/>
              <a:gd name="connsiteX4" fmla="*/ 641116 w 6829332"/>
              <a:gd name="connsiteY4" fmla="*/ 27023 h 502961"/>
              <a:gd name="connsiteX5" fmla="*/ 725562 w 6829332"/>
              <a:gd name="connsiteY5" fmla="*/ 338 h 502961"/>
              <a:gd name="connsiteX6" fmla="*/ 6133158 w 6829332"/>
              <a:gd name="connsiteY6" fmla="*/ 0 h 50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9332" h="502961">
                <a:moveTo>
                  <a:pt x="6133158" y="0"/>
                </a:moveTo>
                <a:cubicBezTo>
                  <a:pt x="6178084" y="0"/>
                  <a:pt x="6213213" y="11485"/>
                  <a:pt x="6248681" y="39859"/>
                </a:cubicBezTo>
                <a:cubicBezTo>
                  <a:pt x="6431085" y="185782"/>
                  <a:pt x="6821564" y="490464"/>
                  <a:pt x="6829333" y="502962"/>
                </a:cubicBezTo>
                <a:cubicBezTo>
                  <a:pt x="4553001" y="502962"/>
                  <a:pt x="2276332" y="502962"/>
                  <a:pt x="0" y="502962"/>
                </a:cubicBezTo>
                <a:cubicBezTo>
                  <a:pt x="175310" y="372914"/>
                  <a:pt x="603621" y="56748"/>
                  <a:pt x="641116" y="27023"/>
                </a:cubicBezTo>
                <a:cubicBezTo>
                  <a:pt x="666449" y="7094"/>
                  <a:pt x="693472" y="338"/>
                  <a:pt x="725562" y="338"/>
                </a:cubicBezTo>
                <a:cubicBezTo>
                  <a:pt x="1236292" y="1014"/>
                  <a:pt x="5461642" y="1014"/>
                  <a:pt x="6133158" y="0"/>
                </a:cubicBezTo>
                <a:close/>
              </a:path>
            </a:pathLst>
          </a:custGeom>
          <a:solidFill>
            <a:schemeClr val="accent6"/>
          </a:solidFill>
          <a:ln w="33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823BCAF-B610-453C-B30D-6886F4E9FBA9}"/>
              </a:ext>
            </a:extLst>
          </p:cNvPr>
          <p:cNvGrpSpPr/>
          <p:nvPr/>
        </p:nvGrpSpPr>
        <p:grpSpPr>
          <a:xfrm>
            <a:off x="4777631" y="2558336"/>
            <a:ext cx="2692070" cy="3684268"/>
            <a:chOff x="1439248" y="54372"/>
            <a:chExt cx="2692070" cy="3684268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0C53DF2-8985-497F-B205-5C1423BE5807}"/>
                </a:ext>
              </a:extLst>
            </p:cNvPr>
            <p:cNvSpPr/>
            <p:nvPr/>
          </p:nvSpPr>
          <p:spPr>
            <a:xfrm>
              <a:off x="2294997" y="431160"/>
              <a:ext cx="881971" cy="1485282"/>
            </a:xfrm>
            <a:custGeom>
              <a:avLst/>
              <a:gdLst>
                <a:gd name="connsiteX0" fmla="*/ 604713 w 632113"/>
                <a:gd name="connsiteY0" fmla="*/ 174215 h 1064510"/>
                <a:gd name="connsiteX1" fmla="*/ 588499 w 632113"/>
                <a:gd name="connsiteY1" fmla="*/ 201913 h 1064510"/>
                <a:gd name="connsiteX2" fmla="*/ 578028 w 632113"/>
                <a:gd name="connsiteY2" fmla="*/ 240420 h 1064510"/>
                <a:gd name="connsiteX3" fmla="*/ 551680 w 632113"/>
                <a:gd name="connsiteY3" fmla="*/ 85039 h 1064510"/>
                <a:gd name="connsiteX4" fmla="*/ 426362 w 632113"/>
                <a:gd name="connsiteY4" fmla="*/ 15118 h 1064510"/>
                <a:gd name="connsiteX5" fmla="*/ 423322 w 632113"/>
                <a:gd name="connsiteY5" fmla="*/ 16469 h 1064510"/>
                <a:gd name="connsiteX6" fmla="*/ 117965 w 632113"/>
                <a:gd name="connsiteY6" fmla="*/ 51599 h 1064510"/>
                <a:gd name="connsiteX7" fmla="*/ 44328 w 632113"/>
                <a:gd name="connsiteY7" fmla="*/ 112738 h 1064510"/>
                <a:gd name="connsiteX8" fmla="*/ 59866 w 632113"/>
                <a:gd name="connsiteY8" fmla="*/ 288048 h 1064510"/>
                <a:gd name="connsiteX9" fmla="*/ 47368 w 632113"/>
                <a:gd name="connsiteY9" fmla="*/ 249203 h 1064510"/>
                <a:gd name="connsiteX10" fmla="*/ 24736 w 632113"/>
                <a:gd name="connsiteY10" fmla="*/ 199549 h 1064510"/>
                <a:gd name="connsiteX11" fmla="*/ 7171 w 632113"/>
                <a:gd name="connsiteY11" fmla="*/ 217451 h 1064510"/>
                <a:gd name="connsiteX12" fmla="*/ 60204 w 632113"/>
                <a:gd name="connsiteY12" fmla="*/ 401882 h 1064510"/>
                <a:gd name="connsiteX13" fmla="*/ 80471 w 632113"/>
                <a:gd name="connsiteY13" fmla="*/ 425864 h 1064510"/>
                <a:gd name="connsiteX14" fmla="*/ 136543 w 632113"/>
                <a:gd name="connsiteY14" fmla="*/ 577192 h 1064510"/>
                <a:gd name="connsiteX15" fmla="*/ 129787 w 632113"/>
                <a:gd name="connsiteY15" fmla="*/ 618064 h 1064510"/>
                <a:gd name="connsiteX16" fmla="*/ 128436 w 632113"/>
                <a:gd name="connsiteY16" fmla="*/ 617388 h 1064510"/>
                <a:gd name="connsiteX17" fmla="*/ 92293 w 632113"/>
                <a:gd name="connsiteY17" fmla="*/ 795401 h 1064510"/>
                <a:gd name="connsiteX18" fmla="*/ 344281 w 632113"/>
                <a:gd name="connsiteY18" fmla="*/ 1063602 h 1064510"/>
                <a:gd name="connsiteX19" fmla="*/ 353401 w 632113"/>
                <a:gd name="connsiteY19" fmla="*/ 1060900 h 1064510"/>
                <a:gd name="connsiteX20" fmla="*/ 551005 w 632113"/>
                <a:gd name="connsiteY20" fmla="*/ 745746 h 1064510"/>
                <a:gd name="connsiteX21" fmla="*/ 534454 w 632113"/>
                <a:gd name="connsiteY21" fmla="*/ 617051 h 1064510"/>
                <a:gd name="connsiteX22" fmla="*/ 535805 w 632113"/>
                <a:gd name="connsiteY22" fmla="*/ 558614 h 1064510"/>
                <a:gd name="connsiteX23" fmla="*/ 605388 w 632113"/>
                <a:gd name="connsiteY23" fmla="*/ 352903 h 1064510"/>
                <a:gd name="connsiteX24" fmla="*/ 620927 w 632113"/>
                <a:gd name="connsiteY24" fmla="*/ 314395 h 1064510"/>
                <a:gd name="connsiteX25" fmla="*/ 632073 w 632113"/>
                <a:gd name="connsiteY25" fmla="*/ 210695 h 1064510"/>
                <a:gd name="connsiteX26" fmla="*/ 604713 w 632113"/>
                <a:gd name="connsiteY26" fmla="*/ 174215 h 106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2113" h="1064510">
                  <a:moveTo>
                    <a:pt x="604713" y="174215"/>
                  </a:moveTo>
                  <a:cubicBezTo>
                    <a:pt x="595593" y="181308"/>
                    <a:pt x="591539" y="191442"/>
                    <a:pt x="588499" y="201913"/>
                  </a:cubicBezTo>
                  <a:cubicBezTo>
                    <a:pt x="584783" y="214749"/>
                    <a:pt x="581406" y="227585"/>
                    <a:pt x="578028" y="240420"/>
                  </a:cubicBezTo>
                  <a:cubicBezTo>
                    <a:pt x="576339" y="232651"/>
                    <a:pt x="556410" y="115102"/>
                    <a:pt x="551680" y="85039"/>
                  </a:cubicBezTo>
                  <a:cubicBezTo>
                    <a:pt x="538169" y="1607"/>
                    <a:pt x="503040" y="-17647"/>
                    <a:pt x="426362" y="15118"/>
                  </a:cubicBezTo>
                  <a:cubicBezTo>
                    <a:pt x="425349" y="15456"/>
                    <a:pt x="424336" y="16131"/>
                    <a:pt x="423322" y="16469"/>
                  </a:cubicBezTo>
                  <a:cubicBezTo>
                    <a:pt x="325703" y="63421"/>
                    <a:pt x="223016" y="68488"/>
                    <a:pt x="117965" y="51599"/>
                  </a:cubicBezTo>
                  <a:cubicBezTo>
                    <a:pt x="73039" y="44168"/>
                    <a:pt x="39261" y="67812"/>
                    <a:pt x="44328" y="112738"/>
                  </a:cubicBezTo>
                  <a:cubicBezTo>
                    <a:pt x="50070" y="161717"/>
                    <a:pt x="59866" y="288048"/>
                    <a:pt x="59866" y="288048"/>
                  </a:cubicBezTo>
                  <a:cubicBezTo>
                    <a:pt x="55812" y="275212"/>
                    <a:pt x="51759" y="262039"/>
                    <a:pt x="47368" y="249203"/>
                  </a:cubicBezTo>
                  <a:cubicBezTo>
                    <a:pt x="41288" y="231976"/>
                    <a:pt x="38586" y="213060"/>
                    <a:pt x="24736" y="199549"/>
                  </a:cubicBezTo>
                  <a:cubicBezTo>
                    <a:pt x="16292" y="203264"/>
                    <a:pt x="10212" y="209006"/>
                    <a:pt x="7171" y="217451"/>
                  </a:cubicBezTo>
                  <a:cubicBezTo>
                    <a:pt x="-13433" y="273861"/>
                    <a:pt x="12238" y="364050"/>
                    <a:pt x="60204" y="401882"/>
                  </a:cubicBezTo>
                  <a:cubicBezTo>
                    <a:pt x="68648" y="408637"/>
                    <a:pt x="77768" y="414042"/>
                    <a:pt x="80471" y="425864"/>
                  </a:cubicBezTo>
                  <a:cubicBezTo>
                    <a:pt x="87902" y="460318"/>
                    <a:pt x="98373" y="508284"/>
                    <a:pt x="136543" y="577192"/>
                  </a:cubicBezTo>
                  <a:cubicBezTo>
                    <a:pt x="134854" y="592730"/>
                    <a:pt x="133165" y="611308"/>
                    <a:pt x="129787" y="618064"/>
                  </a:cubicBezTo>
                  <a:lnTo>
                    <a:pt x="128436" y="617388"/>
                  </a:lnTo>
                  <a:cubicBezTo>
                    <a:pt x="102089" y="659274"/>
                    <a:pt x="75066" y="753516"/>
                    <a:pt x="92293" y="795401"/>
                  </a:cubicBezTo>
                  <a:cubicBezTo>
                    <a:pt x="116614" y="854851"/>
                    <a:pt x="339889" y="1059549"/>
                    <a:pt x="344281" y="1063602"/>
                  </a:cubicBezTo>
                  <a:cubicBezTo>
                    <a:pt x="345632" y="1066304"/>
                    <a:pt x="350699" y="1062251"/>
                    <a:pt x="353401" y="1060900"/>
                  </a:cubicBezTo>
                  <a:cubicBezTo>
                    <a:pt x="368601" y="1047388"/>
                    <a:pt x="524658" y="949093"/>
                    <a:pt x="551005" y="745746"/>
                  </a:cubicBezTo>
                  <a:cubicBezTo>
                    <a:pt x="556747" y="702510"/>
                    <a:pt x="569583" y="655896"/>
                    <a:pt x="534454" y="617051"/>
                  </a:cubicBezTo>
                  <a:cubicBezTo>
                    <a:pt x="533778" y="614010"/>
                    <a:pt x="533440" y="597459"/>
                    <a:pt x="535805" y="558614"/>
                  </a:cubicBezTo>
                  <a:cubicBezTo>
                    <a:pt x="566205" y="469439"/>
                    <a:pt x="569921" y="380601"/>
                    <a:pt x="605388" y="352903"/>
                  </a:cubicBezTo>
                  <a:cubicBezTo>
                    <a:pt x="614846" y="345472"/>
                    <a:pt x="618224" y="327907"/>
                    <a:pt x="620927" y="314395"/>
                  </a:cubicBezTo>
                  <a:cubicBezTo>
                    <a:pt x="627682" y="280279"/>
                    <a:pt x="630384" y="245487"/>
                    <a:pt x="632073" y="210695"/>
                  </a:cubicBezTo>
                  <a:cubicBezTo>
                    <a:pt x="632749" y="190428"/>
                    <a:pt x="624980" y="178268"/>
                    <a:pt x="604713" y="174215"/>
                  </a:cubicBezTo>
                  <a:close/>
                </a:path>
              </a:pathLst>
            </a:custGeom>
            <a:solidFill>
              <a:srgbClr val="F9C9A2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EDFB8AA-7312-42EB-92F3-F35EDEE86B11}"/>
                </a:ext>
              </a:extLst>
            </p:cNvPr>
            <p:cNvSpPr/>
            <p:nvPr/>
          </p:nvSpPr>
          <p:spPr>
            <a:xfrm>
              <a:off x="2241786" y="54372"/>
              <a:ext cx="923343" cy="785762"/>
            </a:xfrm>
            <a:custGeom>
              <a:avLst/>
              <a:gdLst>
                <a:gd name="connsiteX0" fmla="*/ 85505 w 661765"/>
                <a:gd name="connsiteY0" fmla="*/ 524315 h 563160"/>
                <a:gd name="connsiteX1" fmla="*/ 98003 w 661765"/>
                <a:gd name="connsiteY1" fmla="*/ 563160 h 563160"/>
                <a:gd name="connsiteX2" fmla="*/ 82464 w 661765"/>
                <a:gd name="connsiteY2" fmla="*/ 387850 h 563160"/>
                <a:gd name="connsiteX3" fmla="*/ 156102 w 661765"/>
                <a:gd name="connsiteY3" fmla="*/ 326711 h 563160"/>
                <a:gd name="connsiteX4" fmla="*/ 461459 w 661765"/>
                <a:gd name="connsiteY4" fmla="*/ 291582 h 563160"/>
                <a:gd name="connsiteX5" fmla="*/ 464499 w 661765"/>
                <a:gd name="connsiteY5" fmla="*/ 290230 h 563160"/>
                <a:gd name="connsiteX6" fmla="*/ 589817 w 661765"/>
                <a:gd name="connsiteY6" fmla="*/ 360152 h 563160"/>
                <a:gd name="connsiteX7" fmla="*/ 616164 w 661765"/>
                <a:gd name="connsiteY7" fmla="*/ 515533 h 563160"/>
                <a:gd name="connsiteX8" fmla="*/ 626636 w 661765"/>
                <a:gd name="connsiteY8" fmla="*/ 477025 h 563160"/>
                <a:gd name="connsiteX9" fmla="*/ 642849 w 661765"/>
                <a:gd name="connsiteY9" fmla="*/ 449327 h 563160"/>
                <a:gd name="connsiteX10" fmla="*/ 658387 w 661765"/>
                <a:gd name="connsiteY10" fmla="*/ 333467 h 563160"/>
                <a:gd name="connsiteX11" fmla="*/ 624609 w 661765"/>
                <a:gd name="connsiteY11" fmla="*/ 138903 h 563160"/>
                <a:gd name="connsiteX12" fmla="*/ 472606 w 661765"/>
                <a:gd name="connsiteY12" fmla="*/ 25069 h 563160"/>
                <a:gd name="connsiteX13" fmla="*/ 288851 w 661765"/>
                <a:gd name="connsiteY13" fmla="*/ 8180 h 563160"/>
                <a:gd name="connsiteX14" fmla="*/ 69629 w 661765"/>
                <a:gd name="connsiteY14" fmla="*/ 118636 h 563160"/>
                <a:gd name="connsiteX15" fmla="*/ 2072 w 661765"/>
                <a:gd name="connsiteY15" fmla="*/ 228078 h 563160"/>
                <a:gd name="connsiteX16" fmla="*/ 22677 w 661765"/>
                <a:gd name="connsiteY16" fmla="*/ 351707 h 563160"/>
                <a:gd name="connsiteX17" fmla="*/ 62535 w 661765"/>
                <a:gd name="connsiteY17" fmla="*/ 474999 h 563160"/>
                <a:gd name="connsiteX18" fmla="*/ 62535 w 661765"/>
                <a:gd name="connsiteY18" fmla="*/ 474999 h 563160"/>
                <a:gd name="connsiteX19" fmla="*/ 85505 w 661765"/>
                <a:gd name="connsiteY19" fmla="*/ 524315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1765" h="563160">
                  <a:moveTo>
                    <a:pt x="85505" y="524315"/>
                  </a:moveTo>
                  <a:cubicBezTo>
                    <a:pt x="89896" y="537151"/>
                    <a:pt x="93949" y="550325"/>
                    <a:pt x="98003" y="563160"/>
                  </a:cubicBezTo>
                  <a:cubicBezTo>
                    <a:pt x="98003" y="563160"/>
                    <a:pt x="88207" y="436829"/>
                    <a:pt x="82464" y="387850"/>
                  </a:cubicBezTo>
                  <a:cubicBezTo>
                    <a:pt x="77398" y="342925"/>
                    <a:pt x="111176" y="319618"/>
                    <a:pt x="156102" y="326711"/>
                  </a:cubicBezTo>
                  <a:cubicBezTo>
                    <a:pt x="261153" y="343600"/>
                    <a:pt x="363501" y="338534"/>
                    <a:pt x="461459" y="291582"/>
                  </a:cubicBezTo>
                  <a:cubicBezTo>
                    <a:pt x="462472" y="291244"/>
                    <a:pt x="463486" y="290568"/>
                    <a:pt x="464499" y="290230"/>
                  </a:cubicBezTo>
                  <a:cubicBezTo>
                    <a:pt x="541176" y="257465"/>
                    <a:pt x="576306" y="276381"/>
                    <a:pt x="589817" y="360152"/>
                  </a:cubicBezTo>
                  <a:cubicBezTo>
                    <a:pt x="594546" y="390215"/>
                    <a:pt x="614475" y="507764"/>
                    <a:pt x="616164" y="515533"/>
                  </a:cubicBezTo>
                  <a:cubicBezTo>
                    <a:pt x="619542" y="502697"/>
                    <a:pt x="622920" y="489861"/>
                    <a:pt x="626636" y="477025"/>
                  </a:cubicBezTo>
                  <a:cubicBezTo>
                    <a:pt x="629676" y="466554"/>
                    <a:pt x="633729" y="456420"/>
                    <a:pt x="642849" y="449327"/>
                  </a:cubicBezTo>
                  <a:cubicBezTo>
                    <a:pt x="641498" y="409806"/>
                    <a:pt x="654334" y="371974"/>
                    <a:pt x="658387" y="333467"/>
                  </a:cubicBezTo>
                  <a:cubicBezTo>
                    <a:pt x="665481" y="265572"/>
                    <a:pt x="664468" y="194637"/>
                    <a:pt x="624609" y="138903"/>
                  </a:cubicBezTo>
                  <a:cubicBezTo>
                    <a:pt x="587791" y="87560"/>
                    <a:pt x="535096" y="46012"/>
                    <a:pt x="472606" y="25069"/>
                  </a:cubicBezTo>
                  <a:cubicBezTo>
                    <a:pt x="413493" y="5140"/>
                    <a:pt x="357421" y="-10060"/>
                    <a:pt x="288851" y="8180"/>
                  </a:cubicBezTo>
                  <a:cubicBezTo>
                    <a:pt x="205418" y="30474"/>
                    <a:pt x="127052" y="49052"/>
                    <a:pt x="69629" y="118636"/>
                  </a:cubicBezTo>
                  <a:cubicBezTo>
                    <a:pt x="41930" y="152414"/>
                    <a:pt x="8152" y="186868"/>
                    <a:pt x="2072" y="228078"/>
                  </a:cubicBezTo>
                  <a:cubicBezTo>
                    <a:pt x="-4008" y="267599"/>
                    <a:pt x="3423" y="312186"/>
                    <a:pt x="22677" y="351707"/>
                  </a:cubicBezTo>
                  <a:cubicBezTo>
                    <a:pt x="41930" y="390552"/>
                    <a:pt x="58144" y="431087"/>
                    <a:pt x="62535" y="474999"/>
                  </a:cubicBezTo>
                  <a:lnTo>
                    <a:pt x="62535" y="474999"/>
                  </a:lnTo>
                  <a:cubicBezTo>
                    <a:pt x="77060" y="488172"/>
                    <a:pt x="79424" y="507088"/>
                    <a:pt x="85505" y="524315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0329B87-9C0B-47BC-B5C4-CBDF6DA8D4C0}"/>
                </a:ext>
              </a:extLst>
            </p:cNvPr>
            <p:cNvSpPr/>
            <p:nvPr/>
          </p:nvSpPr>
          <p:spPr>
            <a:xfrm>
              <a:off x="2325597" y="670286"/>
              <a:ext cx="826995" cy="353247"/>
            </a:xfrm>
            <a:custGeom>
              <a:avLst/>
              <a:gdLst>
                <a:gd name="connsiteX0" fmla="*/ 590212 w 592712"/>
                <a:gd name="connsiteY0" fmla="*/ 3507 h 253174"/>
                <a:gd name="connsiteX1" fmla="*/ 579066 w 592712"/>
                <a:gd name="connsiteY1" fmla="*/ 2156 h 253174"/>
                <a:gd name="connsiteX2" fmla="*/ 562176 w 592712"/>
                <a:gd name="connsiteY2" fmla="*/ 48432 h 253174"/>
                <a:gd name="connsiteX3" fmla="*/ 519615 w 592712"/>
                <a:gd name="connsiteY3" fmla="*/ 85926 h 253174"/>
                <a:gd name="connsiteX4" fmla="*/ 446316 w 592712"/>
                <a:gd name="connsiteY4" fmla="*/ 90318 h 253174"/>
                <a:gd name="connsiteX5" fmla="*/ 323025 w 592712"/>
                <a:gd name="connsiteY5" fmla="*/ 118691 h 253174"/>
                <a:gd name="connsiteX6" fmla="*/ 303433 w 592712"/>
                <a:gd name="connsiteY6" fmla="*/ 131527 h 253174"/>
                <a:gd name="connsiteX7" fmla="*/ 263575 w 592712"/>
                <a:gd name="connsiteY7" fmla="*/ 132541 h 253174"/>
                <a:gd name="connsiteX8" fmla="*/ 244321 w 592712"/>
                <a:gd name="connsiteY8" fmla="*/ 121056 h 253174"/>
                <a:gd name="connsiteX9" fmla="*/ 160213 w 592712"/>
                <a:gd name="connsiteY9" fmla="*/ 108220 h 253174"/>
                <a:gd name="connsiteX10" fmla="*/ 62593 w 592712"/>
                <a:gd name="connsiteY10" fmla="*/ 106531 h 253174"/>
                <a:gd name="connsiteX11" fmla="*/ 27801 w 592712"/>
                <a:gd name="connsiteY11" fmla="*/ 83562 h 253174"/>
                <a:gd name="connsiteX12" fmla="*/ 1116 w 592712"/>
                <a:gd name="connsiteY12" fmla="*/ 15667 h 253174"/>
                <a:gd name="connsiteX13" fmla="*/ 2805 w 592712"/>
                <a:gd name="connsiteY13" fmla="*/ 27490 h 253174"/>
                <a:gd name="connsiteX14" fmla="*/ 778 w 592712"/>
                <a:gd name="connsiteY14" fmla="*/ 51810 h 253174"/>
                <a:gd name="connsiteX15" fmla="*/ 39285 w 592712"/>
                <a:gd name="connsiteY15" fmla="*/ 175777 h 253174"/>
                <a:gd name="connsiteX16" fmla="*/ 131501 w 592712"/>
                <a:gd name="connsiteY16" fmla="*/ 252116 h 253174"/>
                <a:gd name="connsiteX17" fmla="*/ 198720 w 592712"/>
                <a:gd name="connsiteY17" fmla="*/ 253130 h 253174"/>
                <a:gd name="connsiteX18" fmla="*/ 268641 w 592712"/>
                <a:gd name="connsiteY18" fmla="*/ 206853 h 253174"/>
                <a:gd name="connsiteX19" fmla="*/ 310189 w 592712"/>
                <a:gd name="connsiteY19" fmla="*/ 206178 h 253174"/>
                <a:gd name="connsiteX20" fmla="*/ 360181 w 592712"/>
                <a:gd name="connsiteY20" fmla="*/ 245699 h 253174"/>
                <a:gd name="connsiteX21" fmla="*/ 454423 w 592712"/>
                <a:gd name="connsiteY21" fmla="*/ 245699 h 253174"/>
                <a:gd name="connsiteX22" fmla="*/ 538531 w 592712"/>
                <a:gd name="connsiteY22" fmla="*/ 185573 h 253174"/>
                <a:gd name="connsiteX23" fmla="*/ 585146 w 592712"/>
                <a:gd name="connsiteY23" fmla="*/ 30192 h 253174"/>
                <a:gd name="connsiteX24" fmla="*/ 591564 w 592712"/>
                <a:gd name="connsiteY24" fmla="*/ 4182 h 253174"/>
                <a:gd name="connsiteX25" fmla="*/ 590212 w 592712"/>
                <a:gd name="connsiteY25" fmla="*/ 3507 h 25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2712" h="253174">
                  <a:moveTo>
                    <a:pt x="590212" y="3507"/>
                  </a:moveTo>
                  <a:cubicBezTo>
                    <a:pt x="587510" y="467"/>
                    <a:pt x="580755" y="-1898"/>
                    <a:pt x="579066" y="2156"/>
                  </a:cubicBezTo>
                  <a:lnTo>
                    <a:pt x="562176" y="48432"/>
                  </a:lnTo>
                  <a:cubicBezTo>
                    <a:pt x="554745" y="68024"/>
                    <a:pt x="540220" y="85251"/>
                    <a:pt x="519615" y="85926"/>
                  </a:cubicBezTo>
                  <a:lnTo>
                    <a:pt x="446316" y="90318"/>
                  </a:lnTo>
                  <a:cubicBezTo>
                    <a:pt x="405444" y="96735"/>
                    <a:pt x="358154" y="101127"/>
                    <a:pt x="323025" y="118691"/>
                  </a:cubicBezTo>
                  <a:lnTo>
                    <a:pt x="303433" y="131527"/>
                  </a:lnTo>
                  <a:cubicBezTo>
                    <a:pt x="291273" y="139296"/>
                    <a:pt x="276073" y="139972"/>
                    <a:pt x="263575" y="132541"/>
                  </a:cubicBezTo>
                  <a:lnTo>
                    <a:pt x="244321" y="121056"/>
                  </a:lnTo>
                  <a:cubicBezTo>
                    <a:pt x="219325" y="110247"/>
                    <a:pt x="187235" y="108220"/>
                    <a:pt x="160213" y="108220"/>
                  </a:cubicBezTo>
                  <a:lnTo>
                    <a:pt x="62593" y="106531"/>
                  </a:lnTo>
                  <a:cubicBezTo>
                    <a:pt x="45703" y="106531"/>
                    <a:pt x="35908" y="98424"/>
                    <a:pt x="27801" y="83562"/>
                  </a:cubicBezTo>
                  <a:lnTo>
                    <a:pt x="1116" y="15667"/>
                  </a:lnTo>
                  <a:cubicBezTo>
                    <a:pt x="1791" y="19721"/>
                    <a:pt x="2129" y="23436"/>
                    <a:pt x="2805" y="27490"/>
                  </a:cubicBezTo>
                  <a:cubicBezTo>
                    <a:pt x="2129" y="35596"/>
                    <a:pt x="-1586" y="44041"/>
                    <a:pt x="778" y="51810"/>
                  </a:cubicBezTo>
                  <a:cubicBezTo>
                    <a:pt x="12938" y="93358"/>
                    <a:pt x="23747" y="135243"/>
                    <a:pt x="39285" y="175777"/>
                  </a:cubicBezTo>
                  <a:cubicBezTo>
                    <a:pt x="61241" y="232525"/>
                    <a:pt x="71713" y="252792"/>
                    <a:pt x="131501" y="252116"/>
                  </a:cubicBezTo>
                  <a:cubicBezTo>
                    <a:pt x="143323" y="251779"/>
                    <a:pt x="186897" y="253468"/>
                    <a:pt x="198720" y="253130"/>
                  </a:cubicBezTo>
                  <a:cubicBezTo>
                    <a:pt x="227094" y="252792"/>
                    <a:pt x="252090" y="233201"/>
                    <a:pt x="268641" y="206853"/>
                  </a:cubicBezTo>
                  <a:cubicBezTo>
                    <a:pt x="280802" y="187600"/>
                    <a:pt x="297015" y="186924"/>
                    <a:pt x="310189" y="206178"/>
                  </a:cubicBezTo>
                  <a:cubicBezTo>
                    <a:pt x="322687" y="224418"/>
                    <a:pt x="340252" y="244347"/>
                    <a:pt x="360181" y="245699"/>
                  </a:cubicBezTo>
                  <a:cubicBezTo>
                    <a:pt x="391595" y="247725"/>
                    <a:pt x="423347" y="249076"/>
                    <a:pt x="454423" y="245699"/>
                  </a:cubicBezTo>
                  <a:cubicBezTo>
                    <a:pt x="492593" y="241645"/>
                    <a:pt x="520967" y="226445"/>
                    <a:pt x="538531" y="185573"/>
                  </a:cubicBezTo>
                  <a:cubicBezTo>
                    <a:pt x="559812" y="134905"/>
                    <a:pt x="570959" y="82549"/>
                    <a:pt x="585146" y="30192"/>
                  </a:cubicBezTo>
                  <a:cubicBezTo>
                    <a:pt x="587848" y="20058"/>
                    <a:pt x="595617" y="13640"/>
                    <a:pt x="591564" y="4182"/>
                  </a:cubicBezTo>
                  <a:cubicBezTo>
                    <a:pt x="590888" y="4858"/>
                    <a:pt x="590550" y="4182"/>
                    <a:pt x="590212" y="3507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3C08EA7-11F6-40E0-9BEB-3A654798ED44}"/>
                </a:ext>
              </a:extLst>
            </p:cNvPr>
            <p:cNvSpPr/>
            <p:nvPr/>
          </p:nvSpPr>
          <p:spPr>
            <a:xfrm>
              <a:off x="1439248" y="1385430"/>
              <a:ext cx="2692070" cy="1927653"/>
            </a:xfrm>
            <a:custGeom>
              <a:avLst/>
              <a:gdLst>
                <a:gd name="connsiteX0" fmla="*/ 1904073 w 1929421"/>
                <a:gd name="connsiteY0" fmla="*/ 996127 h 1381560"/>
                <a:gd name="connsiteX1" fmla="*/ 1857121 w 1929421"/>
                <a:gd name="connsiteY1" fmla="*/ 805954 h 1381560"/>
                <a:gd name="connsiteX2" fmla="*/ 1707145 w 1929421"/>
                <a:gd name="connsiteY2" fmla="*/ 233747 h 1381560"/>
                <a:gd name="connsiteX3" fmla="*/ 1687553 w 1929421"/>
                <a:gd name="connsiteY3" fmla="*/ 214493 h 1381560"/>
                <a:gd name="connsiteX4" fmla="*/ 1417663 w 1929421"/>
                <a:gd name="connsiteY4" fmla="*/ 91877 h 1381560"/>
                <a:gd name="connsiteX5" fmla="*/ 1211614 w 1929421"/>
                <a:gd name="connsiteY5" fmla="*/ 0 h 1381560"/>
                <a:gd name="connsiteX6" fmla="*/ 1072109 w 1929421"/>
                <a:gd name="connsiteY6" fmla="*/ 257054 h 1381560"/>
                <a:gd name="connsiteX7" fmla="*/ 960640 w 1929421"/>
                <a:gd name="connsiteY7" fmla="*/ 380008 h 1381560"/>
                <a:gd name="connsiteX8" fmla="*/ 895448 w 1929421"/>
                <a:gd name="connsiteY8" fmla="*/ 316167 h 1381560"/>
                <a:gd name="connsiteX9" fmla="*/ 669808 w 1929421"/>
                <a:gd name="connsiteY9" fmla="*/ 12160 h 1381560"/>
                <a:gd name="connsiteX10" fmla="*/ 563405 w 1929421"/>
                <a:gd name="connsiteY10" fmla="*/ 69584 h 1381560"/>
                <a:gd name="connsiteX11" fmla="*/ 461394 w 1929421"/>
                <a:gd name="connsiteY11" fmla="*/ 110793 h 1381560"/>
                <a:gd name="connsiteX12" fmla="*/ 354654 w 1929421"/>
                <a:gd name="connsiteY12" fmla="*/ 150314 h 1381560"/>
                <a:gd name="connsiteX13" fmla="*/ 239132 w 1929421"/>
                <a:gd name="connsiteY13" fmla="*/ 214156 h 1381560"/>
                <a:gd name="connsiteX14" fmla="*/ 220216 w 1929421"/>
                <a:gd name="connsiteY14" fmla="*/ 234423 h 1381560"/>
                <a:gd name="connsiteX15" fmla="*/ 18896 w 1929421"/>
                <a:gd name="connsiteY15" fmla="*/ 997816 h 1381560"/>
                <a:gd name="connsiteX16" fmla="*/ 9776 w 1929421"/>
                <a:gd name="connsiteY16" fmla="*/ 1175491 h 1381560"/>
                <a:gd name="connsiteX17" fmla="*/ 19910 w 1929421"/>
                <a:gd name="connsiteY17" fmla="*/ 1226496 h 1381560"/>
                <a:gd name="connsiteX18" fmla="*/ 60444 w 1929421"/>
                <a:gd name="connsiteY18" fmla="*/ 1309929 h 1381560"/>
                <a:gd name="connsiteX19" fmla="*/ 83413 w 1929421"/>
                <a:gd name="connsiteY19" fmla="*/ 1374784 h 1381560"/>
                <a:gd name="connsiteX20" fmla="*/ 83413 w 1929421"/>
                <a:gd name="connsiteY20" fmla="*/ 1374784 h 1381560"/>
                <a:gd name="connsiteX21" fmla="*/ 88480 w 1929421"/>
                <a:gd name="connsiteY21" fmla="*/ 1375797 h 1381560"/>
                <a:gd name="connsiteX22" fmla="*/ 1752408 w 1929421"/>
                <a:gd name="connsiteY22" fmla="*/ 1381540 h 1381560"/>
                <a:gd name="connsiteX23" fmla="*/ 1843609 w 1929421"/>
                <a:gd name="connsiteY23" fmla="*/ 1334250 h 1381560"/>
                <a:gd name="connsiteX24" fmla="*/ 1929407 w 1929421"/>
                <a:gd name="connsiteY24" fmla="*/ 1091045 h 1381560"/>
                <a:gd name="connsiteX25" fmla="*/ 1904073 w 1929421"/>
                <a:gd name="connsiteY25" fmla="*/ 996127 h 1381560"/>
                <a:gd name="connsiteX26" fmla="*/ 1607836 w 1929421"/>
                <a:gd name="connsiteY26" fmla="*/ 333056 h 1381560"/>
                <a:gd name="connsiteX27" fmla="*/ 1609187 w 1929421"/>
                <a:gd name="connsiteY27" fmla="*/ 331029 h 1381560"/>
                <a:gd name="connsiteX28" fmla="*/ 1607836 w 1929421"/>
                <a:gd name="connsiteY28" fmla="*/ 333056 h 138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29421" h="1381560">
                  <a:moveTo>
                    <a:pt x="1904073" y="996127"/>
                  </a:moveTo>
                  <a:cubicBezTo>
                    <a:pt x="1871984" y="917423"/>
                    <a:pt x="1874348" y="889050"/>
                    <a:pt x="1857121" y="805954"/>
                  </a:cubicBezTo>
                  <a:cubicBezTo>
                    <a:pt x="1828071" y="665774"/>
                    <a:pt x="1743288" y="277997"/>
                    <a:pt x="1707145" y="233747"/>
                  </a:cubicBezTo>
                  <a:cubicBezTo>
                    <a:pt x="1696673" y="231045"/>
                    <a:pt x="1689242" y="223276"/>
                    <a:pt x="1687553" y="214493"/>
                  </a:cubicBezTo>
                  <a:cubicBezTo>
                    <a:pt x="1603782" y="160110"/>
                    <a:pt x="1506838" y="134776"/>
                    <a:pt x="1417663" y="91877"/>
                  </a:cubicBezTo>
                  <a:cubicBezTo>
                    <a:pt x="1350444" y="59450"/>
                    <a:pt x="1275118" y="42899"/>
                    <a:pt x="1211614" y="0"/>
                  </a:cubicBezTo>
                  <a:cubicBezTo>
                    <a:pt x="1202494" y="3378"/>
                    <a:pt x="1073798" y="248610"/>
                    <a:pt x="1072109" y="257054"/>
                  </a:cubicBezTo>
                  <a:cubicBezTo>
                    <a:pt x="1066367" y="285090"/>
                    <a:pt x="966045" y="383724"/>
                    <a:pt x="960640" y="380008"/>
                  </a:cubicBezTo>
                  <a:cubicBezTo>
                    <a:pt x="946791" y="370212"/>
                    <a:pt x="914026" y="340487"/>
                    <a:pt x="895448" y="316167"/>
                  </a:cubicBezTo>
                  <a:cubicBezTo>
                    <a:pt x="884639" y="301980"/>
                    <a:pt x="695141" y="5067"/>
                    <a:pt x="669808" y="12160"/>
                  </a:cubicBezTo>
                  <a:cubicBezTo>
                    <a:pt x="640420" y="42899"/>
                    <a:pt x="604953" y="60126"/>
                    <a:pt x="563405" y="69584"/>
                  </a:cubicBezTo>
                  <a:cubicBezTo>
                    <a:pt x="527600" y="77353"/>
                    <a:pt x="492133" y="89175"/>
                    <a:pt x="461394" y="110793"/>
                  </a:cubicBezTo>
                  <a:cubicBezTo>
                    <a:pt x="429305" y="133425"/>
                    <a:pt x="397215" y="155043"/>
                    <a:pt x="354654" y="150314"/>
                  </a:cubicBezTo>
                  <a:cubicBezTo>
                    <a:pt x="346210" y="149301"/>
                    <a:pt x="268519" y="195915"/>
                    <a:pt x="239132" y="214156"/>
                  </a:cubicBezTo>
                  <a:cubicBezTo>
                    <a:pt x="232714" y="229018"/>
                    <a:pt x="233052" y="226991"/>
                    <a:pt x="220216" y="234423"/>
                  </a:cubicBezTo>
                  <a:cubicBezTo>
                    <a:pt x="143201" y="353661"/>
                    <a:pt x="54026" y="903237"/>
                    <a:pt x="18896" y="997816"/>
                  </a:cubicBezTo>
                  <a:cubicBezTo>
                    <a:pt x="-3735" y="1058280"/>
                    <a:pt x="-5086" y="1115365"/>
                    <a:pt x="9776" y="1175491"/>
                  </a:cubicBezTo>
                  <a:cubicBezTo>
                    <a:pt x="13830" y="1192380"/>
                    <a:pt x="17207" y="1209269"/>
                    <a:pt x="19910" y="1226496"/>
                  </a:cubicBezTo>
                  <a:cubicBezTo>
                    <a:pt x="24976" y="1258586"/>
                    <a:pt x="37474" y="1286960"/>
                    <a:pt x="60444" y="1309929"/>
                  </a:cubicBezTo>
                  <a:cubicBezTo>
                    <a:pt x="78684" y="1328170"/>
                    <a:pt x="86116" y="1349450"/>
                    <a:pt x="83413" y="1374784"/>
                  </a:cubicBezTo>
                  <a:cubicBezTo>
                    <a:pt x="83413" y="1374784"/>
                    <a:pt x="83413" y="1374784"/>
                    <a:pt x="83413" y="1374784"/>
                  </a:cubicBezTo>
                  <a:cubicBezTo>
                    <a:pt x="83751" y="1376811"/>
                    <a:pt x="87129" y="1377486"/>
                    <a:pt x="88480" y="1375797"/>
                  </a:cubicBezTo>
                  <a:cubicBezTo>
                    <a:pt x="88480" y="1354517"/>
                    <a:pt x="1710523" y="1380864"/>
                    <a:pt x="1752408" y="1381540"/>
                  </a:cubicBezTo>
                  <a:cubicBezTo>
                    <a:pt x="1814222" y="1382553"/>
                    <a:pt x="1831112" y="1346072"/>
                    <a:pt x="1843609" y="1334250"/>
                  </a:cubicBezTo>
                  <a:cubicBezTo>
                    <a:pt x="1921300" y="1261626"/>
                    <a:pt x="1917247" y="1184611"/>
                    <a:pt x="1929407" y="1091045"/>
                  </a:cubicBezTo>
                  <a:cubicBezTo>
                    <a:pt x="1930083" y="1085640"/>
                    <a:pt x="1906438" y="1002207"/>
                    <a:pt x="1904073" y="996127"/>
                  </a:cubicBezTo>
                  <a:close/>
                  <a:moveTo>
                    <a:pt x="1607836" y="333056"/>
                  </a:moveTo>
                  <a:cubicBezTo>
                    <a:pt x="1608174" y="332380"/>
                    <a:pt x="1608849" y="331705"/>
                    <a:pt x="1609187" y="331029"/>
                  </a:cubicBezTo>
                  <a:cubicBezTo>
                    <a:pt x="1608849" y="331705"/>
                    <a:pt x="1608511" y="332380"/>
                    <a:pt x="1607836" y="333056"/>
                  </a:cubicBezTo>
                  <a:close/>
                </a:path>
              </a:pathLst>
            </a:custGeom>
            <a:solidFill>
              <a:srgbClr val="E3E9F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057682A-CF00-43B8-8643-286F5209E094}"/>
                </a:ext>
              </a:extLst>
            </p:cNvPr>
            <p:cNvSpPr/>
            <p:nvPr/>
          </p:nvSpPr>
          <p:spPr>
            <a:xfrm>
              <a:off x="1554219" y="2258282"/>
              <a:ext cx="2345199" cy="1328600"/>
            </a:xfrm>
            <a:custGeom>
              <a:avLst/>
              <a:gdLst>
                <a:gd name="connsiteX0" fmla="*/ 1637918 w 1680817"/>
                <a:gd name="connsiteY0" fmla="*/ 952215 h 952215"/>
                <a:gd name="connsiteX1" fmla="*/ 42899 w 1680817"/>
                <a:gd name="connsiteY1" fmla="*/ 952215 h 952215"/>
                <a:gd name="connsiteX2" fmla="*/ 0 w 1680817"/>
                <a:gd name="connsiteY2" fmla="*/ 909317 h 952215"/>
                <a:gd name="connsiteX3" fmla="*/ 0 w 1680817"/>
                <a:gd name="connsiteY3" fmla="*/ 42899 h 952215"/>
                <a:gd name="connsiteX4" fmla="*/ 42899 w 1680817"/>
                <a:gd name="connsiteY4" fmla="*/ 0 h 952215"/>
                <a:gd name="connsiteX5" fmla="*/ 1637918 w 1680817"/>
                <a:gd name="connsiteY5" fmla="*/ 0 h 952215"/>
                <a:gd name="connsiteX6" fmla="*/ 1680817 w 1680817"/>
                <a:gd name="connsiteY6" fmla="*/ 42899 h 952215"/>
                <a:gd name="connsiteX7" fmla="*/ 1680817 w 1680817"/>
                <a:gd name="connsiteY7" fmla="*/ 909654 h 952215"/>
                <a:gd name="connsiteX8" fmla="*/ 1637918 w 1680817"/>
                <a:gd name="connsiteY8" fmla="*/ 952215 h 95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0817" h="952215">
                  <a:moveTo>
                    <a:pt x="1637918" y="952215"/>
                  </a:moveTo>
                  <a:lnTo>
                    <a:pt x="42899" y="952215"/>
                  </a:lnTo>
                  <a:cubicBezTo>
                    <a:pt x="19254" y="952215"/>
                    <a:pt x="0" y="932962"/>
                    <a:pt x="0" y="909317"/>
                  </a:cubicBezTo>
                  <a:lnTo>
                    <a:pt x="0" y="42899"/>
                  </a:lnTo>
                  <a:cubicBezTo>
                    <a:pt x="0" y="19254"/>
                    <a:pt x="19254" y="0"/>
                    <a:pt x="42899" y="0"/>
                  </a:cubicBezTo>
                  <a:lnTo>
                    <a:pt x="1637918" y="0"/>
                  </a:lnTo>
                  <a:cubicBezTo>
                    <a:pt x="1661563" y="0"/>
                    <a:pt x="1680817" y="19254"/>
                    <a:pt x="1680817" y="42899"/>
                  </a:cubicBezTo>
                  <a:lnTo>
                    <a:pt x="1680817" y="909654"/>
                  </a:lnTo>
                  <a:cubicBezTo>
                    <a:pt x="1680817" y="933299"/>
                    <a:pt x="1661563" y="952215"/>
                    <a:pt x="1637918" y="952215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3D99176-0C69-4589-AD6F-7439BCB9225D}"/>
                </a:ext>
              </a:extLst>
            </p:cNvPr>
            <p:cNvSpPr/>
            <p:nvPr/>
          </p:nvSpPr>
          <p:spPr>
            <a:xfrm>
              <a:off x="1746981" y="1293055"/>
              <a:ext cx="2074673" cy="972768"/>
            </a:xfrm>
            <a:custGeom>
              <a:avLst/>
              <a:gdLst>
                <a:gd name="connsiteX0" fmla="*/ 1027911 w 2074673"/>
                <a:gd name="connsiteY0" fmla="*/ 618819 h 972768"/>
                <a:gd name="connsiteX1" fmla="*/ 1036866 w 2074673"/>
                <a:gd name="connsiteY1" fmla="*/ 621647 h 972768"/>
                <a:gd name="connsiteX2" fmla="*/ 1053360 w 2074673"/>
                <a:gd name="connsiteY2" fmla="*/ 761152 h 972768"/>
                <a:gd name="connsiteX3" fmla="*/ 1064200 w 2074673"/>
                <a:gd name="connsiteY3" fmla="*/ 965227 h 972768"/>
                <a:gd name="connsiteX4" fmla="*/ 1029324 w 2074673"/>
                <a:gd name="connsiteY4" fmla="*/ 907727 h 972768"/>
                <a:gd name="connsiteX5" fmla="*/ 1027911 w 2074673"/>
                <a:gd name="connsiteY5" fmla="*/ 618819 h 972768"/>
                <a:gd name="connsiteX6" fmla="*/ 2047337 w 2074673"/>
                <a:gd name="connsiteY6" fmla="*/ 391652 h 972768"/>
                <a:gd name="connsiteX7" fmla="*/ 2074673 w 2074673"/>
                <a:gd name="connsiteY7" fmla="*/ 418517 h 972768"/>
                <a:gd name="connsiteX8" fmla="*/ 1868714 w 2074673"/>
                <a:gd name="connsiteY8" fmla="*/ 717793 h 972768"/>
                <a:gd name="connsiteX9" fmla="*/ 1847506 w 2074673"/>
                <a:gd name="connsiteY9" fmla="*/ 896887 h 972768"/>
                <a:gd name="connsiteX10" fmla="*/ 1838080 w 2074673"/>
                <a:gd name="connsiteY10" fmla="*/ 972768 h 972768"/>
                <a:gd name="connsiteX11" fmla="*/ 1810745 w 2074673"/>
                <a:gd name="connsiteY11" fmla="*/ 972768 h 972768"/>
                <a:gd name="connsiteX12" fmla="*/ 1810273 w 2074673"/>
                <a:gd name="connsiteY12" fmla="*/ 965226 h 972768"/>
                <a:gd name="connsiteX13" fmla="*/ 1829596 w 2074673"/>
                <a:gd name="connsiteY13" fmla="*/ 817708 h 972768"/>
                <a:gd name="connsiteX14" fmla="*/ 1981356 w 2074673"/>
                <a:gd name="connsiteY14" fmla="*/ 472244 h 972768"/>
                <a:gd name="connsiteX15" fmla="*/ 2047337 w 2074673"/>
                <a:gd name="connsiteY15" fmla="*/ 391652 h 972768"/>
                <a:gd name="connsiteX16" fmla="*/ 26393 w 2074673"/>
                <a:gd name="connsiteY16" fmla="*/ 391652 h 972768"/>
                <a:gd name="connsiteX17" fmla="*/ 85305 w 2074673"/>
                <a:gd name="connsiteY17" fmla="*/ 471773 h 972768"/>
                <a:gd name="connsiteX18" fmla="*/ 236593 w 2074673"/>
                <a:gd name="connsiteY18" fmla="*/ 972768 h 972768"/>
                <a:gd name="connsiteX19" fmla="*/ 226695 w 2074673"/>
                <a:gd name="connsiteY19" fmla="*/ 972768 h 972768"/>
                <a:gd name="connsiteX20" fmla="*/ 205959 w 2074673"/>
                <a:gd name="connsiteY20" fmla="*/ 829020 h 972768"/>
                <a:gd name="connsiteX21" fmla="*/ 26864 w 2074673"/>
                <a:gd name="connsiteY21" fmla="*/ 450565 h 972768"/>
                <a:gd name="connsiteX22" fmla="*/ 0 w 2074673"/>
                <a:gd name="connsiteY22" fmla="*/ 419930 h 972768"/>
                <a:gd name="connsiteX23" fmla="*/ 26393 w 2074673"/>
                <a:gd name="connsiteY23" fmla="*/ 391652 h 972768"/>
                <a:gd name="connsiteX24" fmla="*/ 1293254 w 2074673"/>
                <a:gd name="connsiteY24" fmla="*/ 0 h 972768"/>
                <a:gd name="connsiteX25" fmla="*/ 1382802 w 2074673"/>
                <a:gd name="connsiteY25" fmla="*/ 92847 h 972768"/>
                <a:gd name="connsiteX26" fmla="*/ 1404953 w 2074673"/>
                <a:gd name="connsiteY26" fmla="*/ 543411 h 972768"/>
                <a:gd name="connsiteX27" fmla="*/ 1335671 w 2074673"/>
                <a:gd name="connsiteY27" fmla="*/ 425586 h 972768"/>
                <a:gd name="connsiteX28" fmla="*/ 1268275 w 2074673"/>
                <a:gd name="connsiteY28" fmla="*/ 384582 h 972768"/>
                <a:gd name="connsiteX29" fmla="*/ 1215019 w 2074673"/>
                <a:gd name="connsiteY29" fmla="*/ 442081 h 972768"/>
                <a:gd name="connsiteX30" fmla="*/ 1100020 w 2074673"/>
                <a:gd name="connsiteY30" fmla="*/ 564619 h 972768"/>
                <a:gd name="connsiteX31" fmla="*/ 1167416 w 2074673"/>
                <a:gd name="connsiteY31" fmla="*/ 420873 h 972768"/>
                <a:gd name="connsiteX32" fmla="*/ 1184384 w 2074673"/>
                <a:gd name="connsiteY32" fmla="*/ 380340 h 972768"/>
                <a:gd name="connsiteX33" fmla="*/ 1293254 w 2074673"/>
                <a:gd name="connsiteY33" fmla="*/ 0 h 972768"/>
                <a:gd name="connsiteX34" fmla="*/ 726276 w 2074673"/>
                <a:gd name="connsiteY34" fmla="*/ 0 h 972768"/>
                <a:gd name="connsiteX35" fmla="*/ 895003 w 2074673"/>
                <a:gd name="connsiteY35" fmla="*/ 400135 h 972768"/>
                <a:gd name="connsiteX36" fmla="*/ 925166 w 2074673"/>
                <a:gd name="connsiteY36" fmla="*/ 448680 h 972768"/>
                <a:gd name="connsiteX37" fmla="*/ 1008115 w 2074673"/>
                <a:gd name="connsiteY37" fmla="*/ 602324 h 972768"/>
                <a:gd name="connsiteX38" fmla="*/ 869081 w 2074673"/>
                <a:gd name="connsiteY38" fmla="*/ 475544 h 972768"/>
                <a:gd name="connsiteX39" fmla="*/ 809225 w 2074673"/>
                <a:gd name="connsiteY39" fmla="*/ 422287 h 972768"/>
                <a:gd name="connsiteX40" fmla="*/ 741358 w 2074673"/>
                <a:gd name="connsiteY40" fmla="*/ 455278 h 972768"/>
                <a:gd name="connsiteX41" fmla="*/ 648512 w 2074673"/>
                <a:gd name="connsiteY41" fmla="*/ 593841 h 972768"/>
                <a:gd name="connsiteX42" fmla="*/ 627774 w 2074673"/>
                <a:gd name="connsiteY42" fmla="*/ 372329 h 972768"/>
                <a:gd name="connsiteX43" fmla="*/ 631074 w 2074673"/>
                <a:gd name="connsiteY43" fmla="*/ 141390 h 972768"/>
                <a:gd name="connsiteX44" fmla="*/ 626361 w 2074673"/>
                <a:gd name="connsiteY44" fmla="*/ 110285 h 972768"/>
                <a:gd name="connsiteX45" fmla="*/ 726276 w 2074673"/>
                <a:gd name="connsiteY45" fmla="*/ 0 h 9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4673" h="972768">
                  <a:moveTo>
                    <a:pt x="1027911" y="618819"/>
                  </a:moveTo>
                  <a:cubicBezTo>
                    <a:pt x="1030738" y="619762"/>
                    <a:pt x="1034037" y="620704"/>
                    <a:pt x="1036866" y="621647"/>
                  </a:cubicBezTo>
                  <a:cubicBezTo>
                    <a:pt x="1051004" y="666892"/>
                    <a:pt x="1048647" y="714493"/>
                    <a:pt x="1053360" y="761152"/>
                  </a:cubicBezTo>
                  <a:cubicBezTo>
                    <a:pt x="1059959" y="829020"/>
                    <a:pt x="1060900" y="896887"/>
                    <a:pt x="1064200" y="965227"/>
                  </a:cubicBezTo>
                  <a:cubicBezTo>
                    <a:pt x="1026025" y="962398"/>
                    <a:pt x="1029796" y="931764"/>
                    <a:pt x="1029324" y="907727"/>
                  </a:cubicBezTo>
                  <a:cubicBezTo>
                    <a:pt x="1027439" y="811582"/>
                    <a:pt x="1027911" y="715436"/>
                    <a:pt x="1027911" y="618819"/>
                  </a:cubicBezTo>
                  <a:close/>
                  <a:moveTo>
                    <a:pt x="2047337" y="391652"/>
                  </a:moveTo>
                  <a:cubicBezTo>
                    <a:pt x="2056292" y="400607"/>
                    <a:pt x="2065247" y="409562"/>
                    <a:pt x="2074673" y="418517"/>
                  </a:cubicBezTo>
                  <a:cubicBezTo>
                    <a:pt x="1986539" y="504764"/>
                    <a:pt x="1911603" y="600909"/>
                    <a:pt x="1868714" y="717793"/>
                  </a:cubicBezTo>
                  <a:cubicBezTo>
                    <a:pt x="1847978" y="774820"/>
                    <a:pt x="1852691" y="837033"/>
                    <a:pt x="1847506" y="896887"/>
                  </a:cubicBezTo>
                  <a:cubicBezTo>
                    <a:pt x="1845149" y="922338"/>
                    <a:pt x="1847978" y="948260"/>
                    <a:pt x="1838080" y="972768"/>
                  </a:cubicBezTo>
                  <a:cubicBezTo>
                    <a:pt x="1829125" y="972768"/>
                    <a:pt x="1820170" y="972768"/>
                    <a:pt x="1810745" y="972768"/>
                  </a:cubicBezTo>
                  <a:cubicBezTo>
                    <a:pt x="1810745" y="970411"/>
                    <a:pt x="1810273" y="968054"/>
                    <a:pt x="1810273" y="965226"/>
                  </a:cubicBezTo>
                  <a:cubicBezTo>
                    <a:pt x="1822998" y="916682"/>
                    <a:pt x="1828183" y="867196"/>
                    <a:pt x="1829596" y="817708"/>
                  </a:cubicBezTo>
                  <a:cubicBezTo>
                    <a:pt x="1833366" y="681973"/>
                    <a:pt x="1898877" y="573575"/>
                    <a:pt x="1981356" y="472244"/>
                  </a:cubicBezTo>
                  <a:cubicBezTo>
                    <a:pt x="2003036" y="445380"/>
                    <a:pt x="2025187" y="418517"/>
                    <a:pt x="2047337" y="391652"/>
                  </a:cubicBezTo>
                  <a:close/>
                  <a:moveTo>
                    <a:pt x="26393" y="391652"/>
                  </a:moveTo>
                  <a:cubicBezTo>
                    <a:pt x="45716" y="418517"/>
                    <a:pt x="63626" y="446795"/>
                    <a:pt x="85305" y="471773"/>
                  </a:cubicBezTo>
                  <a:cubicBezTo>
                    <a:pt x="209257" y="616934"/>
                    <a:pt x="227638" y="793202"/>
                    <a:pt x="236593" y="972768"/>
                  </a:cubicBezTo>
                  <a:cubicBezTo>
                    <a:pt x="232823" y="972768"/>
                    <a:pt x="229523" y="972768"/>
                    <a:pt x="226695" y="972768"/>
                  </a:cubicBezTo>
                  <a:cubicBezTo>
                    <a:pt x="219627" y="924695"/>
                    <a:pt x="210672" y="877092"/>
                    <a:pt x="205959" y="829020"/>
                  </a:cubicBezTo>
                  <a:cubicBezTo>
                    <a:pt x="190877" y="681503"/>
                    <a:pt x="128665" y="556608"/>
                    <a:pt x="26864" y="450565"/>
                  </a:cubicBezTo>
                  <a:cubicBezTo>
                    <a:pt x="17438" y="440668"/>
                    <a:pt x="8955" y="430298"/>
                    <a:pt x="0" y="419930"/>
                  </a:cubicBezTo>
                  <a:cubicBezTo>
                    <a:pt x="8955" y="410504"/>
                    <a:pt x="17910" y="401079"/>
                    <a:pt x="26393" y="391652"/>
                  </a:cubicBezTo>
                  <a:close/>
                  <a:moveTo>
                    <a:pt x="1293254" y="0"/>
                  </a:moveTo>
                  <a:cubicBezTo>
                    <a:pt x="1343684" y="10840"/>
                    <a:pt x="1351695" y="63154"/>
                    <a:pt x="1382802" y="92847"/>
                  </a:cubicBezTo>
                  <a:cubicBezTo>
                    <a:pt x="1416264" y="238950"/>
                    <a:pt x="1431346" y="385996"/>
                    <a:pt x="1404953" y="543411"/>
                  </a:cubicBezTo>
                  <a:cubicBezTo>
                    <a:pt x="1373375" y="502878"/>
                    <a:pt x="1354052" y="464232"/>
                    <a:pt x="1335671" y="425586"/>
                  </a:cubicBezTo>
                  <a:cubicBezTo>
                    <a:pt x="1322004" y="396365"/>
                    <a:pt x="1302209" y="380812"/>
                    <a:pt x="1268275" y="384582"/>
                  </a:cubicBezTo>
                  <a:cubicBezTo>
                    <a:pt x="1233398" y="388823"/>
                    <a:pt x="1220674" y="410975"/>
                    <a:pt x="1215019" y="442081"/>
                  </a:cubicBezTo>
                  <a:cubicBezTo>
                    <a:pt x="1203235" y="507592"/>
                    <a:pt x="1165531" y="549066"/>
                    <a:pt x="1100020" y="564619"/>
                  </a:cubicBezTo>
                  <a:cubicBezTo>
                    <a:pt x="1139610" y="524558"/>
                    <a:pt x="1178727" y="484969"/>
                    <a:pt x="1167416" y="420873"/>
                  </a:cubicBezTo>
                  <a:cubicBezTo>
                    <a:pt x="1164589" y="405791"/>
                    <a:pt x="1174486" y="392123"/>
                    <a:pt x="1184384" y="380340"/>
                  </a:cubicBezTo>
                  <a:cubicBezTo>
                    <a:pt x="1278644" y="270056"/>
                    <a:pt x="1323417" y="145632"/>
                    <a:pt x="1293254" y="0"/>
                  </a:cubicBezTo>
                  <a:close/>
                  <a:moveTo>
                    <a:pt x="726276" y="0"/>
                  </a:moveTo>
                  <a:cubicBezTo>
                    <a:pt x="704597" y="166370"/>
                    <a:pt x="799800" y="283253"/>
                    <a:pt x="895003" y="400135"/>
                  </a:cubicBezTo>
                  <a:cubicBezTo>
                    <a:pt x="907257" y="415217"/>
                    <a:pt x="928937" y="428413"/>
                    <a:pt x="925166" y="448680"/>
                  </a:cubicBezTo>
                  <a:cubicBezTo>
                    <a:pt x="911969" y="523145"/>
                    <a:pt x="961928" y="561322"/>
                    <a:pt x="1008115" y="602324"/>
                  </a:cubicBezTo>
                  <a:cubicBezTo>
                    <a:pt x="947789" y="575931"/>
                    <a:pt x="876623" y="562263"/>
                    <a:pt x="869081" y="475544"/>
                  </a:cubicBezTo>
                  <a:cubicBezTo>
                    <a:pt x="866253" y="443025"/>
                    <a:pt x="839860" y="427472"/>
                    <a:pt x="809225" y="422287"/>
                  </a:cubicBezTo>
                  <a:cubicBezTo>
                    <a:pt x="779062" y="417103"/>
                    <a:pt x="756439" y="427943"/>
                    <a:pt x="741358" y="455278"/>
                  </a:cubicBezTo>
                  <a:cubicBezTo>
                    <a:pt x="714495" y="502409"/>
                    <a:pt x="686687" y="548595"/>
                    <a:pt x="648512" y="593841"/>
                  </a:cubicBezTo>
                  <a:cubicBezTo>
                    <a:pt x="641442" y="519847"/>
                    <a:pt x="630131" y="446323"/>
                    <a:pt x="627774" y="372329"/>
                  </a:cubicBezTo>
                  <a:cubicBezTo>
                    <a:pt x="624946" y="295507"/>
                    <a:pt x="622591" y="218213"/>
                    <a:pt x="631074" y="141390"/>
                  </a:cubicBezTo>
                  <a:cubicBezTo>
                    <a:pt x="632016" y="131493"/>
                    <a:pt x="628246" y="120654"/>
                    <a:pt x="626361" y="110285"/>
                  </a:cubicBezTo>
                  <a:cubicBezTo>
                    <a:pt x="663594" y="75879"/>
                    <a:pt x="676319" y="21208"/>
                    <a:pt x="726276" y="0"/>
                  </a:cubicBezTo>
                  <a:close/>
                </a:path>
              </a:pathLst>
            </a:custGeom>
            <a:solidFill>
              <a:srgbClr val="CBD7EC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B34FB7E-2CD5-4AC0-BAB0-F22337CE39D1}"/>
                </a:ext>
              </a:extLst>
            </p:cNvPr>
            <p:cNvSpPr/>
            <p:nvPr/>
          </p:nvSpPr>
          <p:spPr>
            <a:xfrm>
              <a:off x="2475144" y="1226130"/>
              <a:ext cx="563730" cy="320744"/>
            </a:xfrm>
            <a:custGeom>
              <a:avLst/>
              <a:gdLst>
                <a:gd name="connsiteX0" fmla="*/ 402639 w 404028"/>
                <a:gd name="connsiteY0" fmla="*/ 36481 h 229879"/>
                <a:gd name="connsiteX1" fmla="*/ 330016 w 404028"/>
                <a:gd name="connsiteY1" fmla="*/ 155381 h 229879"/>
                <a:gd name="connsiteX2" fmla="*/ 264148 w 404028"/>
                <a:gd name="connsiteY2" fmla="*/ 212467 h 229879"/>
                <a:gd name="connsiteX3" fmla="*/ 139167 w 404028"/>
                <a:gd name="connsiteY3" fmla="*/ 209089 h 229879"/>
                <a:gd name="connsiteX4" fmla="*/ 21618 w 404028"/>
                <a:gd name="connsiteY4" fmla="*/ 73975 h 229879"/>
                <a:gd name="connsiteX5" fmla="*/ 0 w 404028"/>
                <a:gd name="connsiteY5" fmla="*/ 48641 h 229879"/>
                <a:gd name="connsiteX6" fmla="*/ 5404 w 404028"/>
                <a:gd name="connsiteY6" fmla="*/ 5067 h 229879"/>
                <a:gd name="connsiteX7" fmla="*/ 111131 w 404028"/>
                <a:gd name="connsiteY7" fmla="*/ 148625 h 229879"/>
                <a:gd name="connsiteX8" fmla="*/ 317180 w 404028"/>
                <a:gd name="connsiteY8" fmla="*/ 130047 h 229879"/>
                <a:gd name="connsiteX9" fmla="*/ 402977 w 404028"/>
                <a:gd name="connsiteY9" fmla="*/ 0 h 229879"/>
                <a:gd name="connsiteX10" fmla="*/ 402639 w 404028"/>
                <a:gd name="connsiteY10" fmla="*/ 36481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4028" h="229879">
                  <a:moveTo>
                    <a:pt x="402639" y="36481"/>
                  </a:moveTo>
                  <a:cubicBezTo>
                    <a:pt x="383723" y="79379"/>
                    <a:pt x="359403" y="118562"/>
                    <a:pt x="330016" y="155381"/>
                  </a:cubicBezTo>
                  <a:cubicBezTo>
                    <a:pt x="311438" y="178350"/>
                    <a:pt x="289819" y="197266"/>
                    <a:pt x="264148" y="212467"/>
                  </a:cubicBezTo>
                  <a:cubicBezTo>
                    <a:pt x="221249" y="238138"/>
                    <a:pt x="181390" y="234085"/>
                    <a:pt x="139167" y="209089"/>
                  </a:cubicBezTo>
                  <a:cubicBezTo>
                    <a:pt x="84784" y="176661"/>
                    <a:pt x="49316" y="129372"/>
                    <a:pt x="21618" y="73975"/>
                  </a:cubicBezTo>
                  <a:cubicBezTo>
                    <a:pt x="16551" y="64179"/>
                    <a:pt x="15538" y="49654"/>
                    <a:pt x="0" y="48641"/>
                  </a:cubicBezTo>
                  <a:cubicBezTo>
                    <a:pt x="1689" y="32090"/>
                    <a:pt x="4391" y="25334"/>
                    <a:pt x="5404" y="5067"/>
                  </a:cubicBezTo>
                  <a:cubicBezTo>
                    <a:pt x="37156" y="48303"/>
                    <a:pt x="74313" y="114509"/>
                    <a:pt x="111131" y="148625"/>
                  </a:cubicBezTo>
                  <a:cubicBezTo>
                    <a:pt x="170919" y="203684"/>
                    <a:pt x="259081" y="185782"/>
                    <a:pt x="317180" y="130047"/>
                  </a:cubicBezTo>
                  <a:cubicBezTo>
                    <a:pt x="353323" y="95255"/>
                    <a:pt x="380683" y="54721"/>
                    <a:pt x="402977" y="0"/>
                  </a:cubicBezTo>
                  <a:cubicBezTo>
                    <a:pt x="405004" y="14187"/>
                    <a:pt x="403653" y="26685"/>
                    <a:pt x="402639" y="36481"/>
                  </a:cubicBezTo>
                  <a:close/>
                </a:path>
              </a:pathLst>
            </a:custGeom>
            <a:solidFill>
              <a:srgbClr val="EABB95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8E9BE734-9520-46D8-BED0-935B6591399F}"/>
                </a:ext>
              </a:extLst>
            </p:cNvPr>
            <p:cNvSpPr/>
            <p:nvPr/>
          </p:nvSpPr>
          <p:spPr>
            <a:xfrm>
              <a:off x="2537616" y="2775045"/>
              <a:ext cx="432189" cy="440538"/>
            </a:xfrm>
            <a:custGeom>
              <a:avLst/>
              <a:gdLst>
                <a:gd name="connsiteX0" fmla="*/ 307535 w 309752"/>
                <a:gd name="connsiteY0" fmla="*/ 109962 h 315736"/>
                <a:gd name="connsiteX1" fmla="*/ 271730 w 309752"/>
                <a:gd name="connsiteY1" fmla="*/ 243049 h 315736"/>
                <a:gd name="connsiteX2" fmla="*/ 57912 w 309752"/>
                <a:gd name="connsiteY2" fmla="*/ 261965 h 315736"/>
                <a:gd name="connsiteX3" fmla="*/ 827 w 309752"/>
                <a:gd name="connsiteY3" fmla="*/ 57943 h 315736"/>
                <a:gd name="connsiteX4" fmla="*/ 23120 w 309752"/>
                <a:gd name="connsiteY4" fmla="*/ 41392 h 315736"/>
                <a:gd name="connsiteX5" fmla="*/ 143372 w 309752"/>
                <a:gd name="connsiteY5" fmla="*/ 5587 h 315736"/>
                <a:gd name="connsiteX6" fmla="*/ 177150 w 309752"/>
                <a:gd name="connsiteY6" fmla="*/ 13018 h 315736"/>
                <a:gd name="connsiteX7" fmla="*/ 247747 w 309752"/>
                <a:gd name="connsiteY7" fmla="*/ 41054 h 315736"/>
                <a:gd name="connsiteX8" fmla="*/ 307535 w 309752"/>
                <a:gd name="connsiteY8" fmla="*/ 109962 h 31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752" h="315736">
                  <a:moveTo>
                    <a:pt x="307535" y="109962"/>
                  </a:moveTo>
                  <a:cubicBezTo>
                    <a:pt x="308211" y="155563"/>
                    <a:pt x="300780" y="203191"/>
                    <a:pt x="271730" y="243049"/>
                  </a:cubicBezTo>
                  <a:cubicBezTo>
                    <a:pt x="208564" y="330198"/>
                    <a:pt x="133238" y="342020"/>
                    <a:pt x="57912" y="261965"/>
                  </a:cubicBezTo>
                  <a:cubicBezTo>
                    <a:pt x="4205" y="205217"/>
                    <a:pt x="-2889" y="132594"/>
                    <a:pt x="827" y="57943"/>
                  </a:cubicBezTo>
                  <a:cubicBezTo>
                    <a:pt x="1502" y="42743"/>
                    <a:pt x="11298" y="40716"/>
                    <a:pt x="23120" y="41392"/>
                  </a:cubicBezTo>
                  <a:cubicBezTo>
                    <a:pt x="67370" y="43419"/>
                    <a:pt x="109594" y="41054"/>
                    <a:pt x="143372" y="5587"/>
                  </a:cubicBezTo>
                  <a:cubicBezTo>
                    <a:pt x="155194" y="-6911"/>
                    <a:pt x="167692" y="4236"/>
                    <a:pt x="177150" y="13018"/>
                  </a:cubicBezTo>
                  <a:cubicBezTo>
                    <a:pt x="197080" y="31596"/>
                    <a:pt x="220387" y="43081"/>
                    <a:pt x="247747" y="41054"/>
                  </a:cubicBezTo>
                  <a:cubicBezTo>
                    <a:pt x="309900" y="36325"/>
                    <a:pt x="313953" y="46121"/>
                    <a:pt x="307535" y="109962"/>
                  </a:cubicBezTo>
                  <a:close/>
                </a:path>
              </a:pathLst>
            </a:custGeom>
            <a:solidFill>
              <a:srgbClr val="424242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CEC59F5-37B6-4256-90B1-344C48439E6C}"/>
                </a:ext>
              </a:extLst>
            </p:cNvPr>
            <p:cNvSpPr/>
            <p:nvPr/>
          </p:nvSpPr>
          <p:spPr>
            <a:xfrm>
              <a:off x="2772111" y="830816"/>
              <a:ext cx="261464" cy="141105"/>
            </a:xfrm>
            <a:custGeom>
              <a:avLst/>
              <a:gdLst>
                <a:gd name="connsiteX0" fmla="*/ 140484 w 187393"/>
                <a:gd name="connsiteY0" fmla="*/ 3301 h 101131"/>
                <a:gd name="connsiteX1" fmla="*/ 186761 w 187393"/>
                <a:gd name="connsiteY1" fmla="*/ 24919 h 101131"/>
                <a:gd name="connsiteX2" fmla="*/ 145213 w 187393"/>
                <a:gd name="connsiteY2" fmla="*/ 93152 h 101131"/>
                <a:gd name="connsiteX3" fmla="*/ 48269 w 187393"/>
                <a:gd name="connsiteY3" fmla="*/ 99907 h 101131"/>
                <a:gd name="connsiteX4" fmla="*/ 8411 w 187393"/>
                <a:gd name="connsiteY4" fmla="*/ 71533 h 101131"/>
                <a:gd name="connsiteX5" fmla="*/ 34758 w 187393"/>
                <a:gd name="connsiteY5" fmla="*/ 17826 h 101131"/>
                <a:gd name="connsiteX6" fmla="*/ 140484 w 187393"/>
                <a:gd name="connsiteY6" fmla="*/ 3301 h 10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93" h="101131">
                  <a:moveTo>
                    <a:pt x="140484" y="3301"/>
                  </a:moveTo>
                  <a:cubicBezTo>
                    <a:pt x="156698" y="1274"/>
                    <a:pt x="183721" y="-9873"/>
                    <a:pt x="186761" y="24919"/>
                  </a:cubicBezTo>
                  <a:cubicBezTo>
                    <a:pt x="190476" y="65791"/>
                    <a:pt x="177979" y="87072"/>
                    <a:pt x="145213" y="93152"/>
                  </a:cubicBezTo>
                  <a:cubicBezTo>
                    <a:pt x="113124" y="99232"/>
                    <a:pt x="81034" y="103285"/>
                    <a:pt x="48269" y="99907"/>
                  </a:cubicBezTo>
                  <a:cubicBezTo>
                    <a:pt x="28678" y="97881"/>
                    <a:pt x="16855" y="88423"/>
                    <a:pt x="8411" y="71533"/>
                  </a:cubicBezTo>
                  <a:cubicBezTo>
                    <a:pt x="-7803" y="38430"/>
                    <a:pt x="-1385" y="23568"/>
                    <a:pt x="34758" y="17826"/>
                  </a:cubicBezTo>
                  <a:cubicBezTo>
                    <a:pt x="70225" y="11746"/>
                    <a:pt x="105692" y="8030"/>
                    <a:pt x="140484" y="3301"/>
                  </a:cubicBezTo>
                  <a:close/>
                </a:path>
              </a:pathLst>
            </a:custGeom>
            <a:solidFill>
              <a:srgbClr val="E3E9F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063C02F-8816-4166-9404-5AC333D4FEFD}"/>
                </a:ext>
              </a:extLst>
            </p:cNvPr>
            <p:cNvSpPr/>
            <p:nvPr/>
          </p:nvSpPr>
          <p:spPr>
            <a:xfrm>
              <a:off x="2425098" y="856509"/>
              <a:ext cx="248135" cy="126301"/>
            </a:xfrm>
            <a:custGeom>
              <a:avLst/>
              <a:gdLst>
                <a:gd name="connsiteX0" fmla="*/ 145648 w 177840"/>
                <a:gd name="connsiteY0" fmla="*/ 3465 h 90521"/>
                <a:gd name="connsiteX1" fmla="*/ 177399 w 177840"/>
                <a:gd name="connsiteY1" fmla="*/ 34879 h 90521"/>
                <a:gd name="connsiteX2" fmla="*/ 145310 w 177840"/>
                <a:gd name="connsiteY2" fmla="*/ 84534 h 90521"/>
                <a:gd name="connsiteX3" fmla="*/ 64579 w 177840"/>
                <a:gd name="connsiteY3" fmla="*/ 89600 h 90521"/>
                <a:gd name="connsiteX4" fmla="*/ 400 w 177840"/>
                <a:gd name="connsiteY4" fmla="*/ 25421 h 90521"/>
                <a:gd name="connsiteX5" fmla="*/ 22694 w 177840"/>
                <a:gd name="connsiteY5" fmla="*/ 87 h 90521"/>
                <a:gd name="connsiteX6" fmla="*/ 145648 w 177840"/>
                <a:gd name="connsiteY6" fmla="*/ 3465 h 9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40" h="90521">
                  <a:moveTo>
                    <a:pt x="145648" y="3465"/>
                  </a:moveTo>
                  <a:cubicBezTo>
                    <a:pt x="164226" y="5492"/>
                    <a:pt x="180777" y="11234"/>
                    <a:pt x="177399" y="34879"/>
                  </a:cubicBezTo>
                  <a:cubicBezTo>
                    <a:pt x="174359" y="56160"/>
                    <a:pt x="173684" y="80142"/>
                    <a:pt x="145310" y="84534"/>
                  </a:cubicBezTo>
                  <a:cubicBezTo>
                    <a:pt x="118625" y="88587"/>
                    <a:pt x="91602" y="92303"/>
                    <a:pt x="64579" y="89600"/>
                  </a:cubicBezTo>
                  <a:cubicBezTo>
                    <a:pt x="26410" y="85547"/>
                    <a:pt x="4791" y="63253"/>
                    <a:pt x="400" y="25421"/>
                  </a:cubicBezTo>
                  <a:cubicBezTo>
                    <a:pt x="-1626" y="6843"/>
                    <a:pt x="3778" y="-926"/>
                    <a:pt x="22694" y="87"/>
                  </a:cubicBezTo>
                  <a:cubicBezTo>
                    <a:pt x="39583" y="763"/>
                    <a:pt x="121665" y="1101"/>
                    <a:pt x="145648" y="3465"/>
                  </a:cubicBezTo>
                  <a:close/>
                </a:path>
              </a:pathLst>
            </a:custGeom>
            <a:solidFill>
              <a:srgbClr val="E3E9F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3140E3-7A57-4C43-9117-CE00345D3FB0}"/>
                </a:ext>
              </a:extLst>
            </p:cNvPr>
            <p:cNvSpPr/>
            <p:nvPr/>
          </p:nvSpPr>
          <p:spPr>
            <a:xfrm>
              <a:off x="2581614" y="2827700"/>
              <a:ext cx="348072" cy="342139"/>
            </a:xfrm>
            <a:custGeom>
              <a:avLst/>
              <a:gdLst>
                <a:gd name="connsiteX0" fmla="*/ 247965 w 249465"/>
                <a:gd name="connsiteY0" fmla="*/ 65469 h 245213"/>
                <a:gd name="connsiteX1" fmla="*/ 231076 w 249465"/>
                <a:gd name="connsiteY1" fmla="*/ 163765 h 245213"/>
                <a:gd name="connsiteX2" fmla="*/ 127038 w 249465"/>
                <a:gd name="connsiteY2" fmla="*/ 245171 h 245213"/>
                <a:gd name="connsiteX3" fmla="*/ 24351 w 249465"/>
                <a:gd name="connsiteY3" fmla="*/ 175587 h 245213"/>
                <a:gd name="connsiteX4" fmla="*/ 31 w 249465"/>
                <a:gd name="connsiteY4" fmla="*/ 52633 h 245213"/>
                <a:gd name="connsiteX5" fmla="*/ 23000 w 249465"/>
                <a:gd name="connsiteY5" fmla="*/ 33380 h 245213"/>
                <a:gd name="connsiteX6" fmla="*/ 113864 w 249465"/>
                <a:gd name="connsiteY6" fmla="*/ 4330 h 245213"/>
                <a:gd name="connsiteX7" fmla="*/ 136158 w 249465"/>
                <a:gd name="connsiteY7" fmla="*/ 6695 h 245213"/>
                <a:gd name="connsiteX8" fmla="*/ 214862 w 249465"/>
                <a:gd name="connsiteY8" fmla="*/ 32366 h 245213"/>
                <a:gd name="connsiteX9" fmla="*/ 247965 w 249465"/>
                <a:gd name="connsiteY9" fmla="*/ 65469 h 24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465" h="245213">
                  <a:moveTo>
                    <a:pt x="247965" y="65469"/>
                  </a:moveTo>
                  <a:cubicBezTo>
                    <a:pt x="244249" y="102288"/>
                    <a:pt x="242898" y="134040"/>
                    <a:pt x="231076" y="163765"/>
                  </a:cubicBezTo>
                  <a:cubicBezTo>
                    <a:pt x="211822" y="211055"/>
                    <a:pt x="176355" y="243820"/>
                    <a:pt x="127038" y="245171"/>
                  </a:cubicBezTo>
                  <a:cubicBezTo>
                    <a:pt x="81775" y="246522"/>
                    <a:pt x="46645" y="215784"/>
                    <a:pt x="24351" y="175587"/>
                  </a:cubicBezTo>
                  <a:cubicBezTo>
                    <a:pt x="3071" y="137418"/>
                    <a:pt x="1382" y="94857"/>
                    <a:pt x="31" y="52633"/>
                  </a:cubicBezTo>
                  <a:cubicBezTo>
                    <a:pt x="-645" y="35407"/>
                    <a:pt x="9827" y="33718"/>
                    <a:pt x="23000" y="33380"/>
                  </a:cubicBezTo>
                  <a:cubicBezTo>
                    <a:pt x="56103" y="32704"/>
                    <a:pt x="87855" y="27638"/>
                    <a:pt x="113864" y="4330"/>
                  </a:cubicBezTo>
                  <a:cubicBezTo>
                    <a:pt x="122985" y="-3776"/>
                    <a:pt x="129065" y="952"/>
                    <a:pt x="136158" y="6695"/>
                  </a:cubicBezTo>
                  <a:cubicBezTo>
                    <a:pt x="159128" y="25273"/>
                    <a:pt x="186150" y="33380"/>
                    <a:pt x="214862" y="32366"/>
                  </a:cubicBezTo>
                  <a:cubicBezTo>
                    <a:pt x="244587" y="31015"/>
                    <a:pt x="253370" y="43851"/>
                    <a:pt x="247965" y="65469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8D67284-5260-49F7-A03F-45EE14ED7EE5}"/>
                </a:ext>
              </a:extLst>
            </p:cNvPr>
            <p:cNvSpPr/>
            <p:nvPr/>
          </p:nvSpPr>
          <p:spPr>
            <a:xfrm>
              <a:off x="2803170" y="743787"/>
              <a:ext cx="229052" cy="71506"/>
            </a:xfrm>
            <a:custGeom>
              <a:avLst/>
              <a:gdLst>
                <a:gd name="connsiteX0" fmla="*/ 0 w 164163"/>
                <a:gd name="connsiteY0" fmla="*/ 50812 h 51249"/>
                <a:gd name="connsiteX1" fmla="*/ 164164 w 164163"/>
                <a:gd name="connsiteY1" fmla="*/ 8589 h 51249"/>
                <a:gd name="connsiteX2" fmla="*/ 0 w 164163"/>
                <a:gd name="connsiteY2" fmla="*/ 50812 h 5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63" h="51249">
                  <a:moveTo>
                    <a:pt x="0" y="50812"/>
                  </a:moveTo>
                  <a:cubicBezTo>
                    <a:pt x="51006" y="23451"/>
                    <a:pt x="98295" y="-18096"/>
                    <a:pt x="164164" y="8589"/>
                  </a:cubicBezTo>
                  <a:cubicBezTo>
                    <a:pt x="104376" y="3860"/>
                    <a:pt x="60126" y="56554"/>
                    <a:pt x="0" y="50812"/>
                  </a:cubicBezTo>
                  <a:close/>
                </a:path>
              </a:pathLst>
            </a:custGeom>
            <a:solidFill>
              <a:srgbClr val="3F3F3F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C2628CF-7D63-4331-BD3C-CBA57AF6E75B}"/>
                </a:ext>
              </a:extLst>
            </p:cNvPr>
            <p:cNvSpPr/>
            <p:nvPr/>
          </p:nvSpPr>
          <p:spPr>
            <a:xfrm>
              <a:off x="2395965" y="761075"/>
              <a:ext cx="234236" cy="59108"/>
            </a:xfrm>
            <a:custGeom>
              <a:avLst/>
              <a:gdLst>
                <a:gd name="connsiteX0" fmla="*/ 0 w 167878"/>
                <a:gd name="connsiteY0" fmla="*/ 15115 h 42363"/>
                <a:gd name="connsiteX1" fmla="*/ 167879 w 167878"/>
                <a:gd name="connsiteY1" fmla="*/ 40449 h 42363"/>
                <a:gd name="connsiteX2" fmla="*/ 0 w 167878"/>
                <a:gd name="connsiteY2" fmla="*/ 15115 h 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78" h="42363">
                  <a:moveTo>
                    <a:pt x="0" y="15115"/>
                  </a:moveTo>
                  <a:cubicBezTo>
                    <a:pt x="36143" y="-12584"/>
                    <a:pt x="102349" y="-1099"/>
                    <a:pt x="167879" y="40449"/>
                  </a:cubicBezTo>
                  <a:cubicBezTo>
                    <a:pt x="106402" y="52947"/>
                    <a:pt x="58774" y="-423"/>
                    <a:pt x="0" y="15115"/>
                  </a:cubicBezTo>
                  <a:close/>
                </a:path>
              </a:pathLst>
            </a:custGeom>
            <a:solidFill>
              <a:srgbClr val="3E3E3E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6450F21-F9CF-40ED-B6EA-43820D729594}"/>
                </a:ext>
              </a:extLst>
            </p:cNvPr>
            <p:cNvSpPr/>
            <p:nvPr/>
          </p:nvSpPr>
          <p:spPr>
            <a:xfrm>
              <a:off x="1555632" y="3647208"/>
              <a:ext cx="2342371" cy="91432"/>
            </a:xfrm>
            <a:custGeom>
              <a:avLst/>
              <a:gdLst>
                <a:gd name="connsiteX0" fmla="*/ 1631838 w 1678790"/>
                <a:gd name="connsiteY0" fmla="*/ 65530 h 65530"/>
                <a:gd name="connsiteX1" fmla="*/ 46952 w 1678790"/>
                <a:gd name="connsiteY1" fmla="*/ 65530 h 65530"/>
                <a:gd name="connsiteX2" fmla="*/ 0 w 1678790"/>
                <a:gd name="connsiteY2" fmla="*/ 18578 h 65530"/>
                <a:gd name="connsiteX3" fmla="*/ 0 w 1678790"/>
                <a:gd name="connsiteY3" fmla="*/ 13511 h 65530"/>
                <a:gd name="connsiteX4" fmla="*/ 13511 w 1678790"/>
                <a:gd name="connsiteY4" fmla="*/ 0 h 65530"/>
                <a:gd name="connsiteX5" fmla="*/ 1665279 w 1678790"/>
                <a:gd name="connsiteY5" fmla="*/ 0 h 65530"/>
                <a:gd name="connsiteX6" fmla="*/ 1678790 w 1678790"/>
                <a:gd name="connsiteY6" fmla="*/ 13511 h 65530"/>
                <a:gd name="connsiteX7" fmla="*/ 1678790 w 1678790"/>
                <a:gd name="connsiteY7" fmla="*/ 18578 h 65530"/>
                <a:gd name="connsiteX8" fmla="*/ 1631838 w 1678790"/>
                <a:gd name="connsiteY8" fmla="*/ 65530 h 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8790" h="65530">
                  <a:moveTo>
                    <a:pt x="1631838" y="65530"/>
                  </a:moveTo>
                  <a:lnTo>
                    <a:pt x="46952" y="65530"/>
                  </a:lnTo>
                  <a:cubicBezTo>
                    <a:pt x="20943" y="65530"/>
                    <a:pt x="0" y="44587"/>
                    <a:pt x="0" y="18578"/>
                  </a:cubicBezTo>
                  <a:lnTo>
                    <a:pt x="0" y="13511"/>
                  </a:lnTo>
                  <a:cubicBezTo>
                    <a:pt x="0" y="6080"/>
                    <a:pt x="6080" y="0"/>
                    <a:pt x="13511" y="0"/>
                  </a:cubicBezTo>
                  <a:lnTo>
                    <a:pt x="1665279" y="0"/>
                  </a:lnTo>
                  <a:cubicBezTo>
                    <a:pt x="1672710" y="0"/>
                    <a:pt x="1678790" y="6080"/>
                    <a:pt x="1678790" y="13511"/>
                  </a:cubicBezTo>
                  <a:lnTo>
                    <a:pt x="1678790" y="18578"/>
                  </a:lnTo>
                  <a:cubicBezTo>
                    <a:pt x="1678790" y="44587"/>
                    <a:pt x="1657848" y="65530"/>
                    <a:pt x="1631838" y="65530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85771BE6-868D-4289-95AF-50A0F654A039}"/>
              </a:ext>
            </a:extLst>
          </p:cNvPr>
          <p:cNvSpPr txBox="1">
            <a:spLocks/>
          </p:cNvSpPr>
          <p:nvPr/>
        </p:nvSpPr>
        <p:spPr>
          <a:xfrm>
            <a:off x="0" y="6217"/>
            <a:ext cx="12192000" cy="7463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>
            <a:solidFill>
              <a:schemeClr val="accent5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400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5BC5C6-3BF6-4A30-94A7-0A2A8A966C41}"/>
              </a:ext>
            </a:extLst>
          </p:cNvPr>
          <p:cNvSpPr txBox="1">
            <a:spLocks/>
          </p:cNvSpPr>
          <p:nvPr/>
        </p:nvSpPr>
        <p:spPr>
          <a:xfrm>
            <a:off x="0" y="6217"/>
            <a:ext cx="12192000" cy="7463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>
            <a:solidFill>
              <a:schemeClr val="accent5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400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SELF REFLECTION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EBB8EB-2149-41DF-AE68-D503AE939170}"/>
              </a:ext>
            </a:extLst>
          </p:cNvPr>
          <p:cNvSpPr txBox="1"/>
          <p:nvPr/>
        </p:nvSpPr>
        <p:spPr>
          <a:xfrm>
            <a:off x="5308507" y="7139178"/>
            <a:ext cx="549440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Origin and Model Year are crucial factors affecting the fuel consumption of a car</a:t>
            </a:r>
          </a:p>
          <a:p>
            <a:pPr marL="342900" indent="-342900">
              <a:buFont typeface="+mj-lt"/>
              <a:buAutoNum type="arabicPeriod"/>
            </a:pPr>
            <a:endParaRPr lang="en-US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MPG and Weight have a strong </a:t>
            </a:r>
            <a:r>
              <a:rPr lang="en-US" sz="200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colleration</a:t>
            </a:r>
            <a:endParaRPr lang="en-US" sz="20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Number of cylinders seem to affect the overall fuel consumption of a car</a:t>
            </a:r>
            <a:endParaRPr lang="el-GR" sz="20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7" name="Διάγραμμα 6">
            <a:extLst>
              <a:ext uri="{FF2B5EF4-FFF2-40B4-BE49-F238E27FC236}">
                <a16:creationId xmlns:a16="http://schemas.microsoft.com/office/drawing/2014/main" id="{7F171B73-4AA5-4F1F-BA49-693BCBF62B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4101546"/>
              </p:ext>
            </p:extLst>
          </p:nvPr>
        </p:nvGraphicFramePr>
        <p:xfrm>
          <a:off x="2674912" y="109188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7934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20F8032-6C66-4D6B-8A4A-D78A5EF7D4CC}"/>
              </a:ext>
            </a:extLst>
          </p:cNvPr>
          <p:cNvSpPr txBox="1"/>
          <p:nvPr/>
        </p:nvSpPr>
        <p:spPr>
          <a:xfrm>
            <a:off x="8448502" y="5461816"/>
            <a:ext cx="3214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EC5D37-C1C0-4528-89D5-951EAAEDF688}"/>
              </a:ext>
            </a:extLst>
          </p:cNvPr>
          <p:cNvSpPr txBox="1"/>
          <p:nvPr/>
        </p:nvSpPr>
        <p:spPr>
          <a:xfrm>
            <a:off x="2863201" y="5600315"/>
            <a:ext cx="9328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Thank you for your attention!</a:t>
            </a:r>
            <a:endParaRPr lang="el-GR" sz="6000" b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83CE10-BF93-45A6-B414-FFFC3FADC2E2}"/>
              </a:ext>
            </a:extLst>
          </p:cNvPr>
          <p:cNvSpPr txBox="1"/>
          <p:nvPr/>
        </p:nvSpPr>
        <p:spPr>
          <a:xfrm>
            <a:off x="-266691" y="226440"/>
            <a:ext cx="5201175" cy="29392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000" b="1" i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Team 4</a:t>
            </a:r>
          </a:p>
          <a:p>
            <a:pPr algn="ctr"/>
            <a:endParaRPr lang="en-US" sz="1500" b="1" u="sng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280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  <a:cs typeface="Calibri Light"/>
              </a:rPr>
              <a:t>Ilias</a:t>
            </a:r>
            <a:r>
              <a:rPr lang="en-US" sz="28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  <a:cs typeface="Calibri Light"/>
              </a:rPr>
              <a:t> </a:t>
            </a:r>
            <a:r>
              <a:rPr lang="en-US" sz="280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  <a:cs typeface="Calibri Light"/>
              </a:rPr>
              <a:t>Dimitrakopoulos</a:t>
            </a:r>
            <a:endParaRPr lang="en-US" sz="280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/>
              <a:cs typeface="Calibri Light"/>
            </a:endParaRPr>
          </a:p>
          <a:p>
            <a:pPr algn="ctr"/>
            <a:r>
              <a:rPr lang="en-US" sz="280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  <a:cs typeface="Calibri Light"/>
              </a:rPr>
              <a:t>Evangelos </a:t>
            </a:r>
            <a:r>
              <a:rPr lang="en-US" sz="280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  <a:cs typeface="Calibri Light"/>
              </a:rPr>
              <a:t>Panagiotopoulos</a:t>
            </a:r>
            <a:endParaRPr lang="en-US" sz="280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/>
              <a:cs typeface="Calibri Light"/>
            </a:endParaRPr>
          </a:p>
          <a:p>
            <a:pPr algn="ctr"/>
            <a:r>
              <a:rPr lang="en-US" sz="280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Alexios Lagkaditis</a:t>
            </a:r>
          </a:p>
          <a:p>
            <a:pPr algn="ctr"/>
            <a:r>
              <a:rPr lang="en-US" sz="280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  <a:cs typeface="Calibri Light"/>
              </a:rPr>
              <a:t>Anna </a:t>
            </a:r>
            <a:r>
              <a:rPr lang="en-US" sz="280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  <a:cs typeface="Calibri Light"/>
              </a:rPr>
              <a:t>Koutsaki</a:t>
            </a:r>
            <a:endParaRPr lang="en-US" sz="280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/>
              <a:cs typeface="Calibri Light"/>
            </a:endParaRPr>
          </a:p>
          <a:p>
            <a:pPr algn="ctr"/>
            <a:r>
              <a:rPr lang="en-US" sz="280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Georgios Spanos</a:t>
            </a:r>
            <a:endParaRPr lang="en-US" sz="240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687">
              <a:schemeClr val="accent1">
                <a:lumMod val="20000"/>
                <a:lumOff val="80000"/>
              </a:schemeClr>
            </a:gs>
            <a:gs pos="24000">
              <a:schemeClr val="accent1"/>
            </a:gs>
            <a:gs pos="85000">
              <a:schemeClr val="accent4">
                <a:lumMod val="75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12192000" cy="746399"/>
          </a:xfrm>
          <a:solidFill>
            <a:schemeClr val="accent1">
              <a:lumMod val="20000"/>
              <a:lumOff val="80000"/>
            </a:schemeClr>
          </a:solidFill>
          <a:ln w="22225">
            <a:solidFill>
              <a:schemeClr val="accent5"/>
            </a:solidFill>
          </a:ln>
        </p:spPr>
        <p:txBody>
          <a:bodyPr/>
          <a:lstStyle/>
          <a:p>
            <a:r>
              <a:rPr lang="en-US" sz="400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PROJECT SCOPE</a:t>
            </a: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7238C7A1-9C3D-4421-AE41-6219B37A1F4B}"/>
              </a:ext>
            </a:extLst>
          </p:cNvPr>
          <p:cNvSpPr/>
          <p:nvPr/>
        </p:nvSpPr>
        <p:spPr>
          <a:xfrm>
            <a:off x="418032" y="1454728"/>
            <a:ext cx="4069226" cy="3948545"/>
          </a:xfrm>
          <a:prstGeom prst="blockArc">
            <a:avLst>
              <a:gd name="adj1" fmla="val 12214054"/>
              <a:gd name="adj2" fmla="val 9664598"/>
              <a:gd name="adj3" fmla="val 1481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grpSp>
        <p:nvGrpSpPr>
          <p:cNvPr id="6" name="그룹 6">
            <a:extLst>
              <a:ext uri="{FF2B5EF4-FFF2-40B4-BE49-F238E27FC236}">
                <a16:creationId xmlns:a16="http://schemas.microsoft.com/office/drawing/2014/main" id="{EB09C567-92AC-4D16-AD6A-534AB8461AA6}"/>
              </a:ext>
            </a:extLst>
          </p:cNvPr>
          <p:cNvGrpSpPr/>
          <p:nvPr/>
        </p:nvGrpSpPr>
        <p:grpSpPr>
          <a:xfrm>
            <a:off x="2030460" y="3259904"/>
            <a:ext cx="2007837" cy="557855"/>
            <a:chOff x="2022221" y="3259901"/>
            <a:chExt cx="2007837" cy="5578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FC0ADA-51CC-4187-A608-8721DD1DA5D3}"/>
                </a:ext>
              </a:extLst>
            </p:cNvPr>
            <p:cNvSpPr txBox="1"/>
            <p:nvPr/>
          </p:nvSpPr>
          <p:spPr>
            <a:xfrm>
              <a:off x="2022222" y="3540757"/>
              <a:ext cx="2007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E1A12B-050A-4B24-A4B3-1EFCCD409C5F}"/>
                </a:ext>
              </a:extLst>
            </p:cNvPr>
            <p:cNvSpPr txBox="1"/>
            <p:nvPr/>
          </p:nvSpPr>
          <p:spPr>
            <a:xfrm>
              <a:off x="2022221" y="3259901"/>
              <a:ext cx="2007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Left-Right Arrow 24">
            <a:extLst>
              <a:ext uri="{FF2B5EF4-FFF2-40B4-BE49-F238E27FC236}">
                <a16:creationId xmlns:a16="http://schemas.microsoft.com/office/drawing/2014/main" id="{EA3A4D3A-DFB2-4404-8BFC-F67BD312BD08}"/>
              </a:ext>
            </a:extLst>
          </p:cNvPr>
          <p:cNvSpPr/>
          <p:nvPr/>
        </p:nvSpPr>
        <p:spPr>
          <a:xfrm>
            <a:off x="4608617" y="2760086"/>
            <a:ext cx="2974765" cy="1337828"/>
          </a:xfrm>
          <a:prstGeom prst="leftRightArrow">
            <a:avLst>
              <a:gd name="adj1" fmla="val 50000"/>
              <a:gd name="adj2" fmla="val 4902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AB1DBFE3-9CAA-4D3D-8095-F4F34ABCD905}"/>
              </a:ext>
            </a:extLst>
          </p:cNvPr>
          <p:cNvSpPr/>
          <p:nvPr/>
        </p:nvSpPr>
        <p:spPr>
          <a:xfrm>
            <a:off x="2311509" y="2298632"/>
            <a:ext cx="439251" cy="41117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60A293-67D9-4CA1-8E3B-289D78181F6C}"/>
              </a:ext>
            </a:extLst>
          </p:cNvPr>
          <p:cNvSpPr txBox="1"/>
          <p:nvPr/>
        </p:nvSpPr>
        <p:spPr>
          <a:xfrm>
            <a:off x="5082433" y="3225737"/>
            <a:ext cx="202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Machine Learning</a:t>
            </a:r>
            <a:endParaRPr lang="el-GR">
              <a:solidFill>
                <a:srgbClr val="002060"/>
              </a:solidFill>
            </a:endParaRPr>
          </a:p>
        </p:txBody>
      </p:sp>
      <p:grpSp>
        <p:nvGrpSpPr>
          <p:cNvPr id="27" name="그룹 7">
            <a:extLst>
              <a:ext uri="{FF2B5EF4-FFF2-40B4-BE49-F238E27FC236}">
                <a16:creationId xmlns:a16="http://schemas.microsoft.com/office/drawing/2014/main" id="{3DB5E4B4-B05C-499F-91FE-6F766136159A}"/>
              </a:ext>
            </a:extLst>
          </p:cNvPr>
          <p:cNvGrpSpPr/>
          <p:nvPr/>
        </p:nvGrpSpPr>
        <p:grpSpPr>
          <a:xfrm>
            <a:off x="1272346" y="2855891"/>
            <a:ext cx="2517578" cy="1261884"/>
            <a:chOff x="8448439" y="2902378"/>
            <a:chExt cx="1952996" cy="10452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E73F723-5350-46B6-9B85-44F4EC36FE54}"/>
                </a:ext>
              </a:extLst>
            </p:cNvPr>
            <p:cNvSpPr txBox="1"/>
            <p:nvPr/>
          </p:nvSpPr>
          <p:spPr>
            <a:xfrm>
              <a:off x="8448439" y="3182820"/>
              <a:ext cx="1952996" cy="764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Predicting the City-Cycle Fuel Consumption in Miles per Gallon of a Car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58EE452-92E8-403B-99BE-095B91D6744F}"/>
                </a:ext>
              </a:extLst>
            </p:cNvPr>
            <p:cNvSpPr txBox="1"/>
            <p:nvPr/>
          </p:nvSpPr>
          <p:spPr>
            <a:xfrm>
              <a:off x="8461413" y="2902378"/>
              <a:ext cx="1940022" cy="509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Problem</a:t>
              </a:r>
            </a:p>
            <a:p>
              <a:pPr algn="ctr"/>
              <a:endPara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Ομάδα 8">
            <a:extLst>
              <a:ext uri="{FF2B5EF4-FFF2-40B4-BE49-F238E27FC236}">
                <a16:creationId xmlns:a16="http://schemas.microsoft.com/office/drawing/2014/main" id="{B9AE2AE0-B0F7-4E70-B04C-3BE0A905B8BB}"/>
              </a:ext>
            </a:extLst>
          </p:cNvPr>
          <p:cNvGrpSpPr/>
          <p:nvPr/>
        </p:nvGrpSpPr>
        <p:grpSpPr>
          <a:xfrm>
            <a:off x="7597401" y="1454728"/>
            <a:ext cx="4069226" cy="3948545"/>
            <a:chOff x="7704739" y="1436130"/>
            <a:chExt cx="4069226" cy="3948545"/>
          </a:xfrm>
        </p:grpSpPr>
        <p:grpSp>
          <p:nvGrpSpPr>
            <p:cNvPr id="22" name="그룹 7">
              <a:extLst>
                <a:ext uri="{FF2B5EF4-FFF2-40B4-BE49-F238E27FC236}">
                  <a16:creationId xmlns:a16="http://schemas.microsoft.com/office/drawing/2014/main" id="{879F454B-A2DA-4003-A932-5E988D4BAFC7}"/>
                </a:ext>
              </a:extLst>
            </p:cNvPr>
            <p:cNvGrpSpPr/>
            <p:nvPr/>
          </p:nvGrpSpPr>
          <p:grpSpPr>
            <a:xfrm>
              <a:off x="8480563" y="2886670"/>
              <a:ext cx="2561217" cy="865677"/>
              <a:chOff x="8414586" y="2838487"/>
              <a:chExt cx="1986849" cy="717086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68FCE2-5E09-4F04-9110-983CB87A6EAF}"/>
                  </a:ext>
                </a:extLst>
              </p:cNvPr>
              <p:cNvSpPr txBox="1"/>
              <p:nvPr/>
            </p:nvSpPr>
            <p:spPr>
              <a:xfrm>
                <a:off x="8414586" y="3249636"/>
                <a:ext cx="1952996" cy="305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solidFill>
                      <a:srgbClr val="00206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Find the best model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ADB7F8-9719-48A1-A2E8-4F1014E75320}"/>
                  </a:ext>
                </a:extLst>
              </p:cNvPr>
              <p:cNvSpPr txBox="1"/>
              <p:nvPr/>
            </p:nvSpPr>
            <p:spPr>
              <a:xfrm>
                <a:off x="8461413" y="2838487"/>
                <a:ext cx="1940022" cy="509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>
                    <a:solidFill>
                      <a:srgbClr val="00206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Goal</a:t>
                </a:r>
              </a:p>
              <a:p>
                <a:pPr algn="ctr"/>
                <a:endPara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5" name="Block Arc 3">
              <a:extLst>
                <a:ext uri="{FF2B5EF4-FFF2-40B4-BE49-F238E27FC236}">
                  <a16:creationId xmlns:a16="http://schemas.microsoft.com/office/drawing/2014/main" id="{05A166D0-DECF-4A20-AEAB-CAF261AB3206}"/>
                </a:ext>
              </a:extLst>
            </p:cNvPr>
            <p:cNvSpPr/>
            <p:nvPr/>
          </p:nvSpPr>
          <p:spPr>
            <a:xfrm>
              <a:off x="7704739" y="1436130"/>
              <a:ext cx="4069226" cy="3948545"/>
            </a:xfrm>
            <a:prstGeom prst="blockArc">
              <a:avLst>
                <a:gd name="adj1" fmla="val 12214054"/>
                <a:gd name="adj2" fmla="val 9664598"/>
                <a:gd name="adj3" fmla="val 1481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pic>
          <p:nvPicPr>
            <p:cNvPr id="5" name="Γραφικό 4" descr="Στόχος">
              <a:extLst>
                <a:ext uri="{FF2B5EF4-FFF2-40B4-BE49-F238E27FC236}">
                  <a16:creationId xmlns:a16="http://schemas.microsoft.com/office/drawing/2014/main" id="{34450A49-4AAA-4EA9-8D87-64D0622FA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03355" y="2241700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3829132D-AF67-4470-9B4C-07D22B659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855003"/>
              </p:ext>
            </p:extLst>
          </p:nvPr>
        </p:nvGraphicFramePr>
        <p:xfrm>
          <a:off x="876299" y="1518544"/>
          <a:ext cx="10336445" cy="2394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9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0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9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64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981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Set Characteristics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Multivariate</a:t>
                      </a:r>
                      <a:endParaRPr lang="ko-KR" altLang="en-US" sz="120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Instances </a:t>
                      </a:r>
                      <a:endParaRPr lang="ko-KR" altLang="en-US" sz="120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398</a:t>
                      </a:r>
                      <a:endParaRPr lang="ko-KR" altLang="en-US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81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 Characteristics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Categorical,</a:t>
                      </a:r>
                    </a:p>
                    <a:p>
                      <a:pPr algn="ctr" latinLnBrk="1"/>
                      <a:r>
                        <a:rPr lang="en-US" altLang="ko-KR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</a:t>
                      </a:r>
                      <a:endParaRPr lang="ko-KR" altLang="en-US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Attributes</a:t>
                      </a:r>
                      <a:endParaRPr lang="ko-KR" altLang="en-US" sz="120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81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Associated Tasks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Regression</a:t>
                      </a:r>
                      <a:endParaRPr lang="ko-KR" altLang="en-US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Missing Values?</a:t>
                      </a:r>
                      <a:endParaRPr lang="ko-KR" altLang="en-US" sz="120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ko-KR" altLang="en-US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Εικόνα 3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425D771F-AB22-42EC-82BB-96D4918D9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" y="4415531"/>
            <a:ext cx="10336444" cy="1829626"/>
          </a:xfrm>
          <a:prstGeom prst="rect">
            <a:avLst/>
          </a:prstGeom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EE73B17C-9DA0-455D-984D-6676F48568C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7463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>
            <a:solidFill>
              <a:schemeClr val="accent5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400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MAKING SENSE OF THE DATASET</a:t>
            </a:r>
          </a:p>
        </p:txBody>
      </p: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Ομάδα 7">
            <a:extLst>
              <a:ext uri="{FF2B5EF4-FFF2-40B4-BE49-F238E27FC236}">
                <a16:creationId xmlns:a16="http://schemas.microsoft.com/office/drawing/2014/main" id="{4139164C-AFEF-47CC-BCF4-49CF3B015206}"/>
              </a:ext>
            </a:extLst>
          </p:cNvPr>
          <p:cNvGrpSpPr/>
          <p:nvPr/>
        </p:nvGrpSpPr>
        <p:grpSpPr>
          <a:xfrm>
            <a:off x="6167572" y="3600191"/>
            <a:ext cx="5581855" cy="3094685"/>
            <a:chOff x="6096000" y="3617275"/>
            <a:chExt cx="5581855" cy="30946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147EE4-3F48-4BF3-B9D8-DC86F6C4FB41}"/>
                </a:ext>
              </a:extLst>
            </p:cNvPr>
            <p:cNvSpPr/>
            <p:nvPr userDrawn="1"/>
          </p:nvSpPr>
          <p:spPr>
            <a:xfrm>
              <a:off x="6096000" y="3617275"/>
              <a:ext cx="5581855" cy="30946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Εικόνα 33">
              <a:extLst>
                <a:ext uri="{FF2B5EF4-FFF2-40B4-BE49-F238E27FC236}">
                  <a16:creationId xmlns:a16="http://schemas.microsoft.com/office/drawing/2014/main" id="{D4593F27-2D88-4437-A566-F2202129C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93961" y="3693083"/>
              <a:ext cx="5378386" cy="2943072"/>
            </a:xfrm>
            <a:prstGeom prst="rect">
              <a:avLst/>
            </a:prstGeom>
          </p:spPr>
        </p:pic>
      </p:grpSp>
      <p:grpSp>
        <p:nvGrpSpPr>
          <p:cNvPr id="6" name="Ομάδα 5">
            <a:extLst>
              <a:ext uri="{FF2B5EF4-FFF2-40B4-BE49-F238E27FC236}">
                <a16:creationId xmlns:a16="http://schemas.microsoft.com/office/drawing/2014/main" id="{282D9F18-6CC8-457B-B70E-96D17CD752D2}"/>
              </a:ext>
            </a:extLst>
          </p:cNvPr>
          <p:cNvGrpSpPr/>
          <p:nvPr/>
        </p:nvGrpSpPr>
        <p:grpSpPr>
          <a:xfrm>
            <a:off x="218602" y="3604670"/>
            <a:ext cx="5762951" cy="3094685"/>
            <a:chOff x="6631807" y="3561142"/>
            <a:chExt cx="5271649" cy="3094685"/>
          </a:xfrm>
        </p:grpSpPr>
        <p:sp>
          <p:nvSpPr>
            <p:cNvPr id="37" name="Rectangle 5">
              <a:extLst>
                <a:ext uri="{FF2B5EF4-FFF2-40B4-BE49-F238E27FC236}">
                  <a16:creationId xmlns:a16="http://schemas.microsoft.com/office/drawing/2014/main" id="{4A1013A9-34CA-4875-81CA-BDBDAC55ED3B}"/>
                </a:ext>
              </a:extLst>
            </p:cNvPr>
            <p:cNvSpPr/>
            <p:nvPr/>
          </p:nvSpPr>
          <p:spPr>
            <a:xfrm>
              <a:off x="6631807" y="3561142"/>
              <a:ext cx="5271649" cy="30946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Εικόνα 37">
              <a:extLst>
                <a:ext uri="{FF2B5EF4-FFF2-40B4-BE49-F238E27FC236}">
                  <a16:creationId xmlns:a16="http://schemas.microsoft.com/office/drawing/2014/main" id="{3B86876E-680F-453A-B2C3-F9D46292F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1030" y="3632470"/>
              <a:ext cx="5053201" cy="2943073"/>
            </a:xfrm>
            <a:prstGeom prst="rect">
              <a:avLst/>
            </a:prstGeom>
          </p:spPr>
        </p:pic>
      </p:grpSp>
      <p:sp>
        <p:nvSpPr>
          <p:cNvPr id="41" name="Rectangle 5">
            <a:extLst>
              <a:ext uri="{FF2B5EF4-FFF2-40B4-BE49-F238E27FC236}">
                <a16:creationId xmlns:a16="http://schemas.microsoft.com/office/drawing/2014/main" id="{73525796-837F-4C10-A8ED-D5495ACE0A8B}"/>
              </a:ext>
            </a:extLst>
          </p:cNvPr>
          <p:cNvSpPr/>
          <p:nvPr/>
        </p:nvSpPr>
        <p:spPr>
          <a:xfrm>
            <a:off x="6167573" y="773357"/>
            <a:ext cx="5581855" cy="274020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innerShdw blurRad="165100">
              <a:schemeClr val="accent5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1CFA16-A22C-44BB-90D0-8302E088E6A2}"/>
              </a:ext>
            </a:extLst>
          </p:cNvPr>
          <p:cNvSpPr txBox="1"/>
          <p:nvPr/>
        </p:nvSpPr>
        <p:spPr>
          <a:xfrm>
            <a:off x="353952" y="1040011"/>
            <a:ext cx="567047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Origin and Model Year are crucial factors affecting the fuel consumption of a car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MPG and Weight have a strong correlation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Number of cylinders seem to affect the overall fuel consumption of a car</a:t>
            </a:r>
            <a:endParaRPr lang="el-GR" sz="2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57539BBC-CBBC-4749-907E-8224AF6C673A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7463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>
            <a:solidFill>
              <a:schemeClr val="accent5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400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QUICK INSIGHTS OF THE RAW DATA</a:t>
            </a: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64BD74A2-50A4-49CD-94C0-02B800EC2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533" y="833026"/>
            <a:ext cx="5378386" cy="259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5B7F59A-10A1-4402-991B-3B30204E39A4}"/>
              </a:ext>
            </a:extLst>
          </p:cNvPr>
          <p:cNvGrpSpPr/>
          <p:nvPr/>
        </p:nvGrpSpPr>
        <p:grpSpPr>
          <a:xfrm>
            <a:off x="6632276" y="4166193"/>
            <a:ext cx="1921906" cy="954108"/>
            <a:chOff x="1829656" y="4528906"/>
            <a:chExt cx="2691170" cy="954108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7BC5DCA-C221-43C8-9BC4-FDA30A88260C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Through the exploration it seemed beneficial to keep them in the dataset</a:t>
              </a:r>
              <a:endPara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AF132F2-D018-4368-A429-D3967664F809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Outliers</a:t>
              </a:r>
              <a:endParaRPr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2192FAD-63C6-4AD5-816B-98B91F971641}"/>
              </a:ext>
            </a:extLst>
          </p:cNvPr>
          <p:cNvGrpSpPr/>
          <p:nvPr/>
        </p:nvGrpSpPr>
        <p:grpSpPr>
          <a:xfrm>
            <a:off x="570936" y="4178117"/>
            <a:ext cx="1910404" cy="970446"/>
            <a:chOff x="1829656" y="4543678"/>
            <a:chExt cx="2691170" cy="877297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ABE4005-80BD-4858-B334-DE94E4AFBF27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584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Replacing them with the average value of each column</a:t>
              </a:r>
              <a:endPara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7E744E5-B9DC-4DC7-BCF9-1E0B54147C7C}"/>
                </a:ext>
              </a:extLst>
            </p:cNvPr>
            <p:cNvSpPr txBox="1"/>
            <p:nvPr/>
          </p:nvSpPr>
          <p:spPr>
            <a:xfrm>
              <a:off x="1829656" y="4543678"/>
              <a:ext cx="2691170" cy="27823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Filling Empty Values</a:t>
              </a:r>
              <a:endParaRPr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052FE19-B7DE-45E2-A17A-D23F6B141D1E}"/>
              </a:ext>
            </a:extLst>
          </p:cNvPr>
          <p:cNvGrpSpPr/>
          <p:nvPr/>
        </p:nvGrpSpPr>
        <p:grpSpPr>
          <a:xfrm>
            <a:off x="3273349" y="1710969"/>
            <a:ext cx="2475205" cy="887937"/>
            <a:chOff x="1829656" y="4449360"/>
            <a:chExt cx="2745770" cy="98818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1C5D736-961A-4FAA-BE6A-28F0BAF07BE4}"/>
                </a:ext>
              </a:extLst>
            </p:cNvPr>
            <p:cNvSpPr txBox="1"/>
            <p:nvPr/>
          </p:nvSpPr>
          <p:spPr>
            <a:xfrm>
              <a:off x="1884256" y="4718244"/>
              <a:ext cx="2691170" cy="719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Using One-Hot encoding technique</a:t>
              </a:r>
              <a:endPara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C66DD33-6175-4947-8339-040132453F6B}"/>
                </a:ext>
              </a:extLst>
            </p:cNvPr>
            <p:cNvSpPr txBox="1"/>
            <p:nvPr/>
          </p:nvSpPr>
          <p:spPr>
            <a:xfrm>
              <a:off x="1829656" y="4449360"/>
              <a:ext cx="269117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Encoding categorical data</a:t>
              </a:r>
              <a:endParaRPr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E3A6BC1-446F-4599-BE85-F5078ADB77F7}"/>
              </a:ext>
            </a:extLst>
          </p:cNvPr>
          <p:cNvGrpSpPr/>
          <p:nvPr/>
        </p:nvGrpSpPr>
        <p:grpSpPr>
          <a:xfrm>
            <a:off x="9634625" y="1630182"/>
            <a:ext cx="1788197" cy="968724"/>
            <a:chOff x="1657890" y="4542254"/>
            <a:chExt cx="2862936" cy="88469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8848423-256D-42A5-9CBE-C805AE27447F}"/>
                </a:ext>
              </a:extLst>
            </p:cNvPr>
            <p:cNvSpPr txBox="1"/>
            <p:nvPr/>
          </p:nvSpPr>
          <p:spPr>
            <a:xfrm>
              <a:off x="1829655" y="4836683"/>
              <a:ext cx="2691171" cy="590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Using the Exhaustive feature sequential selection technique</a:t>
              </a:r>
              <a:endPara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EF95D62-DE69-4344-82DF-293994ED06BD}"/>
                </a:ext>
              </a:extLst>
            </p:cNvPr>
            <p:cNvSpPr txBox="1"/>
            <p:nvPr/>
          </p:nvSpPr>
          <p:spPr>
            <a:xfrm>
              <a:off x="1657890" y="4542254"/>
              <a:ext cx="2862936" cy="2810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Feature Selection</a:t>
              </a:r>
              <a:endParaRPr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" name="Ομάδα 1">
            <a:extLst>
              <a:ext uri="{FF2B5EF4-FFF2-40B4-BE49-F238E27FC236}">
                <a16:creationId xmlns:a16="http://schemas.microsoft.com/office/drawing/2014/main" id="{E3B4084A-4022-4616-8649-4C3856814173}"/>
              </a:ext>
            </a:extLst>
          </p:cNvPr>
          <p:cNvGrpSpPr/>
          <p:nvPr/>
        </p:nvGrpSpPr>
        <p:grpSpPr>
          <a:xfrm>
            <a:off x="0" y="2470073"/>
            <a:ext cx="12192000" cy="1708044"/>
            <a:chOff x="1895654" y="2470073"/>
            <a:chExt cx="8400693" cy="1708044"/>
          </a:xfrm>
        </p:grpSpPr>
        <p:grpSp>
          <p:nvGrpSpPr>
            <p:cNvPr id="5" name="Ομάδα 4">
              <a:extLst>
                <a:ext uri="{FF2B5EF4-FFF2-40B4-BE49-F238E27FC236}">
                  <a16:creationId xmlns:a16="http://schemas.microsoft.com/office/drawing/2014/main" id="{C3BA4D66-4FAB-4687-B5B2-807DC32CB290}"/>
                </a:ext>
              </a:extLst>
            </p:cNvPr>
            <p:cNvGrpSpPr/>
            <p:nvPr/>
          </p:nvGrpSpPr>
          <p:grpSpPr>
            <a:xfrm>
              <a:off x="1895654" y="2706142"/>
              <a:ext cx="8400693" cy="1327242"/>
              <a:chOff x="846058" y="3257531"/>
              <a:chExt cx="8400693" cy="1327242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95040A2E-4630-4711-8D8F-799081CA013D}"/>
                  </a:ext>
                </a:extLst>
              </p:cNvPr>
              <p:cNvGrpSpPr/>
              <p:nvPr/>
            </p:nvGrpSpPr>
            <p:grpSpPr>
              <a:xfrm>
                <a:off x="846058" y="3708250"/>
                <a:ext cx="8400693" cy="431961"/>
                <a:chOff x="846058" y="3708250"/>
                <a:chExt cx="8400693" cy="431961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C5B1657F-86AC-420D-B5D1-BD6A643A9335}"/>
                    </a:ext>
                  </a:extLst>
                </p:cNvPr>
                <p:cNvSpPr/>
                <p:nvPr/>
              </p:nvSpPr>
              <p:spPr>
                <a:xfrm>
                  <a:off x="846058" y="3708250"/>
                  <a:ext cx="2103120" cy="43196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2DC1866-D3AB-48AD-A0D4-A902F095138E}"/>
                    </a:ext>
                  </a:extLst>
                </p:cNvPr>
                <p:cNvSpPr/>
                <p:nvPr/>
              </p:nvSpPr>
              <p:spPr>
                <a:xfrm flipH="1">
                  <a:off x="7143631" y="3708250"/>
                  <a:ext cx="2103120" cy="43196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36C4D0D9-0172-4D71-AC7B-A7AC8738478A}"/>
                    </a:ext>
                  </a:extLst>
                </p:cNvPr>
                <p:cNvSpPr/>
                <p:nvPr/>
              </p:nvSpPr>
              <p:spPr>
                <a:xfrm flipH="1">
                  <a:off x="5044440" y="3708250"/>
                  <a:ext cx="2103120" cy="4319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CA8881CF-189D-439D-8F4B-AECE61C1A7B7}"/>
                    </a:ext>
                  </a:extLst>
                </p:cNvPr>
                <p:cNvSpPr/>
                <p:nvPr/>
              </p:nvSpPr>
              <p:spPr>
                <a:xfrm flipH="1">
                  <a:off x="2945249" y="3708250"/>
                  <a:ext cx="2103120" cy="431961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F8A6E408-D575-4242-A5A2-587BF31F7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9483" y="3257531"/>
                <a:ext cx="1" cy="548640"/>
              </a:xfrm>
              <a:prstGeom prst="line">
                <a:avLst/>
              </a:prstGeom>
              <a:ln w="31750">
                <a:solidFill>
                  <a:schemeClr val="accent4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0C4F520-5AC0-4C62-ADF7-76DB14B336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78045" y="4036133"/>
                <a:ext cx="0" cy="548640"/>
              </a:xfrm>
              <a:prstGeom prst="line">
                <a:avLst/>
              </a:prstGeom>
              <a:ln w="31750">
                <a:solidFill>
                  <a:schemeClr val="accent3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8A79330-AEA4-4F3C-9B4D-0F24512BC9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6606" y="3257531"/>
                <a:ext cx="6447" cy="548640"/>
              </a:xfrm>
              <a:prstGeom prst="line">
                <a:avLst/>
              </a:prstGeom>
              <a:ln w="31750">
                <a:solidFill>
                  <a:schemeClr val="accent2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F265B1F-FDFE-4D0D-85AA-74459E852E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80921" y="4036133"/>
                <a:ext cx="1" cy="548640"/>
              </a:xfrm>
              <a:prstGeom prst="line">
                <a:avLst/>
              </a:prstGeom>
              <a:ln w="31750">
                <a:solidFill>
                  <a:schemeClr val="accent6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B1C0920-3D1D-4DD7-84F6-303DB64CD6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2368" y="3254782"/>
              <a:ext cx="228600" cy="228600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99B0A42-22DE-4DE7-997C-CB2072A4E67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130486" y="3254782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F9BF6F9-A0E5-4D05-A818-CC97FC3F1D6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020564" y="3257675"/>
              <a:ext cx="228600" cy="228600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9223992-974F-4752-981B-F11E2CBF88E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911558" y="3254782"/>
              <a:ext cx="228600" cy="22860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38FC4DC-C939-4A90-A546-BCAEF63660ED}"/>
                </a:ext>
              </a:extLst>
            </p:cNvPr>
            <p:cNvSpPr txBox="1"/>
            <p:nvPr/>
          </p:nvSpPr>
          <p:spPr>
            <a:xfrm>
              <a:off x="8578694" y="3646468"/>
              <a:ext cx="1332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>
                  <a:solidFill>
                    <a:schemeClr val="accent2"/>
                  </a:solidFill>
                  <a:cs typeface="Arial" pitchFamily="34" charset="0"/>
                </a:rPr>
                <a:t>Step 4</a:t>
              </a:r>
              <a:endParaRPr lang="ko-KR" altLang="en-US" sz="2800" b="1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7B63C92-F05F-46EA-AA0C-899A98E69518}"/>
                </a:ext>
              </a:extLst>
            </p:cNvPr>
            <p:cNvSpPr txBox="1"/>
            <p:nvPr/>
          </p:nvSpPr>
          <p:spPr>
            <a:xfrm>
              <a:off x="4053507" y="3654897"/>
              <a:ext cx="19219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>
                  <a:solidFill>
                    <a:schemeClr val="accent4"/>
                  </a:solidFill>
                  <a:cs typeface="Arial" pitchFamily="34" charset="0"/>
                </a:rPr>
                <a:t>Step 2 </a:t>
              </a:r>
              <a:endParaRPr lang="ko-KR" altLang="en-US" sz="2800" b="1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2BCA0BD-8182-46E4-BBC2-6CC14FC208F4}"/>
                </a:ext>
              </a:extLst>
            </p:cNvPr>
            <p:cNvSpPr txBox="1"/>
            <p:nvPr/>
          </p:nvSpPr>
          <p:spPr>
            <a:xfrm>
              <a:off x="6244777" y="2470073"/>
              <a:ext cx="18016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>
                  <a:solidFill>
                    <a:schemeClr val="accent3"/>
                  </a:solidFill>
                  <a:cs typeface="Arial" pitchFamily="34" charset="0"/>
                </a:rPr>
                <a:t>Step 3</a:t>
              </a:r>
              <a:endParaRPr lang="ko-KR" altLang="en-US" sz="2800" b="1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A83C274-25F6-499D-8B7F-0401166C5277}"/>
                </a:ext>
              </a:extLst>
            </p:cNvPr>
            <p:cNvSpPr txBox="1"/>
            <p:nvPr/>
          </p:nvSpPr>
          <p:spPr>
            <a:xfrm>
              <a:off x="2150244" y="2485047"/>
              <a:ext cx="1582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>
                  <a:solidFill>
                    <a:schemeClr val="accent4"/>
                  </a:solidFill>
                  <a:cs typeface="Arial" pitchFamily="34" charset="0"/>
                </a:rPr>
                <a:t>Step 1</a:t>
              </a:r>
              <a:endParaRPr lang="ko-KR" altLang="en-US" sz="2800" b="1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40" name="Text Placeholder 1">
            <a:extLst>
              <a:ext uri="{FF2B5EF4-FFF2-40B4-BE49-F238E27FC236}">
                <a16:creationId xmlns:a16="http://schemas.microsoft.com/office/drawing/2014/main" id="{9295EB20-9F57-42C7-9734-C3E8FBD8E32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7463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>
            <a:solidFill>
              <a:schemeClr val="accent5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400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74781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Εικόνα 44">
            <a:extLst>
              <a:ext uri="{FF2B5EF4-FFF2-40B4-BE49-F238E27FC236}">
                <a16:creationId xmlns:a16="http://schemas.microsoft.com/office/drawing/2014/main" id="{82E5155E-D199-4883-AB36-7721A0C08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2811" y="999627"/>
            <a:ext cx="13637623" cy="394664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0A6B64E-3841-46FA-BC4E-59542A208DEF}"/>
              </a:ext>
            </a:extLst>
          </p:cNvPr>
          <p:cNvSpPr txBox="1"/>
          <p:nvPr/>
        </p:nvSpPr>
        <p:spPr>
          <a:xfrm>
            <a:off x="1475177" y="5057836"/>
            <a:ext cx="9264159" cy="10803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400050" indent="-342900">
              <a:lnSpc>
                <a:spcPct val="150000"/>
              </a:lnSpc>
              <a:spcAft>
                <a:spcPts val="600"/>
              </a:spcAft>
              <a:buFont typeface="Calibri Light" panose="020F0302020204030204" pitchFamily="34" charset="0"/>
              <a:buChar char="̵"/>
            </a:pPr>
            <a:r>
              <a:rPr lang="en-US" sz="2000" b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USA affects MPG average greatly due to the fact that most cars are originated there</a:t>
            </a:r>
          </a:p>
          <a:p>
            <a:pPr marL="400050" indent="-342900">
              <a:lnSpc>
                <a:spcPct val="150000"/>
              </a:lnSpc>
              <a:spcAft>
                <a:spcPts val="600"/>
              </a:spcAft>
              <a:buFont typeface="Calibri Light" panose="020F0302020204030204" pitchFamily="34" charset="0"/>
              <a:buChar char="̵"/>
            </a:pPr>
            <a:r>
              <a:rPr lang="en-US" sz="2000" b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4-Cylinder and 5-Cylinder cars seem to perform better consumption-wise</a:t>
            </a:r>
          </a:p>
          <a:p>
            <a:pPr marL="400050" indent="-342900">
              <a:lnSpc>
                <a:spcPct val="150000"/>
              </a:lnSpc>
              <a:spcAft>
                <a:spcPts val="600"/>
              </a:spcAft>
              <a:buFont typeface="Calibri Light" panose="020F0302020204030204" pitchFamily="34" charset="0"/>
              <a:buChar char="̵"/>
            </a:pPr>
            <a:r>
              <a:rPr lang="en-US" sz="2000" b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 years go by the MPG is increasing,  proving that the engine technology is improving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252B4670-3C6C-4CC0-A54D-57FBD61D3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79" y="1561488"/>
            <a:ext cx="1003511" cy="213129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068EF71-405C-45EF-A33D-41341D363B7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463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>
            <a:solidFill>
              <a:schemeClr val="accent5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400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INSIGHTS FROM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Ορθογώνιο: Ψαλίδισμα διαγώνιων γωνιών 8">
            <a:extLst>
              <a:ext uri="{FF2B5EF4-FFF2-40B4-BE49-F238E27FC236}">
                <a16:creationId xmlns:a16="http://schemas.microsoft.com/office/drawing/2014/main" id="{17BC8A34-A6E8-4716-9E33-5D538C05C6D6}"/>
              </a:ext>
            </a:extLst>
          </p:cNvPr>
          <p:cNvSpPr/>
          <p:nvPr/>
        </p:nvSpPr>
        <p:spPr>
          <a:xfrm>
            <a:off x="6792686" y="1336393"/>
            <a:ext cx="5399314" cy="4581431"/>
          </a:xfrm>
          <a:prstGeom prst="snip2DiagRect">
            <a:avLst/>
          </a:prstGeom>
          <a:solidFill>
            <a:schemeClr val="accent6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Εικόνα 1" descr="Εικόνα που περιέχει τετράγωνο&#10;&#10;Περιγραφή που δημιουργήθηκε αυτόματα">
            <a:extLst>
              <a:ext uri="{FF2B5EF4-FFF2-40B4-BE49-F238E27FC236}">
                <a16:creationId xmlns:a16="http://schemas.microsoft.com/office/drawing/2014/main" id="{001614BA-E912-4B18-B686-C80D13812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66" y="317215"/>
            <a:ext cx="8845455" cy="6634091"/>
          </a:xfrm>
          <a:prstGeom prst="rect">
            <a:avLst/>
          </a:prstGeom>
        </p:spPr>
      </p:pic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719CEA57-0B1C-4DB2-BF41-45843C5ABF3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463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>
            <a:solidFill>
              <a:schemeClr val="accent5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400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NUMERICAL VARIABLE CORRELATION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40B025-6FA6-4A6D-B451-0F9760BC8963}"/>
              </a:ext>
            </a:extLst>
          </p:cNvPr>
          <p:cNvSpPr txBox="1"/>
          <p:nvPr/>
        </p:nvSpPr>
        <p:spPr>
          <a:xfrm>
            <a:off x="6911828" y="1222210"/>
            <a:ext cx="5080163" cy="41031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285750" indent="-228600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6200" b="1" i="0">
              <a:solidFill>
                <a:srgbClr val="FFFFFF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28600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MPG has strong correlation with</a:t>
            </a:r>
            <a:r>
              <a:rPr lang="el-GR" sz="80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80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horsepower, weight and displacement</a:t>
            </a:r>
            <a:br>
              <a:rPr lang="en-US" sz="80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0" b="1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28600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Weight and Displacement are almost linearly correlated</a:t>
            </a:r>
          </a:p>
          <a:p>
            <a:pPr marL="285750" indent="-228600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6200" b="1" i="0">
              <a:solidFill>
                <a:schemeClr val="bg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28600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0" b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Horsepower and acceleration are negatively correlated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0" i="0">
              <a:solidFill>
                <a:srgbClr val="FFFFFF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25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39268CDF-4753-4D37-82BE-B98A85B815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9" b="7043"/>
          <a:stretch/>
        </p:blipFill>
        <p:spPr>
          <a:xfrm>
            <a:off x="247354" y="1146480"/>
            <a:ext cx="5322619" cy="2417713"/>
          </a:xfrm>
          <a:prstGeom prst="rect">
            <a:avLst/>
          </a:prstGeom>
          <a:ln>
            <a:noFill/>
          </a:ln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Εικόνα 20">
            <a:extLst>
              <a:ext uri="{FF2B5EF4-FFF2-40B4-BE49-F238E27FC236}">
                <a16:creationId xmlns:a16="http://schemas.microsoft.com/office/drawing/2014/main" id="{EB44D59D-7C51-46F8-8270-C4D4EC14B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201" y="3601204"/>
            <a:ext cx="6226628" cy="2977315"/>
          </a:xfrm>
          <a:prstGeom prst="rect">
            <a:avLst/>
          </a:prstGeom>
        </p:spPr>
      </p:pic>
      <p:cxnSp>
        <p:nvCxnSpPr>
          <p:cNvPr id="23" name="Γραμμή σύνδεσης: Καμπύλη 22">
            <a:extLst>
              <a:ext uri="{FF2B5EF4-FFF2-40B4-BE49-F238E27FC236}">
                <a16:creationId xmlns:a16="http://schemas.microsoft.com/office/drawing/2014/main" id="{4060F7AA-DCF3-44E4-9457-8FC73015EB14}"/>
              </a:ext>
            </a:extLst>
          </p:cNvPr>
          <p:cNvCxnSpPr>
            <a:cxnSpLocks/>
          </p:cNvCxnSpPr>
          <p:nvPr/>
        </p:nvCxnSpPr>
        <p:spPr>
          <a:xfrm>
            <a:off x="1610849" y="3540687"/>
            <a:ext cx="4072455" cy="2052717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7C3E9F0-5DAB-43CE-BE96-F4680830F216}"/>
              </a:ext>
            </a:extLst>
          </p:cNvPr>
          <p:cNvSpPr txBox="1"/>
          <p:nvPr/>
        </p:nvSpPr>
        <p:spPr>
          <a:xfrm>
            <a:off x="5648645" y="1420254"/>
            <a:ext cx="64617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By observing our data it is obvious that Supervised Learning is the ideal method to follow. </a:t>
            </a:r>
            <a:br>
              <a:rPr lang="en-US" sz="190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190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90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 have labeled data with continuous and not discrete output. </a:t>
            </a:r>
          </a:p>
          <a:p>
            <a:endParaRPr lang="en-US" sz="190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90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 we rule out classification and we choose Regression Methods.</a:t>
            </a:r>
            <a:endParaRPr lang="el-GR" sz="190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5234CC98-3B14-40CA-9782-5CA1D6B38677}"/>
              </a:ext>
            </a:extLst>
          </p:cNvPr>
          <p:cNvSpPr txBox="1">
            <a:spLocks/>
          </p:cNvSpPr>
          <p:nvPr/>
        </p:nvSpPr>
        <p:spPr>
          <a:xfrm>
            <a:off x="0" y="6217"/>
            <a:ext cx="12192000" cy="7463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>
            <a:solidFill>
              <a:schemeClr val="accent5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400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MACHINE LEARNING: THE KEY TO THE SOLUTION</a:t>
            </a:r>
          </a:p>
        </p:txBody>
      </p:sp>
    </p:spTree>
    <p:extLst>
      <p:ext uri="{BB962C8B-B14F-4D97-AF65-F5344CB8AC3E}">
        <p14:creationId xmlns:p14="http://schemas.microsoft.com/office/powerpoint/2010/main" val="417055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215B3949-9EB8-4C98-9EF0-D9B3C3E4F1D5}"/>
              </a:ext>
            </a:extLst>
          </p:cNvPr>
          <p:cNvSpPr txBox="1">
            <a:spLocks/>
          </p:cNvSpPr>
          <p:nvPr/>
        </p:nvSpPr>
        <p:spPr>
          <a:xfrm>
            <a:off x="308626" y="2907293"/>
            <a:ext cx="1682435" cy="3163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120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54D842-AC57-4B30-B4A3-750698D708E0}"/>
              </a:ext>
            </a:extLst>
          </p:cNvPr>
          <p:cNvSpPr txBox="1"/>
          <p:nvPr/>
        </p:nvSpPr>
        <p:spPr>
          <a:xfrm>
            <a:off x="308626" y="3223596"/>
            <a:ext cx="1682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20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2509D72E-8B26-4233-B42D-F046BA2F410D}"/>
              </a:ext>
            </a:extLst>
          </p:cNvPr>
          <p:cNvSpPr txBox="1">
            <a:spLocks/>
          </p:cNvSpPr>
          <p:nvPr/>
        </p:nvSpPr>
        <p:spPr>
          <a:xfrm>
            <a:off x="1222844" y="2581952"/>
            <a:ext cx="1682435" cy="33437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700" b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Train</a:t>
            </a:r>
            <a:r>
              <a:rPr lang="en-US" sz="170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700" b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 Split</a:t>
            </a:r>
            <a:r>
              <a:rPr lang="en-US" sz="160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</a:p>
        </p:txBody>
      </p: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1AC15ED6-1456-47A8-B05A-3253641078C6}"/>
              </a:ext>
            </a:extLst>
          </p:cNvPr>
          <p:cNvSpPr txBox="1">
            <a:spLocks/>
          </p:cNvSpPr>
          <p:nvPr/>
        </p:nvSpPr>
        <p:spPr>
          <a:xfrm>
            <a:off x="3509340" y="2453504"/>
            <a:ext cx="2469332" cy="36600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Fit -</a:t>
            </a:r>
            <a:r>
              <a:rPr lang="en-US" sz="1700" b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Transform-Predict</a:t>
            </a:r>
            <a:r>
              <a:rPr lang="en-US" sz="1600" b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7" name="Text Placeholder 17">
            <a:extLst>
              <a:ext uri="{FF2B5EF4-FFF2-40B4-BE49-F238E27FC236}">
                <a16:creationId xmlns:a16="http://schemas.microsoft.com/office/drawing/2014/main" id="{20ED4176-9989-4A36-A138-9C054E9720EA}"/>
              </a:ext>
            </a:extLst>
          </p:cNvPr>
          <p:cNvSpPr txBox="1">
            <a:spLocks/>
          </p:cNvSpPr>
          <p:nvPr/>
        </p:nvSpPr>
        <p:spPr>
          <a:xfrm>
            <a:off x="6433277" y="2470475"/>
            <a:ext cx="2073065" cy="30728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700" b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Accuracy of Model</a:t>
            </a:r>
          </a:p>
        </p:txBody>
      </p:sp>
      <p:sp>
        <p:nvSpPr>
          <p:cNvPr id="55" name="Text Placeholder 17">
            <a:extLst>
              <a:ext uri="{FF2B5EF4-FFF2-40B4-BE49-F238E27FC236}">
                <a16:creationId xmlns:a16="http://schemas.microsoft.com/office/drawing/2014/main" id="{E25BDA17-CCEE-44D6-AD5D-B81B591953E1}"/>
              </a:ext>
            </a:extLst>
          </p:cNvPr>
          <p:cNvSpPr txBox="1">
            <a:spLocks/>
          </p:cNvSpPr>
          <p:nvPr/>
        </p:nvSpPr>
        <p:spPr>
          <a:xfrm>
            <a:off x="8960947" y="2531670"/>
            <a:ext cx="2445952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700" b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Results comparison 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2DD5C3-1A5F-49FE-8BA4-5DA9474D79C1}"/>
              </a:ext>
            </a:extLst>
          </p:cNvPr>
          <p:cNvSpPr txBox="1"/>
          <p:nvPr/>
        </p:nvSpPr>
        <p:spPr>
          <a:xfrm>
            <a:off x="981916" y="3539899"/>
            <a:ext cx="12367955" cy="26468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2000" b="1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X_test</a:t>
            </a: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2000" b="1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y_train</a:t>
            </a: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2000" b="1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y_test</a:t>
            </a: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= </a:t>
            </a:r>
            <a:r>
              <a:rPr lang="en-US" sz="2000" b="1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train_test_split</a:t>
            </a: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(X, y, </a:t>
            </a:r>
            <a:r>
              <a:rPr lang="en-US" sz="2000" b="1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test_size</a:t>
            </a: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=0.2, </a:t>
            </a:r>
            <a:r>
              <a:rPr lang="en-US" sz="2000" b="1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random_state</a:t>
            </a: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=42)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X_train_scaled</a:t>
            </a: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2000" b="1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X_test_scaled</a:t>
            </a: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= </a:t>
            </a:r>
            <a:r>
              <a:rPr lang="en-US" sz="2000" b="1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preprocessing.scale</a:t>
            </a: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1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X_train</a:t>
            </a: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 </a:t>
            </a:r>
            <a:r>
              <a:rPr lang="en-US" sz="2000" b="1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preprocessing.scale</a:t>
            </a: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1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X_test</a:t>
            </a: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y_train_scaled</a:t>
            </a: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2000" b="1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y_test_scaled</a:t>
            </a: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= </a:t>
            </a:r>
            <a:r>
              <a:rPr lang="en-US" sz="2000" b="1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preprocessing.scale</a:t>
            </a: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1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y_train</a:t>
            </a: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 </a:t>
            </a:r>
            <a:r>
              <a:rPr lang="en-US" sz="2000" b="1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preprocessing.scale</a:t>
            </a: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1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y_test</a:t>
            </a: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 = ()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b="1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model.fit</a:t>
            </a:r>
            <a:r>
              <a:rPr lang="fr-FR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2000" b="1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X_train_scaled</a:t>
            </a:r>
            <a:r>
              <a:rPr lang="fr-FR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fr-FR" sz="2000" b="1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y_train_scaled</a:t>
            </a:r>
            <a:r>
              <a:rPr lang="fr-FR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 = </a:t>
            </a:r>
            <a:r>
              <a:rPr lang="en-US" sz="2000" b="1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model.predict</a:t>
            </a: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1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X_test_scaled</a:t>
            </a: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1600" b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1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 of Grid Search and Randomized Search for discovering the best hyperparameters for our models</a:t>
            </a:r>
            <a:endParaRPr lang="el-GR" sz="2000" b="1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6A412425-45E4-42AA-A23A-285070E04F9D}"/>
              </a:ext>
            </a:extLst>
          </p:cNvPr>
          <p:cNvSpPr txBox="1">
            <a:spLocks/>
          </p:cNvSpPr>
          <p:nvPr/>
        </p:nvSpPr>
        <p:spPr>
          <a:xfrm>
            <a:off x="0" y="6217"/>
            <a:ext cx="12192000" cy="7463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>
            <a:solidFill>
              <a:schemeClr val="accent5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400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MACHINE LEARNING STEP &amp; CODE</a:t>
            </a: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AD6BF23B7448429ADBF7FB58926FF0" ma:contentTypeVersion="2" ma:contentTypeDescription="Create a new document." ma:contentTypeScope="" ma:versionID="a359ca00aa47787a2ceaae59fbf1532e">
  <xsd:schema xmlns:xsd="http://www.w3.org/2001/XMLSchema" xmlns:xs="http://www.w3.org/2001/XMLSchema" xmlns:p="http://schemas.microsoft.com/office/2006/metadata/properties" xmlns:ns2="140a5900-56fc-492a-8b30-487eb9991dc7" targetNamespace="http://schemas.microsoft.com/office/2006/metadata/properties" ma:root="true" ma:fieldsID="9152ec7de61dd6e870cfc9b310f1e767" ns2:_="">
    <xsd:import namespace="140a5900-56fc-492a-8b30-487eb9991d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a5900-56fc-492a-8b30-487eb9991d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F6F911-C087-41A4-BD5B-B420EC12DD6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F0092DB-FD84-432C-A309-C518EDA933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3776A6-B101-4C3F-86CA-E6719E5C1DAF}">
  <ds:schemaRefs>
    <ds:schemaRef ds:uri="140a5900-56fc-492a-8b30-487eb9991dc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692</Words>
  <Application>Microsoft Office PowerPoint</Application>
  <PresentationFormat>Ευρεία οθόνη</PresentationFormat>
  <Paragraphs>140</Paragraphs>
  <Slides>14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3</vt:i4>
      </vt:variant>
      <vt:variant>
        <vt:lpstr>Τίτλοι διαφανειών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Cover and End Slide Master</vt:lpstr>
      <vt:lpstr>Contents Slide Master</vt:lpstr>
      <vt:lpstr>Section Break Slide Master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Alexios Lagkaditis</cp:lastModifiedBy>
  <cp:revision>4</cp:revision>
  <dcterms:created xsi:type="dcterms:W3CDTF">2020-01-20T05:08:25Z</dcterms:created>
  <dcterms:modified xsi:type="dcterms:W3CDTF">2021-10-22T15:02:40Z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0x01010048AD6BF23B7448429ADBF7FB58926FF0</vt:lpwstr>
  </property>
</Properties>
</file>