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63" d="100"/>
          <a:sy n="63" d="100"/>
        </p:scale>
        <p:origin x="244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1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9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271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20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621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8/27/22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6BD8CF-2987-A2C1-0699-C45A02325BC2}"/>
              </a:ext>
            </a:extLst>
          </p:cNvPr>
          <p:cNvSpPr/>
          <p:nvPr/>
        </p:nvSpPr>
        <p:spPr>
          <a:xfrm>
            <a:off x="1805267" y="1012257"/>
            <a:ext cx="8058564" cy="4955203"/>
          </a:xfrm>
          <a:prstGeom prst="roundRect">
            <a:avLst>
              <a:gd name="adj" fmla="val 2858"/>
            </a:avLst>
          </a:prstGeom>
          <a:solidFill>
            <a:srgbClr val="00749E">
              <a:lumMod val="20000"/>
              <a:lumOff val="80000"/>
            </a:srgbClr>
          </a:soli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Azure Cloud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DA09EC89-700F-5B0E-C7B5-BE324E25281F}"/>
              </a:ext>
            </a:extLst>
          </p:cNvPr>
          <p:cNvSpPr/>
          <p:nvPr/>
        </p:nvSpPr>
        <p:spPr>
          <a:xfrm>
            <a:off x="4696024" y="4868940"/>
            <a:ext cx="1402898" cy="1001707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29BA95-E0EF-0DD3-2A85-84A41FDE6D05}"/>
              </a:ext>
            </a:extLst>
          </p:cNvPr>
          <p:cNvSpPr txBox="1"/>
          <p:nvPr/>
        </p:nvSpPr>
        <p:spPr>
          <a:xfrm>
            <a:off x="10333261" y="1027316"/>
            <a:ext cx="1534647" cy="4955203"/>
          </a:xfrm>
          <a:prstGeom prst="rect">
            <a:avLst/>
          </a:prstGeom>
          <a:solidFill>
            <a:srgbClr val="FFFF99"/>
          </a:solidFill>
          <a:ln>
            <a:solidFill>
              <a:srgbClr val="752022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anose="020B0603020102020204"/>
                <a:cs typeface="+mn-cs"/>
              </a:rPr>
              <a:t>Measuring Devices in the field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anose="020B0603020102020204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701A9-8FDF-6EF3-9657-44A8FAB87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7" t="26210" r="9758" b="21498"/>
          <a:stretch/>
        </p:blipFill>
        <p:spPr bwMode="auto">
          <a:xfrm>
            <a:off x="10705592" y="2339083"/>
            <a:ext cx="1061755" cy="57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E74F5A38-13B0-D866-C3D2-A8A85D4061D6}"/>
              </a:ext>
            </a:extLst>
          </p:cNvPr>
          <p:cNvSpPr/>
          <p:nvPr/>
        </p:nvSpPr>
        <p:spPr>
          <a:xfrm>
            <a:off x="1869982" y="1580304"/>
            <a:ext cx="4222718" cy="2718427"/>
          </a:xfrm>
          <a:prstGeom prst="roundRect">
            <a:avLst>
              <a:gd name="adj" fmla="val 2858"/>
            </a:avLst>
          </a:prstGeom>
          <a:solidFill>
            <a:srgbClr val="6AB645">
              <a:lumMod val="20000"/>
              <a:lumOff val="80000"/>
            </a:srgbClr>
          </a:solidFill>
          <a:ln w="38100" cap="flat" cmpd="sng" algn="ctr">
            <a:solidFill>
              <a:srgbClr val="6AB645">
                <a:lumMod val="75000"/>
              </a:srgbClr>
            </a:solidFill>
            <a:prstDash val="dash"/>
          </a:ln>
          <a:effectLst/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AB645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Energy Monitoring </a:t>
            </a:r>
            <a:r>
              <a:rPr lang="en-US" kern="0" dirty="0">
                <a:solidFill>
                  <a:srgbClr val="6AB645">
                    <a:lumMod val="75000"/>
                  </a:srgbClr>
                </a:solidFill>
                <a:latin typeface="Franklin Gothic Book" panose="020B0503020102020204"/>
              </a:rPr>
              <a:t>Web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AB645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Portal</a:t>
            </a:r>
          </a:p>
        </p:txBody>
      </p:sp>
      <p:cxnSp>
        <p:nvCxnSpPr>
          <p:cNvPr id="19" name="Curved Connector 94">
            <a:extLst>
              <a:ext uri="{FF2B5EF4-FFF2-40B4-BE49-F238E27FC236}">
                <a16:creationId xmlns:a16="http://schemas.microsoft.com/office/drawing/2014/main" id="{C90DC257-2425-2ED4-66AB-EEBD73C4CF3C}"/>
              </a:ext>
            </a:extLst>
          </p:cNvPr>
          <p:cNvCxnSpPr>
            <a:cxnSpLocks/>
            <a:stCxn id="80" idx="2"/>
            <a:endCxn id="75" idx="4"/>
          </p:cNvCxnSpPr>
          <p:nvPr/>
        </p:nvCxnSpPr>
        <p:spPr>
          <a:xfrm rot="5400000">
            <a:off x="6266620" y="4243888"/>
            <a:ext cx="958208" cy="1293604"/>
          </a:xfrm>
          <a:prstGeom prst="curvedConnector2">
            <a:avLst/>
          </a:prstGeom>
          <a:noFill/>
          <a:ln w="25400" cap="flat" cmpd="sng" algn="ctr">
            <a:solidFill>
              <a:srgbClr val="00749E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Curved Connector 95">
            <a:extLst>
              <a:ext uri="{FF2B5EF4-FFF2-40B4-BE49-F238E27FC236}">
                <a16:creationId xmlns:a16="http://schemas.microsoft.com/office/drawing/2014/main" id="{FDE574CC-7408-9664-937B-AE5EE01700C5}"/>
              </a:ext>
            </a:extLst>
          </p:cNvPr>
          <p:cNvCxnSpPr>
            <a:cxnSpLocks/>
          </p:cNvCxnSpPr>
          <p:nvPr/>
        </p:nvCxnSpPr>
        <p:spPr>
          <a:xfrm rot="10800000">
            <a:off x="4302582" y="5437151"/>
            <a:ext cx="258497" cy="339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749E">
                <a:lumMod val="5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3" name="Rounded Rectangle 115">
            <a:extLst>
              <a:ext uri="{FF2B5EF4-FFF2-40B4-BE49-F238E27FC236}">
                <a16:creationId xmlns:a16="http://schemas.microsoft.com/office/drawing/2014/main" id="{8E0847B0-EEB0-52E3-0AE4-2992B369170D}"/>
              </a:ext>
            </a:extLst>
          </p:cNvPr>
          <p:cNvSpPr/>
          <p:nvPr/>
        </p:nvSpPr>
        <p:spPr>
          <a:xfrm>
            <a:off x="1884840" y="4941757"/>
            <a:ext cx="2228982" cy="928891"/>
          </a:xfrm>
          <a:prstGeom prst="roundRect">
            <a:avLst>
              <a:gd name="adj" fmla="val 2858"/>
            </a:avLst>
          </a:prstGeom>
          <a:solidFill>
            <a:srgbClr val="FFC000"/>
          </a:solidFill>
          <a:ln w="12700" cap="flat" cmpd="sng" algn="ctr">
            <a:solidFill>
              <a:srgbClr val="6AB645">
                <a:lumMod val="75000"/>
              </a:srgbClr>
            </a:solidFill>
            <a:prstDash val="dash"/>
          </a:ln>
          <a:effectLst/>
        </p:spPr>
        <p:txBody>
          <a:bodyPr rot="0" spcFirstLastPara="0" vertOverflow="overflow" horzOverflow="overflow" vert="horz" wrap="square" lIns="0" tIns="45720" rIns="13716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Archiving and Health check Sub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36D65-A109-76D4-08FD-E182EBF49898}"/>
              </a:ext>
            </a:extLst>
          </p:cNvPr>
          <p:cNvSpPr txBox="1"/>
          <p:nvPr/>
        </p:nvSpPr>
        <p:spPr>
          <a:xfrm>
            <a:off x="4825228" y="5180926"/>
            <a:ext cx="1113109" cy="538609"/>
          </a:xfrm>
          <a:prstGeom prst="rect">
            <a:avLst/>
          </a:prstGeom>
        </p:spPr>
        <p:txBody>
          <a:bodyPr wrap="square" lIns="182880" tIns="182880" rIns="182880" bIns="18288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Franklin Gothic Medium" panose="020B0603020102020204"/>
              </a:rPr>
              <a:t>SQL Server</a:t>
            </a:r>
            <a:endParaRPr lang="en-US" sz="1100" dirty="0">
              <a:solidFill>
                <a:srgbClr val="000000"/>
              </a:solidFill>
              <a:latin typeface="Franklin Gothic Medium" panose="020B0603020102020204"/>
              <a:cs typeface="+mn-cs"/>
            </a:endParaRPr>
          </a:p>
        </p:txBody>
      </p:sp>
      <p:sp>
        <p:nvSpPr>
          <p:cNvPr id="36" name="Left Arrow 56">
            <a:extLst>
              <a:ext uri="{FF2B5EF4-FFF2-40B4-BE49-F238E27FC236}">
                <a16:creationId xmlns:a16="http://schemas.microsoft.com/office/drawing/2014/main" id="{4C564FC3-074E-AF2F-2041-B137A016FBAD}"/>
              </a:ext>
            </a:extLst>
          </p:cNvPr>
          <p:cNvSpPr/>
          <p:nvPr/>
        </p:nvSpPr>
        <p:spPr>
          <a:xfrm>
            <a:off x="1213125" y="2733581"/>
            <a:ext cx="580749" cy="141149"/>
          </a:xfrm>
          <a:prstGeom prst="leftArrow">
            <a:avLst/>
          </a:prstGeom>
          <a:solidFill>
            <a:srgbClr val="00749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B72ADA-6E8C-AF70-DFB2-746F7D527A63}"/>
              </a:ext>
            </a:extLst>
          </p:cNvPr>
          <p:cNvSpPr/>
          <p:nvPr/>
        </p:nvSpPr>
        <p:spPr>
          <a:xfrm>
            <a:off x="2059268" y="2126622"/>
            <a:ext cx="1355864" cy="1775419"/>
          </a:xfrm>
          <a:prstGeom prst="roundRect">
            <a:avLst>
              <a:gd name="adj" fmla="val 2858"/>
            </a:avLst>
          </a:prstGeom>
          <a:solidFill>
            <a:srgbClr val="9E212A">
              <a:lumMod val="20000"/>
              <a:lumOff val="80000"/>
            </a:srgbClr>
          </a:solidFill>
          <a:ln w="12700" cap="flat" cmpd="sng" algn="ctr">
            <a:solidFill>
              <a:srgbClr val="9E212A">
                <a:lumMod val="75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E212A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[Web Pages]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E212A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E212A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Cloud Portal</a:t>
            </a:r>
          </a:p>
        </p:txBody>
      </p:sp>
      <p:pic>
        <p:nvPicPr>
          <p:cNvPr id="47" name="Picture 50" descr="Web Page Website Vector SVG Icon (7) - SVG Repo">
            <a:extLst>
              <a:ext uri="{FF2B5EF4-FFF2-40B4-BE49-F238E27FC236}">
                <a16:creationId xmlns:a16="http://schemas.microsoft.com/office/drawing/2014/main" id="{D9A453D4-C633-D303-1401-894564EB6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b="12206"/>
          <a:stretch/>
        </p:blipFill>
        <p:spPr bwMode="auto">
          <a:xfrm>
            <a:off x="2596057" y="2955718"/>
            <a:ext cx="530689" cy="3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2CD0C6A-601C-236F-5397-2EDA594C6540}"/>
              </a:ext>
            </a:extLst>
          </p:cNvPr>
          <p:cNvSpPr/>
          <p:nvPr/>
        </p:nvSpPr>
        <p:spPr>
          <a:xfrm>
            <a:off x="4584022" y="2092252"/>
            <a:ext cx="1400476" cy="301782"/>
          </a:xfrm>
          <a:prstGeom prst="rect">
            <a:avLst/>
          </a:prstGeom>
          <a:solidFill>
            <a:srgbClr val="9E212A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Security Sub System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76AD243-9E75-A143-4C37-E6E90B10E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46" y="2456818"/>
            <a:ext cx="586736" cy="751829"/>
          </a:xfrm>
          <a:prstGeom prst="rect">
            <a:avLst/>
          </a:prstGeom>
        </p:spPr>
      </p:pic>
      <p:sp>
        <p:nvSpPr>
          <p:cNvPr id="57" name="Rounded Rectangle 45">
            <a:extLst>
              <a:ext uri="{FF2B5EF4-FFF2-40B4-BE49-F238E27FC236}">
                <a16:creationId xmlns:a16="http://schemas.microsoft.com/office/drawing/2014/main" id="{96284CB9-85C9-2A30-6EFD-4764D5424224}"/>
              </a:ext>
            </a:extLst>
          </p:cNvPr>
          <p:cNvSpPr/>
          <p:nvPr/>
        </p:nvSpPr>
        <p:spPr>
          <a:xfrm>
            <a:off x="7841818" y="1482289"/>
            <a:ext cx="1015986" cy="4211717"/>
          </a:xfrm>
          <a:prstGeom prst="roundRect">
            <a:avLst>
              <a:gd name="adj" fmla="val 2858"/>
            </a:avLst>
          </a:prstGeom>
          <a:solidFill>
            <a:srgbClr val="00749E">
              <a:lumMod val="40000"/>
              <a:lumOff val="60000"/>
            </a:srgbClr>
          </a:solidFill>
          <a:ln w="1270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9E212A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</a:p>
        </p:txBody>
      </p:sp>
      <p:sp>
        <p:nvSpPr>
          <p:cNvPr id="59" name="Up-Down Arrow 88">
            <a:extLst>
              <a:ext uri="{FF2B5EF4-FFF2-40B4-BE49-F238E27FC236}">
                <a16:creationId xmlns:a16="http://schemas.microsoft.com/office/drawing/2014/main" id="{AD706933-2260-F8CE-E723-6E90733020B6}"/>
              </a:ext>
            </a:extLst>
          </p:cNvPr>
          <p:cNvSpPr/>
          <p:nvPr/>
        </p:nvSpPr>
        <p:spPr>
          <a:xfrm rot="10800000">
            <a:off x="5270234" y="4022344"/>
            <a:ext cx="105518" cy="658156"/>
          </a:xfrm>
          <a:prstGeom prst="upDownArrow">
            <a:avLst/>
          </a:prstGeom>
          <a:solidFill>
            <a:srgbClr val="00749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C5BDB494-8313-6272-BA96-0EC8A9CA7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3" r="68651"/>
          <a:stretch/>
        </p:blipFill>
        <p:spPr bwMode="auto">
          <a:xfrm>
            <a:off x="10976350" y="3244523"/>
            <a:ext cx="667898" cy="14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User with solid fill">
            <a:extLst>
              <a:ext uri="{FF2B5EF4-FFF2-40B4-BE49-F238E27FC236}">
                <a16:creationId xmlns:a16="http://schemas.microsoft.com/office/drawing/2014/main" id="{831D5BB8-6BB3-E935-38C8-1C206CA3C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488" y="3677359"/>
            <a:ext cx="432559" cy="4325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984AAEB-11C7-2277-F8B7-08C6E8741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44" y="2874730"/>
            <a:ext cx="1092529" cy="76625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E18D19F-BE65-A767-44F2-865C887E42EC}"/>
              </a:ext>
            </a:extLst>
          </p:cNvPr>
          <p:cNvSpPr txBox="1"/>
          <p:nvPr/>
        </p:nvSpPr>
        <p:spPr>
          <a:xfrm>
            <a:off x="201737" y="3878735"/>
            <a:ext cx="1374876" cy="738664"/>
          </a:xfrm>
          <a:prstGeom prst="rect">
            <a:avLst/>
          </a:prstGeom>
        </p:spPr>
        <p:txBody>
          <a:bodyPr wrap="square" lIns="182880" tIns="182880" rIns="182880" bIns="18288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Franklin Gothic Medium" panose="020B0603020102020204"/>
                <a:cs typeface="+mn-cs"/>
              </a:rPr>
              <a:t>Users and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Franklin Gothic Medium" panose="020B0603020102020204"/>
                <a:cs typeface="+mn-cs"/>
              </a:rPr>
              <a:t>Administrators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CDD07BF-D757-FBE7-A0BA-66E66763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946" y="3691654"/>
            <a:ext cx="586740" cy="751834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F433AB-0A56-E6C4-AF09-236E18B345D2}"/>
              </a:ext>
            </a:extLst>
          </p:cNvPr>
          <p:cNvCxnSpPr>
            <a:cxnSpLocks/>
          </p:cNvCxnSpPr>
          <p:nvPr/>
        </p:nvCxnSpPr>
        <p:spPr>
          <a:xfrm flipH="1">
            <a:off x="9566031" y="2649031"/>
            <a:ext cx="11226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0C1AAF-D2B5-D548-840F-20F9B9D806A1}"/>
              </a:ext>
            </a:extLst>
          </p:cNvPr>
          <p:cNvCxnSpPr>
            <a:cxnSpLocks/>
          </p:cNvCxnSpPr>
          <p:nvPr/>
        </p:nvCxnSpPr>
        <p:spPr>
          <a:xfrm flipH="1">
            <a:off x="9566031" y="3902042"/>
            <a:ext cx="113956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04D2900-605C-3186-7E83-0B95C2EE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715" y="2457479"/>
            <a:ext cx="502920" cy="46482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4E1A889-6BE3-20BD-6649-91E7E137D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715" y="3405748"/>
            <a:ext cx="502920" cy="4648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16A82AB-3188-1DA7-4561-BD526CB0B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5772" y="4948516"/>
            <a:ext cx="502920" cy="4648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8DFF195-8A9B-4B89-A643-931255F4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36" y="2517166"/>
            <a:ext cx="586740" cy="75183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2C88CA2-EC56-28F4-4950-6AD115BB8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56" y="3659752"/>
            <a:ext cx="586740" cy="751834"/>
          </a:xfrm>
          <a:prstGeom prst="rect">
            <a:avLst/>
          </a:prstGeom>
        </p:spPr>
      </p:pic>
      <p:cxnSp>
        <p:nvCxnSpPr>
          <p:cNvPr id="83" name="Curved Connector 94">
            <a:extLst>
              <a:ext uri="{FF2B5EF4-FFF2-40B4-BE49-F238E27FC236}">
                <a16:creationId xmlns:a16="http://schemas.microsoft.com/office/drawing/2014/main" id="{C215056A-4234-8ED7-FFE3-2A7265B07DF6}"/>
              </a:ext>
            </a:extLst>
          </p:cNvPr>
          <p:cNvCxnSpPr>
            <a:cxnSpLocks/>
          </p:cNvCxnSpPr>
          <p:nvPr/>
        </p:nvCxnSpPr>
        <p:spPr>
          <a:xfrm rot="5400000">
            <a:off x="5813739" y="3686519"/>
            <a:ext cx="1929889" cy="1161682"/>
          </a:xfrm>
          <a:prstGeom prst="curvedConnector3">
            <a:avLst>
              <a:gd name="adj1" fmla="val 11877"/>
            </a:avLst>
          </a:prstGeom>
          <a:noFill/>
          <a:ln w="25400" cap="flat" cmpd="sng" algn="ctr">
            <a:solidFill>
              <a:srgbClr val="00749E">
                <a:lumMod val="50000"/>
              </a:srgbClr>
            </a:solidFill>
            <a:prstDash val="solid"/>
            <a:tailEnd type="triangle"/>
          </a:ln>
          <a:effectLst/>
        </p:spPr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D31D628A-4AB9-69AD-D8A6-F704B99BF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3586" y="5189743"/>
            <a:ext cx="556260" cy="731520"/>
          </a:xfrm>
          <a:prstGeom prst="rect">
            <a:avLst/>
          </a:prstGeom>
        </p:spPr>
      </p:pic>
      <p:sp>
        <p:nvSpPr>
          <p:cNvPr id="95" name="Rounded Rectangle 45">
            <a:extLst>
              <a:ext uri="{FF2B5EF4-FFF2-40B4-BE49-F238E27FC236}">
                <a16:creationId xmlns:a16="http://schemas.microsoft.com/office/drawing/2014/main" id="{164EB612-C1EC-8577-6DC9-245824CFA3CC}"/>
              </a:ext>
            </a:extLst>
          </p:cNvPr>
          <p:cNvSpPr/>
          <p:nvPr/>
        </p:nvSpPr>
        <p:spPr>
          <a:xfrm>
            <a:off x="4615748" y="2517165"/>
            <a:ext cx="1355864" cy="1361570"/>
          </a:xfrm>
          <a:prstGeom prst="roundRect">
            <a:avLst>
              <a:gd name="adj" fmla="val 2858"/>
            </a:avLst>
          </a:prstGeom>
          <a:solidFill>
            <a:srgbClr val="00749E">
              <a:lumMod val="40000"/>
              <a:lumOff val="60000"/>
            </a:srgbClr>
          </a:solidFill>
          <a:ln w="12700" cap="flat" cmpd="sng" algn="ctr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9E212A">
                    <a:lumMod val="75000"/>
                  </a:srgbClr>
                </a:solidFill>
                <a:latin typeface="Franklin Gothic Book" panose="020B0503020102020204"/>
              </a:rPr>
              <a:t>Web API System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9E212A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272E0301-B5F4-47A6-4F4F-07667AA620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179" y="3012370"/>
            <a:ext cx="811599" cy="675772"/>
          </a:xfrm>
          <a:prstGeom prst="rect">
            <a:avLst/>
          </a:prstGeom>
        </p:spPr>
      </p:pic>
      <p:pic>
        <p:nvPicPr>
          <p:cNvPr id="98" name="Picture 50" descr="Web Page Website Vector SVG Icon (7) - SVG Repo">
            <a:extLst>
              <a:ext uri="{FF2B5EF4-FFF2-40B4-BE49-F238E27FC236}">
                <a16:creationId xmlns:a16="http://schemas.microsoft.com/office/drawing/2014/main" id="{D84110AB-D79B-8DE9-268F-7D1ADFA13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b="12206"/>
          <a:stretch/>
        </p:blipFill>
        <p:spPr bwMode="auto">
          <a:xfrm>
            <a:off x="2422274" y="3146042"/>
            <a:ext cx="530689" cy="3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50" descr="Web Page Website Vector SVG Icon (7) - SVG Repo">
            <a:extLst>
              <a:ext uri="{FF2B5EF4-FFF2-40B4-BE49-F238E27FC236}">
                <a16:creationId xmlns:a16="http://schemas.microsoft.com/office/drawing/2014/main" id="{77E4193B-3C3D-CB53-B452-7A25A1497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b="12206"/>
          <a:stretch/>
        </p:blipFill>
        <p:spPr bwMode="auto">
          <a:xfrm>
            <a:off x="2248491" y="3302538"/>
            <a:ext cx="530689" cy="3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eft-Right Arrow 89">
            <a:extLst>
              <a:ext uri="{FF2B5EF4-FFF2-40B4-BE49-F238E27FC236}">
                <a16:creationId xmlns:a16="http://schemas.microsoft.com/office/drawing/2014/main" id="{DC3E417A-8D56-8DA1-5468-454CC47CC95D}"/>
              </a:ext>
            </a:extLst>
          </p:cNvPr>
          <p:cNvSpPr/>
          <p:nvPr/>
        </p:nvSpPr>
        <p:spPr>
          <a:xfrm>
            <a:off x="3271901" y="2924184"/>
            <a:ext cx="1198858" cy="103385"/>
          </a:xfrm>
          <a:prstGeom prst="left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06" name="Picture 12" descr="Database - Database Icon Png - 700x700 PNG Download - PNGkit">
            <a:extLst>
              <a:ext uri="{FF2B5EF4-FFF2-40B4-BE49-F238E27FC236}">
                <a16:creationId xmlns:a16="http://schemas.microsoft.com/office/drawing/2014/main" id="{ED6F12A2-C319-5F80-1904-2FA5E742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562" b="91917" l="8415" r="90000">
                        <a14:foregroundMark x1="61220" y1="9257" x2="46341" y2="7692"/>
                        <a14:foregroundMark x1="46341" y1="7692" x2="43049" y2="8735"/>
                        <a14:foregroundMark x1="90000" y1="43155" x2="89512" y2="51108"/>
                        <a14:foregroundMark x1="56220" y1="91917" x2="41220" y2="91525"/>
                        <a14:foregroundMark x1="8415" y1="48370" x2="8659" y2="54628"/>
                        <a14:foregroundMark x1="39146" y1="30508" x2="54512" y2="39374"/>
                        <a14:foregroundMark x1="54512" y1="39374" x2="54878" y2="40417"/>
                        <a14:foregroundMark x1="64512" y1="26076" x2="58293" y2="23859"/>
                        <a14:foregroundMark x1="58293" y1="23859" x2="35366" y2="26336"/>
                        <a14:foregroundMark x1="35366" y1="26336" x2="35244" y2="34941"/>
                        <a14:foregroundMark x1="35244" y1="34941" x2="43171" y2="39374"/>
                        <a14:foregroundMark x1="43171" y1="39374" x2="55366" y2="35332"/>
                        <a14:foregroundMark x1="55366" y1="35332" x2="60366" y2="26467"/>
                        <a14:foregroundMark x1="66463" y1="30508" x2="67805" y2="37419"/>
                        <a14:foregroundMark x1="67805" y1="37419" x2="61463" y2="36115"/>
                        <a14:foregroundMark x1="61463" y1="36115" x2="64024" y2="29465"/>
                        <a14:foregroundMark x1="64024" y1="29465" x2="64024" y2="29465"/>
                        <a14:foregroundMark x1="70244" y1="34420" x2="69390" y2="26206"/>
                        <a14:foregroundMark x1="69390" y1="26206" x2="65976" y2="24772"/>
                        <a14:foregroundMark x1="32195" y1="36506" x2="29756" y2="29726"/>
                        <a14:foregroundMark x1="29756" y1="29726" x2="35000" y2="24641"/>
                        <a14:foregroundMark x1="35000" y1="24641" x2="35488" y2="24641"/>
                        <a14:foregroundMark x1="65976" y1="47718" x2="34512" y2="50196"/>
                        <a14:foregroundMark x1="34512" y1="50196" x2="31341" y2="47588"/>
                        <a14:foregroundMark x1="72317" y1="46154" x2="67317" y2="47979"/>
                        <a14:foregroundMark x1="71463" y1="59061" x2="42317" y2="65450"/>
                        <a14:foregroundMark x1="42317" y1="65450" x2="34390" y2="62712"/>
                        <a14:foregroundMark x1="34390" y1="62712" x2="28902" y2="58801"/>
                        <a14:foregroundMark x1="28902" y1="58801" x2="28902" y2="58670"/>
                        <a14:foregroundMark x1="71463" y1="70926" x2="41829" y2="73272"/>
                        <a14:foregroundMark x1="41829" y1="73272" x2="27927" y2="70535"/>
                        <a14:foregroundMark x1="27927" y1="70535" x2="27195" y2="70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06" y="5127827"/>
            <a:ext cx="759555" cy="7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2F3"/>
      </a:lt2>
      <a:accent1>
        <a:srgbClr val="C36E4D"/>
      </a:accent1>
      <a:accent2>
        <a:srgbClr val="B13B4B"/>
      </a:accent2>
      <a:accent3>
        <a:srgbClr val="C34D8E"/>
      </a:accent3>
      <a:accent4>
        <a:srgbClr val="B13BAE"/>
      </a:accent4>
      <a:accent5>
        <a:srgbClr val="954DC3"/>
      </a:accent5>
      <a:accent6>
        <a:srgbClr val="563FB3"/>
      </a:accent6>
      <a:hlink>
        <a:srgbClr val="A3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Book</vt:lpstr>
      <vt:lpstr>Franklin Gothic Demi Cond</vt:lpstr>
      <vt:lpstr>Franklin Gothic Medium</vt:lpstr>
      <vt:lpstr>Wingdings</vt:lpstr>
      <vt:lpstr>JuxtaposeVTI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Grossmann</dc:creator>
  <cp:lastModifiedBy>Liam Grossmann</cp:lastModifiedBy>
  <cp:revision>8</cp:revision>
  <dcterms:created xsi:type="dcterms:W3CDTF">2022-08-27T17:43:55Z</dcterms:created>
  <dcterms:modified xsi:type="dcterms:W3CDTF">2022-08-27T18:45:40Z</dcterms:modified>
</cp:coreProperties>
</file>