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64" r:id="rId9"/>
    <p:sldId id="276" r:id="rId10"/>
    <p:sldId id="277" r:id="rId11"/>
    <p:sldId id="267" r:id="rId12"/>
    <p:sldId id="280" r:id="rId13"/>
    <p:sldId id="278" r:id="rId14"/>
    <p:sldId id="27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3676F-5BE7-4E1E-BA85-2D5E58C50CF2}" v="798" dt="2020-04-09T06:30:43.386"/>
    <p1510:client id="{F12C4E86-BF0F-42B3-A701-4983A0B3C0C6}" v="272" dt="2020-04-09T06:01:2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3"/>
    <p:restoredTop sz="94668"/>
  </p:normalViewPr>
  <p:slideViewPr>
    <p:cSldViewPr snapToGrid="0">
      <p:cViewPr varScale="1">
        <p:scale>
          <a:sx n="169" d="100"/>
          <a:sy n="169" d="100"/>
        </p:scale>
        <p:origin x="216" y="3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01539-0AA6-461D-950B-98DB6E41C5C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76C984-9AEF-47FD-B713-E30B2FAA1C39}">
      <dgm:prSet/>
      <dgm:spPr/>
      <dgm:t>
        <a:bodyPr/>
        <a:lstStyle/>
        <a:p>
          <a:r>
            <a:rPr lang="en-US"/>
            <a:t>Kubernetes: Container Orchestration Platform</a:t>
          </a:r>
        </a:p>
      </dgm:t>
    </dgm:pt>
    <dgm:pt modelId="{5E6E0BBC-C292-4CF7-B50B-E7111567041F}" type="parTrans" cxnId="{5F35239C-2E19-45AC-9137-AB162F7DBAAD}">
      <dgm:prSet/>
      <dgm:spPr/>
      <dgm:t>
        <a:bodyPr/>
        <a:lstStyle/>
        <a:p>
          <a:endParaRPr lang="en-US"/>
        </a:p>
      </dgm:t>
    </dgm:pt>
    <dgm:pt modelId="{8F2B518D-91AF-4B8D-A280-EA83978BD86F}" type="sibTrans" cxnId="{5F35239C-2E19-45AC-9137-AB162F7DBAAD}">
      <dgm:prSet/>
      <dgm:spPr/>
      <dgm:t>
        <a:bodyPr/>
        <a:lstStyle/>
        <a:p>
          <a:endParaRPr lang="en-US"/>
        </a:p>
      </dgm:t>
    </dgm:pt>
    <dgm:pt modelId="{4FAC7F33-6723-4497-B3FC-D05EE6F74BD6}">
      <dgm:prSet/>
      <dgm:spPr/>
      <dgm:t>
        <a:bodyPr/>
        <a:lstStyle/>
        <a:p>
          <a:r>
            <a:rPr lang="en-US"/>
            <a:t>Kubernetes's Architecture</a:t>
          </a:r>
        </a:p>
      </dgm:t>
    </dgm:pt>
    <dgm:pt modelId="{0C9D821A-A583-4302-8FD2-70313A5ED190}" type="parTrans" cxnId="{DA252A93-EF96-4D50-AF1F-F9E8461765D6}">
      <dgm:prSet/>
      <dgm:spPr/>
      <dgm:t>
        <a:bodyPr/>
        <a:lstStyle/>
        <a:p>
          <a:endParaRPr lang="en-US"/>
        </a:p>
      </dgm:t>
    </dgm:pt>
    <dgm:pt modelId="{83EA2D14-0FE7-49CC-BD10-EE14272FFB73}" type="sibTrans" cxnId="{DA252A93-EF96-4D50-AF1F-F9E8461765D6}">
      <dgm:prSet/>
      <dgm:spPr/>
      <dgm:t>
        <a:bodyPr/>
        <a:lstStyle/>
        <a:p>
          <a:endParaRPr lang="en-US"/>
        </a:p>
      </dgm:t>
    </dgm:pt>
    <dgm:pt modelId="{8E5E9B72-9959-40CD-9207-8951AA9A11F2}">
      <dgm:prSet/>
      <dgm:spPr/>
      <dgm:t>
        <a:bodyPr/>
        <a:lstStyle/>
        <a:p>
          <a:r>
            <a:rPr lang="en-US"/>
            <a:t>Scaling Mechanism</a:t>
          </a:r>
        </a:p>
      </dgm:t>
    </dgm:pt>
    <dgm:pt modelId="{97B20838-599B-4E1D-92F7-0127534122E2}" type="parTrans" cxnId="{391AF70F-5764-4100-974F-48737580967C}">
      <dgm:prSet/>
      <dgm:spPr/>
      <dgm:t>
        <a:bodyPr/>
        <a:lstStyle/>
        <a:p>
          <a:endParaRPr lang="en-US"/>
        </a:p>
      </dgm:t>
    </dgm:pt>
    <dgm:pt modelId="{B8BDC5BC-FA59-4276-A7AD-9C3F62901E1C}" type="sibTrans" cxnId="{391AF70F-5764-4100-974F-48737580967C}">
      <dgm:prSet/>
      <dgm:spPr/>
      <dgm:t>
        <a:bodyPr/>
        <a:lstStyle/>
        <a:p>
          <a:endParaRPr lang="en-US"/>
        </a:p>
      </dgm:t>
    </dgm:pt>
    <dgm:pt modelId="{17F324ED-4EBC-49F1-830A-E243BBE80187}">
      <dgm:prSet/>
      <dgm:spPr/>
      <dgm:t>
        <a:bodyPr/>
        <a:lstStyle/>
        <a:p>
          <a:r>
            <a:rPr lang="en-US"/>
            <a:t>Horizontal Scaling</a:t>
          </a:r>
        </a:p>
      </dgm:t>
    </dgm:pt>
    <dgm:pt modelId="{7F0F063D-6AAC-4ADB-91BD-F5293C4B9E71}" type="parTrans" cxnId="{8BA06A87-B616-4A7A-A2ED-F6A20C5CF148}">
      <dgm:prSet/>
      <dgm:spPr/>
      <dgm:t>
        <a:bodyPr/>
        <a:lstStyle/>
        <a:p>
          <a:endParaRPr lang="en-US"/>
        </a:p>
      </dgm:t>
    </dgm:pt>
    <dgm:pt modelId="{6C229BB8-64DB-4CFA-BD31-E3830218B441}" type="sibTrans" cxnId="{8BA06A87-B616-4A7A-A2ED-F6A20C5CF148}">
      <dgm:prSet/>
      <dgm:spPr/>
      <dgm:t>
        <a:bodyPr/>
        <a:lstStyle/>
        <a:p>
          <a:endParaRPr lang="en-US"/>
        </a:p>
      </dgm:t>
    </dgm:pt>
    <dgm:pt modelId="{BF0F2CD1-A6A0-4A08-95F2-F3AFA4100420}">
      <dgm:prSet/>
      <dgm:spPr/>
      <dgm:t>
        <a:bodyPr/>
        <a:lstStyle/>
        <a:p>
          <a:r>
            <a:rPr lang="en-US"/>
            <a:t>Vertical Scaling</a:t>
          </a:r>
        </a:p>
      </dgm:t>
    </dgm:pt>
    <dgm:pt modelId="{3451DD36-65D6-4848-9913-3764F2764E95}" type="parTrans" cxnId="{0B9C2BBF-ABB4-4687-9BA5-4798556A538E}">
      <dgm:prSet/>
      <dgm:spPr/>
      <dgm:t>
        <a:bodyPr/>
        <a:lstStyle/>
        <a:p>
          <a:endParaRPr lang="en-US"/>
        </a:p>
      </dgm:t>
    </dgm:pt>
    <dgm:pt modelId="{A6A56827-EC46-4E4B-81A1-1B61298829AD}" type="sibTrans" cxnId="{0B9C2BBF-ABB4-4687-9BA5-4798556A538E}">
      <dgm:prSet/>
      <dgm:spPr/>
      <dgm:t>
        <a:bodyPr/>
        <a:lstStyle/>
        <a:p>
          <a:endParaRPr lang="en-US"/>
        </a:p>
      </dgm:t>
    </dgm:pt>
    <dgm:pt modelId="{374EA3E6-3E98-4E67-916B-5510C399F408}">
      <dgm:prSet/>
      <dgm:spPr/>
      <dgm:t>
        <a:bodyPr/>
        <a:lstStyle/>
        <a:p>
          <a:r>
            <a:rPr lang="en-US"/>
            <a:t>Cluster Autoscaler</a:t>
          </a:r>
        </a:p>
      </dgm:t>
    </dgm:pt>
    <dgm:pt modelId="{A613B184-2B4C-4FE6-B83F-A03F95D322DD}" type="parTrans" cxnId="{DC34DCAB-5C18-48F8-A81E-8713DA08D5E4}">
      <dgm:prSet/>
      <dgm:spPr/>
      <dgm:t>
        <a:bodyPr/>
        <a:lstStyle/>
        <a:p>
          <a:endParaRPr lang="en-US"/>
        </a:p>
      </dgm:t>
    </dgm:pt>
    <dgm:pt modelId="{129F3E29-B160-4F85-BC86-2E6BD7A9209F}" type="sibTrans" cxnId="{DC34DCAB-5C18-48F8-A81E-8713DA08D5E4}">
      <dgm:prSet/>
      <dgm:spPr/>
      <dgm:t>
        <a:bodyPr/>
        <a:lstStyle/>
        <a:p>
          <a:endParaRPr lang="en-US"/>
        </a:p>
      </dgm:t>
    </dgm:pt>
    <dgm:pt modelId="{96756A10-B455-4AB8-9E92-F9C95454BA7A}" type="pres">
      <dgm:prSet presAssocID="{B8E01539-0AA6-461D-950B-98DB6E41C5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F853C6-0AEC-4CB7-8B91-D9F042E6ECB0}" type="pres">
      <dgm:prSet presAssocID="{5976C984-9AEF-47FD-B713-E30B2FAA1C39}" presName="hierRoot1" presStyleCnt="0">
        <dgm:presLayoutVars>
          <dgm:hierBranch val="init"/>
        </dgm:presLayoutVars>
      </dgm:prSet>
      <dgm:spPr/>
    </dgm:pt>
    <dgm:pt modelId="{22257B5D-8B00-42AD-8797-8271443F22CE}" type="pres">
      <dgm:prSet presAssocID="{5976C984-9AEF-47FD-B713-E30B2FAA1C39}" presName="rootComposite1" presStyleCnt="0"/>
      <dgm:spPr/>
    </dgm:pt>
    <dgm:pt modelId="{993F1969-2B0B-4C79-BDD8-74A44D149769}" type="pres">
      <dgm:prSet presAssocID="{5976C984-9AEF-47FD-B713-E30B2FAA1C39}" presName="rootText1" presStyleLbl="node0" presStyleIdx="0" presStyleCnt="3">
        <dgm:presLayoutVars>
          <dgm:chPref val="3"/>
        </dgm:presLayoutVars>
      </dgm:prSet>
      <dgm:spPr/>
    </dgm:pt>
    <dgm:pt modelId="{D9A57CF3-F785-4AFE-A262-08D267E3B48A}" type="pres">
      <dgm:prSet presAssocID="{5976C984-9AEF-47FD-B713-E30B2FAA1C39}" presName="rootConnector1" presStyleLbl="node1" presStyleIdx="0" presStyleCnt="0"/>
      <dgm:spPr/>
    </dgm:pt>
    <dgm:pt modelId="{68E606B7-BDA4-4DBC-9FEB-717BEA69D6F7}" type="pres">
      <dgm:prSet presAssocID="{5976C984-9AEF-47FD-B713-E30B2FAA1C39}" presName="hierChild2" presStyleCnt="0"/>
      <dgm:spPr/>
    </dgm:pt>
    <dgm:pt modelId="{0A793BD2-F220-4247-BC4F-C0D8472CBE0E}" type="pres">
      <dgm:prSet presAssocID="{5976C984-9AEF-47FD-B713-E30B2FAA1C39}" presName="hierChild3" presStyleCnt="0"/>
      <dgm:spPr/>
    </dgm:pt>
    <dgm:pt modelId="{20C06261-6FC5-445C-9DB3-84C24C5AD8ED}" type="pres">
      <dgm:prSet presAssocID="{4FAC7F33-6723-4497-B3FC-D05EE6F74BD6}" presName="hierRoot1" presStyleCnt="0">
        <dgm:presLayoutVars>
          <dgm:hierBranch val="init"/>
        </dgm:presLayoutVars>
      </dgm:prSet>
      <dgm:spPr/>
    </dgm:pt>
    <dgm:pt modelId="{D9C279DC-70BD-4C9A-B38E-A2EE242AF15A}" type="pres">
      <dgm:prSet presAssocID="{4FAC7F33-6723-4497-B3FC-D05EE6F74BD6}" presName="rootComposite1" presStyleCnt="0"/>
      <dgm:spPr/>
    </dgm:pt>
    <dgm:pt modelId="{6CF8172F-0469-430C-895D-B5F0A249801D}" type="pres">
      <dgm:prSet presAssocID="{4FAC7F33-6723-4497-B3FC-D05EE6F74BD6}" presName="rootText1" presStyleLbl="node0" presStyleIdx="1" presStyleCnt="3">
        <dgm:presLayoutVars>
          <dgm:chPref val="3"/>
        </dgm:presLayoutVars>
      </dgm:prSet>
      <dgm:spPr/>
    </dgm:pt>
    <dgm:pt modelId="{C55B2806-B84D-4A5E-800A-53F02D497844}" type="pres">
      <dgm:prSet presAssocID="{4FAC7F33-6723-4497-B3FC-D05EE6F74BD6}" presName="rootConnector1" presStyleLbl="node1" presStyleIdx="0" presStyleCnt="0"/>
      <dgm:spPr/>
    </dgm:pt>
    <dgm:pt modelId="{E9D5278D-986F-46D3-BA3D-C7AA62DBCFF8}" type="pres">
      <dgm:prSet presAssocID="{4FAC7F33-6723-4497-B3FC-D05EE6F74BD6}" presName="hierChild2" presStyleCnt="0"/>
      <dgm:spPr/>
    </dgm:pt>
    <dgm:pt modelId="{4C43BBE9-A711-4BFD-A35A-419D60ACAC89}" type="pres">
      <dgm:prSet presAssocID="{4FAC7F33-6723-4497-B3FC-D05EE6F74BD6}" presName="hierChild3" presStyleCnt="0"/>
      <dgm:spPr/>
    </dgm:pt>
    <dgm:pt modelId="{B3DBB2E8-4540-43BE-B6CB-94CEAF0CBBA3}" type="pres">
      <dgm:prSet presAssocID="{8E5E9B72-9959-40CD-9207-8951AA9A11F2}" presName="hierRoot1" presStyleCnt="0">
        <dgm:presLayoutVars>
          <dgm:hierBranch val="init"/>
        </dgm:presLayoutVars>
      </dgm:prSet>
      <dgm:spPr/>
    </dgm:pt>
    <dgm:pt modelId="{DD622DEA-036D-4F17-AFB1-49423CD2E0AB}" type="pres">
      <dgm:prSet presAssocID="{8E5E9B72-9959-40CD-9207-8951AA9A11F2}" presName="rootComposite1" presStyleCnt="0"/>
      <dgm:spPr/>
    </dgm:pt>
    <dgm:pt modelId="{308BDDA2-13C9-44D8-97A8-2470CB7E9D05}" type="pres">
      <dgm:prSet presAssocID="{8E5E9B72-9959-40CD-9207-8951AA9A11F2}" presName="rootText1" presStyleLbl="node0" presStyleIdx="2" presStyleCnt="3">
        <dgm:presLayoutVars>
          <dgm:chPref val="3"/>
        </dgm:presLayoutVars>
      </dgm:prSet>
      <dgm:spPr/>
    </dgm:pt>
    <dgm:pt modelId="{81011FC4-16F4-4976-BB9A-C786FC9CB9B4}" type="pres">
      <dgm:prSet presAssocID="{8E5E9B72-9959-40CD-9207-8951AA9A11F2}" presName="rootConnector1" presStyleLbl="node1" presStyleIdx="0" presStyleCnt="0"/>
      <dgm:spPr/>
    </dgm:pt>
    <dgm:pt modelId="{62C3E7E4-9026-4235-A3EF-B7FC45566656}" type="pres">
      <dgm:prSet presAssocID="{8E5E9B72-9959-40CD-9207-8951AA9A11F2}" presName="hierChild2" presStyleCnt="0"/>
      <dgm:spPr/>
    </dgm:pt>
    <dgm:pt modelId="{9FC70707-18D9-4A87-BFB9-83A577276A51}" type="pres">
      <dgm:prSet presAssocID="{7F0F063D-6AAC-4ADB-91BD-F5293C4B9E71}" presName="Name64" presStyleLbl="parChTrans1D2" presStyleIdx="0" presStyleCnt="3"/>
      <dgm:spPr/>
    </dgm:pt>
    <dgm:pt modelId="{61B644FC-1816-4825-891A-8E5E83549EF4}" type="pres">
      <dgm:prSet presAssocID="{17F324ED-4EBC-49F1-830A-E243BBE80187}" presName="hierRoot2" presStyleCnt="0">
        <dgm:presLayoutVars>
          <dgm:hierBranch val="init"/>
        </dgm:presLayoutVars>
      </dgm:prSet>
      <dgm:spPr/>
    </dgm:pt>
    <dgm:pt modelId="{794BDBC8-8C43-498E-841A-2F4B19D1CAE9}" type="pres">
      <dgm:prSet presAssocID="{17F324ED-4EBC-49F1-830A-E243BBE80187}" presName="rootComposite" presStyleCnt="0"/>
      <dgm:spPr/>
    </dgm:pt>
    <dgm:pt modelId="{C5440401-F778-4615-B638-C22E84899586}" type="pres">
      <dgm:prSet presAssocID="{17F324ED-4EBC-49F1-830A-E243BBE80187}" presName="rootText" presStyleLbl="node2" presStyleIdx="0" presStyleCnt="3">
        <dgm:presLayoutVars>
          <dgm:chPref val="3"/>
        </dgm:presLayoutVars>
      </dgm:prSet>
      <dgm:spPr/>
    </dgm:pt>
    <dgm:pt modelId="{E7020A32-3FF6-443F-AF52-4586D35E7D75}" type="pres">
      <dgm:prSet presAssocID="{17F324ED-4EBC-49F1-830A-E243BBE80187}" presName="rootConnector" presStyleLbl="node2" presStyleIdx="0" presStyleCnt="3"/>
      <dgm:spPr/>
    </dgm:pt>
    <dgm:pt modelId="{9DF4953A-AE4C-4404-B72E-16504ECD3E42}" type="pres">
      <dgm:prSet presAssocID="{17F324ED-4EBC-49F1-830A-E243BBE80187}" presName="hierChild4" presStyleCnt="0"/>
      <dgm:spPr/>
    </dgm:pt>
    <dgm:pt modelId="{6BC61E12-858B-418C-96B0-ADF717C49D0F}" type="pres">
      <dgm:prSet presAssocID="{17F324ED-4EBC-49F1-830A-E243BBE80187}" presName="hierChild5" presStyleCnt="0"/>
      <dgm:spPr/>
    </dgm:pt>
    <dgm:pt modelId="{4474034C-0B55-4858-918A-A460728A2FB9}" type="pres">
      <dgm:prSet presAssocID="{3451DD36-65D6-4848-9913-3764F2764E95}" presName="Name64" presStyleLbl="parChTrans1D2" presStyleIdx="1" presStyleCnt="3"/>
      <dgm:spPr/>
    </dgm:pt>
    <dgm:pt modelId="{6B311CD5-AD9C-4604-8ADD-A88F731988C6}" type="pres">
      <dgm:prSet presAssocID="{BF0F2CD1-A6A0-4A08-95F2-F3AFA4100420}" presName="hierRoot2" presStyleCnt="0">
        <dgm:presLayoutVars>
          <dgm:hierBranch val="init"/>
        </dgm:presLayoutVars>
      </dgm:prSet>
      <dgm:spPr/>
    </dgm:pt>
    <dgm:pt modelId="{9474EED5-1002-4862-8CB3-C68E78AEC7CF}" type="pres">
      <dgm:prSet presAssocID="{BF0F2CD1-A6A0-4A08-95F2-F3AFA4100420}" presName="rootComposite" presStyleCnt="0"/>
      <dgm:spPr/>
    </dgm:pt>
    <dgm:pt modelId="{265FD695-414E-43B9-822A-F78F5891D87C}" type="pres">
      <dgm:prSet presAssocID="{BF0F2CD1-A6A0-4A08-95F2-F3AFA4100420}" presName="rootText" presStyleLbl="node2" presStyleIdx="1" presStyleCnt="3">
        <dgm:presLayoutVars>
          <dgm:chPref val="3"/>
        </dgm:presLayoutVars>
      </dgm:prSet>
      <dgm:spPr/>
    </dgm:pt>
    <dgm:pt modelId="{9D4A3FE2-21E5-4F8A-8988-BFB778B80461}" type="pres">
      <dgm:prSet presAssocID="{BF0F2CD1-A6A0-4A08-95F2-F3AFA4100420}" presName="rootConnector" presStyleLbl="node2" presStyleIdx="1" presStyleCnt="3"/>
      <dgm:spPr/>
    </dgm:pt>
    <dgm:pt modelId="{5FDA40F7-CF99-45F7-9186-D440B2B45D40}" type="pres">
      <dgm:prSet presAssocID="{BF0F2CD1-A6A0-4A08-95F2-F3AFA4100420}" presName="hierChild4" presStyleCnt="0"/>
      <dgm:spPr/>
    </dgm:pt>
    <dgm:pt modelId="{E462F8C5-CD60-4F13-BE97-9404AA650DEC}" type="pres">
      <dgm:prSet presAssocID="{BF0F2CD1-A6A0-4A08-95F2-F3AFA4100420}" presName="hierChild5" presStyleCnt="0"/>
      <dgm:spPr/>
    </dgm:pt>
    <dgm:pt modelId="{8556ADD2-EB77-47CF-B5F3-F2B96DF77964}" type="pres">
      <dgm:prSet presAssocID="{A613B184-2B4C-4FE6-B83F-A03F95D322DD}" presName="Name64" presStyleLbl="parChTrans1D2" presStyleIdx="2" presStyleCnt="3"/>
      <dgm:spPr/>
    </dgm:pt>
    <dgm:pt modelId="{4AC0C372-0DD4-4EDF-AA3C-C3E50CB17EA0}" type="pres">
      <dgm:prSet presAssocID="{374EA3E6-3E98-4E67-916B-5510C399F408}" presName="hierRoot2" presStyleCnt="0">
        <dgm:presLayoutVars>
          <dgm:hierBranch val="init"/>
        </dgm:presLayoutVars>
      </dgm:prSet>
      <dgm:spPr/>
    </dgm:pt>
    <dgm:pt modelId="{779DEE51-ADF5-4133-A642-AEF7F4A79303}" type="pres">
      <dgm:prSet presAssocID="{374EA3E6-3E98-4E67-916B-5510C399F408}" presName="rootComposite" presStyleCnt="0"/>
      <dgm:spPr/>
    </dgm:pt>
    <dgm:pt modelId="{36A15C21-3AC9-44AA-8A23-7506DCC6897A}" type="pres">
      <dgm:prSet presAssocID="{374EA3E6-3E98-4E67-916B-5510C399F408}" presName="rootText" presStyleLbl="node2" presStyleIdx="2" presStyleCnt="3">
        <dgm:presLayoutVars>
          <dgm:chPref val="3"/>
        </dgm:presLayoutVars>
      </dgm:prSet>
      <dgm:spPr/>
    </dgm:pt>
    <dgm:pt modelId="{92A479E4-9E3B-4D34-9113-F53AC908BF79}" type="pres">
      <dgm:prSet presAssocID="{374EA3E6-3E98-4E67-916B-5510C399F408}" presName="rootConnector" presStyleLbl="node2" presStyleIdx="2" presStyleCnt="3"/>
      <dgm:spPr/>
    </dgm:pt>
    <dgm:pt modelId="{5F68F05E-173E-47CC-9514-4AFB3978ED32}" type="pres">
      <dgm:prSet presAssocID="{374EA3E6-3E98-4E67-916B-5510C399F408}" presName="hierChild4" presStyleCnt="0"/>
      <dgm:spPr/>
    </dgm:pt>
    <dgm:pt modelId="{6DFE18EE-461B-4AD4-8EE7-FBC80AAA3DFB}" type="pres">
      <dgm:prSet presAssocID="{374EA3E6-3E98-4E67-916B-5510C399F408}" presName="hierChild5" presStyleCnt="0"/>
      <dgm:spPr/>
    </dgm:pt>
    <dgm:pt modelId="{2FC82665-99E0-4D51-B6D8-207AEFC3B23B}" type="pres">
      <dgm:prSet presAssocID="{8E5E9B72-9959-40CD-9207-8951AA9A11F2}" presName="hierChild3" presStyleCnt="0"/>
      <dgm:spPr/>
    </dgm:pt>
  </dgm:ptLst>
  <dgm:cxnLst>
    <dgm:cxn modelId="{4E429B06-F27F-4D17-8402-F40540AFA36D}" type="presOf" srcId="{4FAC7F33-6723-4497-B3FC-D05EE6F74BD6}" destId="{C55B2806-B84D-4A5E-800A-53F02D497844}" srcOrd="1" destOrd="0" presId="urn:microsoft.com/office/officeart/2009/3/layout/HorizontalOrganizationChart"/>
    <dgm:cxn modelId="{3BE8EC0A-FB04-4DE0-90BB-92511567E68A}" type="presOf" srcId="{17F324ED-4EBC-49F1-830A-E243BBE80187}" destId="{C5440401-F778-4615-B638-C22E84899586}" srcOrd="0" destOrd="0" presId="urn:microsoft.com/office/officeart/2009/3/layout/HorizontalOrganizationChart"/>
    <dgm:cxn modelId="{391AF70F-5764-4100-974F-48737580967C}" srcId="{B8E01539-0AA6-461D-950B-98DB6E41C5C7}" destId="{8E5E9B72-9959-40CD-9207-8951AA9A11F2}" srcOrd="2" destOrd="0" parTransId="{97B20838-599B-4E1D-92F7-0127534122E2}" sibTransId="{B8BDC5BC-FA59-4276-A7AD-9C3F62901E1C}"/>
    <dgm:cxn modelId="{9F31BA14-ADB1-4A66-9C22-7E6542FD3042}" type="presOf" srcId="{4FAC7F33-6723-4497-B3FC-D05EE6F74BD6}" destId="{6CF8172F-0469-430C-895D-B5F0A249801D}" srcOrd="0" destOrd="0" presId="urn:microsoft.com/office/officeart/2009/3/layout/HorizontalOrganizationChart"/>
    <dgm:cxn modelId="{AE246C1F-9DFF-456C-8224-E9A0F8D4DCFC}" type="presOf" srcId="{BF0F2CD1-A6A0-4A08-95F2-F3AFA4100420}" destId="{9D4A3FE2-21E5-4F8A-8988-BFB778B80461}" srcOrd="1" destOrd="0" presId="urn:microsoft.com/office/officeart/2009/3/layout/HorizontalOrganizationChart"/>
    <dgm:cxn modelId="{B677A323-1EE5-45BB-A930-B1FC871C2A7A}" type="presOf" srcId="{3451DD36-65D6-4848-9913-3764F2764E95}" destId="{4474034C-0B55-4858-918A-A460728A2FB9}" srcOrd="0" destOrd="0" presId="urn:microsoft.com/office/officeart/2009/3/layout/HorizontalOrganizationChart"/>
    <dgm:cxn modelId="{D8B0E53B-B2E9-403C-A1D3-EF4EAE84C93A}" type="presOf" srcId="{B8E01539-0AA6-461D-950B-98DB6E41C5C7}" destId="{96756A10-B455-4AB8-9E92-F9C95454BA7A}" srcOrd="0" destOrd="0" presId="urn:microsoft.com/office/officeart/2009/3/layout/HorizontalOrganizationChart"/>
    <dgm:cxn modelId="{BB3CC448-CB30-4A3E-8F68-1DFDAC21C957}" type="presOf" srcId="{BF0F2CD1-A6A0-4A08-95F2-F3AFA4100420}" destId="{265FD695-414E-43B9-822A-F78F5891D87C}" srcOrd="0" destOrd="0" presId="urn:microsoft.com/office/officeart/2009/3/layout/HorizontalOrganizationChart"/>
    <dgm:cxn modelId="{CA923153-3844-4F2A-A38A-2338EF58B129}" type="presOf" srcId="{7F0F063D-6AAC-4ADB-91BD-F5293C4B9E71}" destId="{9FC70707-18D9-4A87-BFB9-83A577276A51}" srcOrd="0" destOrd="0" presId="urn:microsoft.com/office/officeart/2009/3/layout/HorizontalOrganizationChart"/>
    <dgm:cxn modelId="{3BB6F659-CCB9-4ADE-A6C5-39878E88CFD8}" type="presOf" srcId="{A613B184-2B4C-4FE6-B83F-A03F95D322DD}" destId="{8556ADD2-EB77-47CF-B5F3-F2B96DF77964}" srcOrd="0" destOrd="0" presId="urn:microsoft.com/office/officeart/2009/3/layout/HorizontalOrganizationChart"/>
    <dgm:cxn modelId="{5F6D4F72-8807-4C7D-B5E5-649CA1885E63}" type="presOf" srcId="{8E5E9B72-9959-40CD-9207-8951AA9A11F2}" destId="{308BDDA2-13C9-44D8-97A8-2470CB7E9D05}" srcOrd="0" destOrd="0" presId="urn:microsoft.com/office/officeart/2009/3/layout/HorizontalOrganizationChart"/>
    <dgm:cxn modelId="{BCAF0F82-5F51-496E-8451-83B80925F4A9}" type="presOf" srcId="{374EA3E6-3E98-4E67-916B-5510C399F408}" destId="{92A479E4-9E3B-4D34-9113-F53AC908BF79}" srcOrd="1" destOrd="0" presId="urn:microsoft.com/office/officeart/2009/3/layout/HorizontalOrganizationChart"/>
    <dgm:cxn modelId="{8BA06A87-B616-4A7A-A2ED-F6A20C5CF148}" srcId="{8E5E9B72-9959-40CD-9207-8951AA9A11F2}" destId="{17F324ED-4EBC-49F1-830A-E243BBE80187}" srcOrd="0" destOrd="0" parTransId="{7F0F063D-6AAC-4ADB-91BD-F5293C4B9E71}" sibTransId="{6C229BB8-64DB-4CFA-BD31-E3830218B441}"/>
    <dgm:cxn modelId="{4CB87488-B410-45E0-AEC1-280AC4CD0264}" type="presOf" srcId="{8E5E9B72-9959-40CD-9207-8951AA9A11F2}" destId="{81011FC4-16F4-4976-BB9A-C786FC9CB9B4}" srcOrd="1" destOrd="0" presId="urn:microsoft.com/office/officeart/2009/3/layout/HorizontalOrganizationChart"/>
    <dgm:cxn modelId="{DA252A93-EF96-4D50-AF1F-F9E8461765D6}" srcId="{B8E01539-0AA6-461D-950B-98DB6E41C5C7}" destId="{4FAC7F33-6723-4497-B3FC-D05EE6F74BD6}" srcOrd="1" destOrd="0" parTransId="{0C9D821A-A583-4302-8FD2-70313A5ED190}" sibTransId="{83EA2D14-0FE7-49CC-BD10-EE14272FFB73}"/>
    <dgm:cxn modelId="{5F35239C-2E19-45AC-9137-AB162F7DBAAD}" srcId="{B8E01539-0AA6-461D-950B-98DB6E41C5C7}" destId="{5976C984-9AEF-47FD-B713-E30B2FAA1C39}" srcOrd="0" destOrd="0" parTransId="{5E6E0BBC-C292-4CF7-B50B-E7111567041F}" sibTransId="{8F2B518D-91AF-4B8D-A280-EA83978BD86F}"/>
    <dgm:cxn modelId="{8D6C0AA2-D028-489E-96AC-9A3E2D036531}" type="presOf" srcId="{5976C984-9AEF-47FD-B713-E30B2FAA1C39}" destId="{D9A57CF3-F785-4AFE-A262-08D267E3B48A}" srcOrd="1" destOrd="0" presId="urn:microsoft.com/office/officeart/2009/3/layout/HorizontalOrganizationChart"/>
    <dgm:cxn modelId="{DC34DCAB-5C18-48F8-A81E-8713DA08D5E4}" srcId="{8E5E9B72-9959-40CD-9207-8951AA9A11F2}" destId="{374EA3E6-3E98-4E67-916B-5510C399F408}" srcOrd="2" destOrd="0" parTransId="{A613B184-2B4C-4FE6-B83F-A03F95D322DD}" sibTransId="{129F3E29-B160-4F85-BC86-2E6BD7A9209F}"/>
    <dgm:cxn modelId="{0B9C2BBF-ABB4-4687-9BA5-4798556A538E}" srcId="{8E5E9B72-9959-40CD-9207-8951AA9A11F2}" destId="{BF0F2CD1-A6A0-4A08-95F2-F3AFA4100420}" srcOrd="1" destOrd="0" parTransId="{3451DD36-65D6-4848-9913-3764F2764E95}" sibTransId="{A6A56827-EC46-4E4B-81A1-1B61298829AD}"/>
    <dgm:cxn modelId="{5FC986C8-32FC-4969-B9D5-161A0A88009F}" type="presOf" srcId="{5976C984-9AEF-47FD-B713-E30B2FAA1C39}" destId="{993F1969-2B0B-4C79-BDD8-74A44D149769}" srcOrd="0" destOrd="0" presId="urn:microsoft.com/office/officeart/2009/3/layout/HorizontalOrganizationChart"/>
    <dgm:cxn modelId="{AD7828D1-30F7-4B6A-AE73-D1CEBFD25928}" type="presOf" srcId="{374EA3E6-3E98-4E67-916B-5510C399F408}" destId="{36A15C21-3AC9-44AA-8A23-7506DCC6897A}" srcOrd="0" destOrd="0" presId="urn:microsoft.com/office/officeart/2009/3/layout/HorizontalOrganizationChart"/>
    <dgm:cxn modelId="{7A94D3ED-885A-4A21-BB86-CE914AF13EC5}" type="presOf" srcId="{17F324ED-4EBC-49F1-830A-E243BBE80187}" destId="{E7020A32-3FF6-443F-AF52-4586D35E7D75}" srcOrd="1" destOrd="0" presId="urn:microsoft.com/office/officeart/2009/3/layout/HorizontalOrganizationChart"/>
    <dgm:cxn modelId="{943F85CA-1CC1-411D-8292-4503380FA175}" type="presParOf" srcId="{96756A10-B455-4AB8-9E92-F9C95454BA7A}" destId="{53F853C6-0AEC-4CB7-8B91-D9F042E6ECB0}" srcOrd="0" destOrd="0" presId="urn:microsoft.com/office/officeart/2009/3/layout/HorizontalOrganizationChart"/>
    <dgm:cxn modelId="{A01295EF-740A-40D8-B975-E327182BB244}" type="presParOf" srcId="{53F853C6-0AEC-4CB7-8B91-D9F042E6ECB0}" destId="{22257B5D-8B00-42AD-8797-8271443F22CE}" srcOrd="0" destOrd="0" presId="urn:microsoft.com/office/officeart/2009/3/layout/HorizontalOrganizationChart"/>
    <dgm:cxn modelId="{C7632056-2215-4744-9313-BF080F22A9CE}" type="presParOf" srcId="{22257B5D-8B00-42AD-8797-8271443F22CE}" destId="{993F1969-2B0B-4C79-BDD8-74A44D149769}" srcOrd="0" destOrd="0" presId="urn:microsoft.com/office/officeart/2009/3/layout/HorizontalOrganizationChart"/>
    <dgm:cxn modelId="{92C1374F-707C-4678-9760-F5FBF6C3C654}" type="presParOf" srcId="{22257B5D-8B00-42AD-8797-8271443F22CE}" destId="{D9A57CF3-F785-4AFE-A262-08D267E3B48A}" srcOrd="1" destOrd="0" presId="urn:microsoft.com/office/officeart/2009/3/layout/HorizontalOrganizationChart"/>
    <dgm:cxn modelId="{730CEC89-3D2F-4535-A3F0-FDC56DAEF6B8}" type="presParOf" srcId="{53F853C6-0AEC-4CB7-8B91-D9F042E6ECB0}" destId="{68E606B7-BDA4-4DBC-9FEB-717BEA69D6F7}" srcOrd="1" destOrd="0" presId="urn:microsoft.com/office/officeart/2009/3/layout/HorizontalOrganizationChart"/>
    <dgm:cxn modelId="{499689E4-4A19-41D2-801C-5B3590FB27E2}" type="presParOf" srcId="{53F853C6-0AEC-4CB7-8B91-D9F042E6ECB0}" destId="{0A793BD2-F220-4247-BC4F-C0D8472CBE0E}" srcOrd="2" destOrd="0" presId="urn:microsoft.com/office/officeart/2009/3/layout/HorizontalOrganizationChart"/>
    <dgm:cxn modelId="{53E242A5-1DD2-43DE-91AC-918CFA41C375}" type="presParOf" srcId="{96756A10-B455-4AB8-9E92-F9C95454BA7A}" destId="{20C06261-6FC5-445C-9DB3-84C24C5AD8ED}" srcOrd="1" destOrd="0" presId="urn:microsoft.com/office/officeart/2009/3/layout/HorizontalOrganizationChart"/>
    <dgm:cxn modelId="{C9B01B09-BA82-436D-8AE2-9FC5B99D6DD9}" type="presParOf" srcId="{20C06261-6FC5-445C-9DB3-84C24C5AD8ED}" destId="{D9C279DC-70BD-4C9A-B38E-A2EE242AF15A}" srcOrd="0" destOrd="0" presId="urn:microsoft.com/office/officeart/2009/3/layout/HorizontalOrganizationChart"/>
    <dgm:cxn modelId="{FCB28C8B-B717-4DAB-B879-776B8B9C4310}" type="presParOf" srcId="{D9C279DC-70BD-4C9A-B38E-A2EE242AF15A}" destId="{6CF8172F-0469-430C-895D-B5F0A249801D}" srcOrd="0" destOrd="0" presId="urn:microsoft.com/office/officeart/2009/3/layout/HorizontalOrganizationChart"/>
    <dgm:cxn modelId="{26EACF1F-36EC-49E7-B8D4-5E336B340255}" type="presParOf" srcId="{D9C279DC-70BD-4C9A-B38E-A2EE242AF15A}" destId="{C55B2806-B84D-4A5E-800A-53F02D497844}" srcOrd="1" destOrd="0" presId="urn:microsoft.com/office/officeart/2009/3/layout/HorizontalOrganizationChart"/>
    <dgm:cxn modelId="{D15DD4EE-FCAC-4052-994B-595EB9B9D485}" type="presParOf" srcId="{20C06261-6FC5-445C-9DB3-84C24C5AD8ED}" destId="{E9D5278D-986F-46D3-BA3D-C7AA62DBCFF8}" srcOrd="1" destOrd="0" presId="urn:microsoft.com/office/officeart/2009/3/layout/HorizontalOrganizationChart"/>
    <dgm:cxn modelId="{604EA1C7-CF72-497F-B563-8EEDAC79F1EE}" type="presParOf" srcId="{20C06261-6FC5-445C-9DB3-84C24C5AD8ED}" destId="{4C43BBE9-A711-4BFD-A35A-419D60ACAC89}" srcOrd="2" destOrd="0" presId="urn:microsoft.com/office/officeart/2009/3/layout/HorizontalOrganizationChart"/>
    <dgm:cxn modelId="{43BB5663-18C5-4629-B6F3-F9ADF90C109B}" type="presParOf" srcId="{96756A10-B455-4AB8-9E92-F9C95454BA7A}" destId="{B3DBB2E8-4540-43BE-B6CB-94CEAF0CBBA3}" srcOrd="2" destOrd="0" presId="urn:microsoft.com/office/officeart/2009/3/layout/HorizontalOrganizationChart"/>
    <dgm:cxn modelId="{D6EA1902-6AB0-47B0-B0CD-FB040AD74E37}" type="presParOf" srcId="{B3DBB2E8-4540-43BE-B6CB-94CEAF0CBBA3}" destId="{DD622DEA-036D-4F17-AFB1-49423CD2E0AB}" srcOrd="0" destOrd="0" presId="urn:microsoft.com/office/officeart/2009/3/layout/HorizontalOrganizationChart"/>
    <dgm:cxn modelId="{70A23D5F-6898-4181-8F48-5C5D656FDFED}" type="presParOf" srcId="{DD622DEA-036D-4F17-AFB1-49423CD2E0AB}" destId="{308BDDA2-13C9-44D8-97A8-2470CB7E9D05}" srcOrd="0" destOrd="0" presId="urn:microsoft.com/office/officeart/2009/3/layout/HorizontalOrganizationChart"/>
    <dgm:cxn modelId="{913FE5AC-5BF1-440B-99A5-C2269D91A88A}" type="presParOf" srcId="{DD622DEA-036D-4F17-AFB1-49423CD2E0AB}" destId="{81011FC4-16F4-4976-BB9A-C786FC9CB9B4}" srcOrd="1" destOrd="0" presId="urn:microsoft.com/office/officeart/2009/3/layout/HorizontalOrganizationChart"/>
    <dgm:cxn modelId="{7A4B6136-1869-4706-B8D0-24D7BE6A8C77}" type="presParOf" srcId="{B3DBB2E8-4540-43BE-B6CB-94CEAF0CBBA3}" destId="{62C3E7E4-9026-4235-A3EF-B7FC45566656}" srcOrd="1" destOrd="0" presId="urn:microsoft.com/office/officeart/2009/3/layout/HorizontalOrganizationChart"/>
    <dgm:cxn modelId="{DA13A331-0FBB-459B-AF1F-8119D6277BF0}" type="presParOf" srcId="{62C3E7E4-9026-4235-A3EF-B7FC45566656}" destId="{9FC70707-18D9-4A87-BFB9-83A577276A51}" srcOrd="0" destOrd="0" presId="urn:microsoft.com/office/officeart/2009/3/layout/HorizontalOrganizationChart"/>
    <dgm:cxn modelId="{F5EABBF1-4E23-4AA7-8DAC-199E9231F6A8}" type="presParOf" srcId="{62C3E7E4-9026-4235-A3EF-B7FC45566656}" destId="{61B644FC-1816-4825-891A-8E5E83549EF4}" srcOrd="1" destOrd="0" presId="urn:microsoft.com/office/officeart/2009/3/layout/HorizontalOrganizationChart"/>
    <dgm:cxn modelId="{EEE3FFCC-7264-4D67-BC77-39D610C1523F}" type="presParOf" srcId="{61B644FC-1816-4825-891A-8E5E83549EF4}" destId="{794BDBC8-8C43-498E-841A-2F4B19D1CAE9}" srcOrd="0" destOrd="0" presId="urn:microsoft.com/office/officeart/2009/3/layout/HorizontalOrganizationChart"/>
    <dgm:cxn modelId="{112D8161-00C5-4B65-99F0-7858E8CBD701}" type="presParOf" srcId="{794BDBC8-8C43-498E-841A-2F4B19D1CAE9}" destId="{C5440401-F778-4615-B638-C22E84899586}" srcOrd="0" destOrd="0" presId="urn:microsoft.com/office/officeart/2009/3/layout/HorizontalOrganizationChart"/>
    <dgm:cxn modelId="{02803892-3FDE-4286-A3FC-B0D86CF13B57}" type="presParOf" srcId="{794BDBC8-8C43-498E-841A-2F4B19D1CAE9}" destId="{E7020A32-3FF6-443F-AF52-4586D35E7D75}" srcOrd="1" destOrd="0" presId="urn:microsoft.com/office/officeart/2009/3/layout/HorizontalOrganizationChart"/>
    <dgm:cxn modelId="{146399DE-494A-414B-979E-05C7114239C4}" type="presParOf" srcId="{61B644FC-1816-4825-891A-8E5E83549EF4}" destId="{9DF4953A-AE4C-4404-B72E-16504ECD3E42}" srcOrd="1" destOrd="0" presId="urn:microsoft.com/office/officeart/2009/3/layout/HorizontalOrganizationChart"/>
    <dgm:cxn modelId="{70B86784-2485-421D-B771-07CE972927D5}" type="presParOf" srcId="{61B644FC-1816-4825-891A-8E5E83549EF4}" destId="{6BC61E12-858B-418C-96B0-ADF717C49D0F}" srcOrd="2" destOrd="0" presId="urn:microsoft.com/office/officeart/2009/3/layout/HorizontalOrganizationChart"/>
    <dgm:cxn modelId="{946ADD15-C49D-41E1-A8C1-DFEAB0606D36}" type="presParOf" srcId="{62C3E7E4-9026-4235-A3EF-B7FC45566656}" destId="{4474034C-0B55-4858-918A-A460728A2FB9}" srcOrd="2" destOrd="0" presId="urn:microsoft.com/office/officeart/2009/3/layout/HorizontalOrganizationChart"/>
    <dgm:cxn modelId="{7CC193EB-BCA3-4B68-BF89-95734D73C9A0}" type="presParOf" srcId="{62C3E7E4-9026-4235-A3EF-B7FC45566656}" destId="{6B311CD5-AD9C-4604-8ADD-A88F731988C6}" srcOrd="3" destOrd="0" presId="urn:microsoft.com/office/officeart/2009/3/layout/HorizontalOrganizationChart"/>
    <dgm:cxn modelId="{592F1976-683A-45D2-8B1F-67A375EFC510}" type="presParOf" srcId="{6B311CD5-AD9C-4604-8ADD-A88F731988C6}" destId="{9474EED5-1002-4862-8CB3-C68E78AEC7CF}" srcOrd="0" destOrd="0" presId="urn:microsoft.com/office/officeart/2009/3/layout/HorizontalOrganizationChart"/>
    <dgm:cxn modelId="{81B2E093-5749-4119-BB2F-578609DFBC16}" type="presParOf" srcId="{9474EED5-1002-4862-8CB3-C68E78AEC7CF}" destId="{265FD695-414E-43B9-822A-F78F5891D87C}" srcOrd="0" destOrd="0" presId="urn:microsoft.com/office/officeart/2009/3/layout/HorizontalOrganizationChart"/>
    <dgm:cxn modelId="{A5F9E79C-2A27-4AA8-870B-7FCA39CFA698}" type="presParOf" srcId="{9474EED5-1002-4862-8CB3-C68E78AEC7CF}" destId="{9D4A3FE2-21E5-4F8A-8988-BFB778B80461}" srcOrd="1" destOrd="0" presId="urn:microsoft.com/office/officeart/2009/3/layout/HorizontalOrganizationChart"/>
    <dgm:cxn modelId="{75F2F2CE-BBA3-424A-80AD-D661A1E0A7DD}" type="presParOf" srcId="{6B311CD5-AD9C-4604-8ADD-A88F731988C6}" destId="{5FDA40F7-CF99-45F7-9186-D440B2B45D40}" srcOrd="1" destOrd="0" presId="urn:microsoft.com/office/officeart/2009/3/layout/HorizontalOrganizationChart"/>
    <dgm:cxn modelId="{F4B0FDE3-5B5D-467F-8DF7-2DBB6644E91C}" type="presParOf" srcId="{6B311CD5-AD9C-4604-8ADD-A88F731988C6}" destId="{E462F8C5-CD60-4F13-BE97-9404AA650DEC}" srcOrd="2" destOrd="0" presId="urn:microsoft.com/office/officeart/2009/3/layout/HorizontalOrganizationChart"/>
    <dgm:cxn modelId="{6F0398F8-9E75-4ED5-B233-83A97DD7604E}" type="presParOf" srcId="{62C3E7E4-9026-4235-A3EF-B7FC45566656}" destId="{8556ADD2-EB77-47CF-B5F3-F2B96DF77964}" srcOrd="4" destOrd="0" presId="urn:microsoft.com/office/officeart/2009/3/layout/HorizontalOrganizationChart"/>
    <dgm:cxn modelId="{AE5F1700-DBC3-4CA4-A34D-2306724B7D23}" type="presParOf" srcId="{62C3E7E4-9026-4235-A3EF-B7FC45566656}" destId="{4AC0C372-0DD4-4EDF-AA3C-C3E50CB17EA0}" srcOrd="5" destOrd="0" presId="urn:microsoft.com/office/officeart/2009/3/layout/HorizontalOrganizationChart"/>
    <dgm:cxn modelId="{BFF3F9D9-0DA8-446E-9DF1-EC46C8DD2F32}" type="presParOf" srcId="{4AC0C372-0DD4-4EDF-AA3C-C3E50CB17EA0}" destId="{779DEE51-ADF5-4133-A642-AEF7F4A79303}" srcOrd="0" destOrd="0" presId="urn:microsoft.com/office/officeart/2009/3/layout/HorizontalOrganizationChart"/>
    <dgm:cxn modelId="{07198346-236A-4F5C-AE3E-5E678AFDF38E}" type="presParOf" srcId="{779DEE51-ADF5-4133-A642-AEF7F4A79303}" destId="{36A15C21-3AC9-44AA-8A23-7506DCC6897A}" srcOrd="0" destOrd="0" presId="urn:microsoft.com/office/officeart/2009/3/layout/HorizontalOrganizationChart"/>
    <dgm:cxn modelId="{20AB464E-F108-4C23-BE5F-C2583D37886E}" type="presParOf" srcId="{779DEE51-ADF5-4133-A642-AEF7F4A79303}" destId="{92A479E4-9E3B-4D34-9113-F53AC908BF79}" srcOrd="1" destOrd="0" presId="urn:microsoft.com/office/officeart/2009/3/layout/HorizontalOrganizationChart"/>
    <dgm:cxn modelId="{1DC690C0-794C-445B-81CF-B4D71CE383C4}" type="presParOf" srcId="{4AC0C372-0DD4-4EDF-AA3C-C3E50CB17EA0}" destId="{5F68F05E-173E-47CC-9514-4AFB3978ED32}" srcOrd="1" destOrd="0" presId="urn:microsoft.com/office/officeart/2009/3/layout/HorizontalOrganizationChart"/>
    <dgm:cxn modelId="{E1292190-39AA-4869-B7B1-931B9FFD6AFF}" type="presParOf" srcId="{4AC0C372-0DD4-4EDF-AA3C-C3E50CB17EA0}" destId="{6DFE18EE-461B-4AD4-8EE7-FBC80AAA3DFB}" srcOrd="2" destOrd="0" presId="urn:microsoft.com/office/officeart/2009/3/layout/HorizontalOrganizationChart"/>
    <dgm:cxn modelId="{6B6088A1-7503-404E-BF36-B46914D456CA}" type="presParOf" srcId="{B3DBB2E8-4540-43BE-B6CB-94CEAF0CBBA3}" destId="{2FC82665-99E0-4D51-B6D8-207AEFC3B23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C796D-7D47-449F-B620-F44D901E5B2D}" type="doc">
      <dgm:prSet loTypeId="urn:microsoft.com/office/officeart/2005/8/layout/process4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3908823-0D7B-4DB4-B8FC-29F1DA9C3236}">
      <dgm:prSet/>
      <dgm:spPr/>
      <dgm:t>
        <a:bodyPr/>
        <a:lstStyle/>
        <a:p>
          <a:r>
            <a:rPr lang="en-US"/>
            <a:t>Model and integrate three different fair allocation algorithms</a:t>
          </a:r>
        </a:p>
      </dgm:t>
    </dgm:pt>
    <dgm:pt modelId="{E5C84E17-03FB-4EC6-B916-94F874BFBFDF}" type="parTrans" cxnId="{21A8AF4D-C4D8-45C3-B28D-8C5E1CA56402}">
      <dgm:prSet/>
      <dgm:spPr/>
      <dgm:t>
        <a:bodyPr/>
        <a:lstStyle/>
        <a:p>
          <a:endParaRPr lang="en-US"/>
        </a:p>
      </dgm:t>
    </dgm:pt>
    <dgm:pt modelId="{1AAE3FE3-83FC-4373-A677-15D0469E3558}" type="sibTrans" cxnId="{21A8AF4D-C4D8-45C3-B28D-8C5E1CA56402}">
      <dgm:prSet/>
      <dgm:spPr/>
      <dgm:t>
        <a:bodyPr/>
        <a:lstStyle/>
        <a:p>
          <a:endParaRPr lang="en-US"/>
        </a:p>
      </dgm:t>
    </dgm:pt>
    <dgm:pt modelId="{7D777131-115C-4653-B67F-1B688BCCDE6B}">
      <dgm:prSet/>
      <dgm:spPr/>
      <dgm:t>
        <a:bodyPr/>
        <a:lstStyle/>
        <a:p>
          <a:r>
            <a:rPr lang="en-US"/>
            <a:t>DRF : Dominant Recourse Fairness.</a:t>
          </a:r>
        </a:p>
      </dgm:t>
    </dgm:pt>
    <dgm:pt modelId="{33B6FB07-AF4F-4F43-8FCD-5835E3F50508}" type="parTrans" cxnId="{61D11BF1-71F7-4AE6-80A2-A1AADB912368}">
      <dgm:prSet/>
      <dgm:spPr/>
      <dgm:t>
        <a:bodyPr/>
        <a:lstStyle/>
        <a:p>
          <a:endParaRPr lang="en-US"/>
        </a:p>
      </dgm:t>
    </dgm:pt>
    <dgm:pt modelId="{F588CDB3-AE42-480F-BF60-54F1571AC4D9}" type="sibTrans" cxnId="{61D11BF1-71F7-4AE6-80A2-A1AADB912368}">
      <dgm:prSet/>
      <dgm:spPr/>
      <dgm:t>
        <a:bodyPr/>
        <a:lstStyle/>
        <a:p>
          <a:endParaRPr lang="en-US"/>
        </a:p>
      </dgm:t>
    </dgm:pt>
    <dgm:pt modelId="{3D64FC83-37D8-4C83-BE44-6ADC1F201ABE}">
      <dgm:prSet/>
      <dgm:spPr/>
      <dgm:t>
        <a:bodyPr/>
        <a:lstStyle/>
        <a:p>
          <a:r>
            <a:rPr lang="en-US"/>
            <a:t>MLF-DRS : Multi-level Fair Dominant Resource Scheduling. </a:t>
          </a:r>
        </a:p>
      </dgm:t>
    </dgm:pt>
    <dgm:pt modelId="{F6C99869-E1A2-4177-9F1B-65AF436E0324}" type="parTrans" cxnId="{FA2D041B-D336-4B74-83A3-74437DF549E6}">
      <dgm:prSet/>
      <dgm:spPr/>
      <dgm:t>
        <a:bodyPr/>
        <a:lstStyle/>
        <a:p>
          <a:endParaRPr lang="en-US"/>
        </a:p>
      </dgm:t>
    </dgm:pt>
    <dgm:pt modelId="{D7D56C32-E0EE-423B-92FD-6E58D8F95459}" type="sibTrans" cxnId="{FA2D041B-D336-4B74-83A3-74437DF549E6}">
      <dgm:prSet/>
      <dgm:spPr/>
      <dgm:t>
        <a:bodyPr/>
        <a:lstStyle/>
        <a:p>
          <a:endParaRPr lang="en-US"/>
        </a:p>
      </dgm:t>
    </dgm:pt>
    <dgm:pt modelId="{2668B007-B42C-4F03-AA1D-E55B1F5EBF46}">
      <dgm:prSet/>
      <dgm:spPr/>
      <dgm:t>
        <a:bodyPr/>
        <a:lstStyle/>
        <a:p>
          <a:r>
            <a:rPr lang="en-US"/>
            <a:t>FFMRA: A Fully Fair Multi-Resource Allocation Algorithm.</a:t>
          </a:r>
        </a:p>
      </dgm:t>
    </dgm:pt>
    <dgm:pt modelId="{00979F2F-3202-4E20-9E43-04E67FF1D144}" type="parTrans" cxnId="{846DD55C-4A88-4076-912B-1EC8232E7BC8}">
      <dgm:prSet/>
      <dgm:spPr/>
      <dgm:t>
        <a:bodyPr/>
        <a:lstStyle/>
        <a:p>
          <a:endParaRPr lang="en-US"/>
        </a:p>
      </dgm:t>
    </dgm:pt>
    <dgm:pt modelId="{442A39A2-16D7-4634-A3AD-7169EA2FA5E7}" type="sibTrans" cxnId="{846DD55C-4A88-4076-912B-1EC8232E7BC8}">
      <dgm:prSet/>
      <dgm:spPr/>
      <dgm:t>
        <a:bodyPr/>
        <a:lstStyle/>
        <a:p>
          <a:endParaRPr lang="en-US"/>
        </a:p>
      </dgm:t>
    </dgm:pt>
    <dgm:pt modelId="{9851E503-0B11-4F2B-8C39-CD67CD635496}">
      <dgm:prSet/>
      <dgm:spPr/>
      <dgm:t>
        <a:bodyPr/>
        <a:lstStyle/>
        <a:p>
          <a:r>
            <a:rPr lang="en-US" dirty="0"/>
            <a:t>Trying to dynamically assign resource limits fairly among different pods running in a speciﬁc node. </a:t>
          </a:r>
        </a:p>
      </dgm:t>
    </dgm:pt>
    <dgm:pt modelId="{0C0EE30C-B2B8-43A8-8F86-D1A64FAB7A9C}" type="parTrans" cxnId="{8E78293D-6F43-4E96-95B5-BB7559E69F8B}">
      <dgm:prSet/>
      <dgm:spPr/>
      <dgm:t>
        <a:bodyPr/>
        <a:lstStyle/>
        <a:p>
          <a:endParaRPr lang="en-US"/>
        </a:p>
      </dgm:t>
    </dgm:pt>
    <dgm:pt modelId="{E51B742F-297B-4BED-B26A-BF924ED7F667}" type="sibTrans" cxnId="{8E78293D-6F43-4E96-95B5-BB7559E69F8B}">
      <dgm:prSet/>
      <dgm:spPr/>
      <dgm:t>
        <a:bodyPr/>
        <a:lstStyle/>
        <a:p>
          <a:endParaRPr lang="en-US"/>
        </a:p>
      </dgm:t>
    </dgm:pt>
    <dgm:pt modelId="{A125747E-AC91-47E7-8AC3-0903D5C8AA71}" type="pres">
      <dgm:prSet presAssocID="{36FC796D-7D47-449F-B620-F44D901E5B2D}" presName="Name0" presStyleCnt="0">
        <dgm:presLayoutVars>
          <dgm:dir/>
          <dgm:animLvl val="lvl"/>
          <dgm:resizeHandles val="exact"/>
        </dgm:presLayoutVars>
      </dgm:prSet>
      <dgm:spPr/>
    </dgm:pt>
    <dgm:pt modelId="{E3E5E30C-9BD5-4DA3-AAFD-D5EC03687A79}" type="pres">
      <dgm:prSet presAssocID="{9851E503-0B11-4F2B-8C39-CD67CD635496}" presName="boxAndChildren" presStyleCnt="0"/>
      <dgm:spPr/>
    </dgm:pt>
    <dgm:pt modelId="{F05C5FE6-8F65-4FFD-B41B-4B4A53DD7C9D}" type="pres">
      <dgm:prSet presAssocID="{9851E503-0B11-4F2B-8C39-CD67CD635496}" presName="parentTextBox" presStyleLbl="node1" presStyleIdx="0" presStyleCnt="2"/>
      <dgm:spPr/>
    </dgm:pt>
    <dgm:pt modelId="{C6F8E5C8-6B83-465A-B03C-7478890A9A0A}" type="pres">
      <dgm:prSet presAssocID="{1AAE3FE3-83FC-4373-A677-15D0469E3558}" presName="sp" presStyleCnt="0"/>
      <dgm:spPr/>
    </dgm:pt>
    <dgm:pt modelId="{CD88DC48-EEC5-45B9-8EAC-C7C6216B731D}" type="pres">
      <dgm:prSet presAssocID="{D3908823-0D7B-4DB4-B8FC-29F1DA9C3236}" presName="arrowAndChildren" presStyleCnt="0"/>
      <dgm:spPr/>
    </dgm:pt>
    <dgm:pt modelId="{DA5E4976-A98F-4F76-9650-DDE217ED87BB}" type="pres">
      <dgm:prSet presAssocID="{D3908823-0D7B-4DB4-B8FC-29F1DA9C3236}" presName="parentTextArrow" presStyleLbl="node1" presStyleIdx="0" presStyleCnt="2"/>
      <dgm:spPr/>
    </dgm:pt>
    <dgm:pt modelId="{135DE6FB-B636-4E4B-A102-82D3C107F5AE}" type="pres">
      <dgm:prSet presAssocID="{D3908823-0D7B-4DB4-B8FC-29F1DA9C3236}" presName="arrow" presStyleLbl="node1" presStyleIdx="1" presStyleCnt="2"/>
      <dgm:spPr/>
    </dgm:pt>
    <dgm:pt modelId="{726E0AF3-19E9-4D58-A61B-8E12E79CF39C}" type="pres">
      <dgm:prSet presAssocID="{D3908823-0D7B-4DB4-B8FC-29F1DA9C3236}" presName="descendantArrow" presStyleCnt="0"/>
      <dgm:spPr/>
    </dgm:pt>
    <dgm:pt modelId="{C6018AEA-C7D1-4123-BF5F-5124CA425742}" type="pres">
      <dgm:prSet presAssocID="{7D777131-115C-4653-B67F-1B688BCCDE6B}" presName="childTextArrow" presStyleLbl="fgAccFollowNode1" presStyleIdx="0" presStyleCnt="3">
        <dgm:presLayoutVars>
          <dgm:bulletEnabled val="1"/>
        </dgm:presLayoutVars>
      </dgm:prSet>
      <dgm:spPr/>
    </dgm:pt>
    <dgm:pt modelId="{28D3857D-F147-46CF-8452-86EC58AD6453}" type="pres">
      <dgm:prSet presAssocID="{3D64FC83-37D8-4C83-BE44-6ADC1F201ABE}" presName="childTextArrow" presStyleLbl="fgAccFollowNode1" presStyleIdx="1" presStyleCnt="3">
        <dgm:presLayoutVars>
          <dgm:bulletEnabled val="1"/>
        </dgm:presLayoutVars>
      </dgm:prSet>
      <dgm:spPr/>
    </dgm:pt>
    <dgm:pt modelId="{1EA93AAA-A394-4D16-A377-141BB3E32A45}" type="pres">
      <dgm:prSet presAssocID="{2668B007-B42C-4F03-AA1D-E55B1F5EBF46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A2D041B-D336-4B74-83A3-74437DF549E6}" srcId="{D3908823-0D7B-4DB4-B8FC-29F1DA9C3236}" destId="{3D64FC83-37D8-4C83-BE44-6ADC1F201ABE}" srcOrd="1" destOrd="0" parTransId="{F6C99869-E1A2-4177-9F1B-65AF436E0324}" sibTransId="{D7D56C32-E0EE-423B-92FD-6E58D8F95459}"/>
    <dgm:cxn modelId="{8E78293D-6F43-4E96-95B5-BB7559E69F8B}" srcId="{36FC796D-7D47-449F-B620-F44D901E5B2D}" destId="{9851E503-0B11-4F2B-8C39-CD67CD635496}" srcOrd="1" destOrd="0" parTransId="{0C0EE30C-B2B8-43A8-8F86-D1A64FAB7A9C}" sibTransId="{E51B742F-297B-4BED-B26A-BF924ED7F667}"/>
    <dgm:cxn modelId="{21A8AF4D-C4D8-45C3-B28D-8C5E1CA56402}" srcId="{36FC796D-7D47-449F-B620-F44D901E5B2D}" destId="{D3908823-0D7B-4DB4-B8FC-29F1DA9C3236}" srcOrd="0" destOrd="0" parTransId="{E5C84E17-03FB-4EC6-B916-94F874BFBFDF}" sibTransId="{1AAE3FE3-83FC-4373-A677-15D0469E3558}"/>
    <dgm:cxn modelId="{846DD55C-4A88-4076-912B-1EC8232E7BC8}" srcId="{D3908823-0D7B-4DB4-B8FC-29F1DA9C3236}" destId="{2668B007-B42C-4F03-AA1D-E55B1F5EBF46}" srcOrd="2" destOrd="0" parTransId="{00979F2F-3202-4E20-9E43-04E67FF1D144}" sibTransId="{442A39A2-16D7-4634-A3AD-7169EA2FA5E7}"/>
    <dgm:cxn modelId="{75E6F56D-BF5D-433C-9D1D-B77E1A542218}" type="presOf" srcId="{D3908823-0D7B-4DB4-B8FC-29F1DA9C3236}" destId="{135DE6FB-B636-4E4B-A102-82D3C107F5AE}" srcOrd="1" destOrd="0" presId="urn:microsoft.com/office/officeart/2005/8/layout/process4"/>
    <dgm:cxn modelId="{5CD93077-9924-4151-ABD4-A49A8C05E20D}" type="presOf" srcId="{D3908823-0D7B-4DB4-B8FC-29F1DA9C3236}" destId="{DA5E4976-A98F-4F76-9650-DDE217ED87BB}" srcOrd="0" destOrd="0" presId="urn:microsoft.com/office/officeart/2005/8/layout/process4"/>
    <dgm:cxn modelId="{B53A7C80-E871-4013-BC70-F26EF8C890E5}" type="presOf" srcId="{3D64FC83-37D8-4C83-BE44-6ADC1F201ABE}" destId="{28D3857D-F147-46CF-8452-86EC58AD6453}" srcOrd="0" destOrd="0" presId="urn:microsoft.com/office/officeart/2005/8/layout/process4"/>
    <dgm:cxn modelId="{4F021D82-77F1-4791-9782-4D6B2B1AF8CD}" type="presOf" srcId="{36FC796D-7D47-449F-B620-F44D901E5B2D}" destId="{A125747E-AC91-47E7-8AC3-0903D5C8AA71}" srcOrd="0" destOrd="0" presId="urn:microsoft.com/office/officeart/2005/8/layout/process4"/>
    <dgm:cxn modelId="{7FB8D884-B638-4486-BB95-D2BCDAC026C2}" type="presOf" srcId="{7D777131-115C-4653-B67F-1B688BCCDE6B}" destId="{C6018AEA-C7D1-4123-BF5F-5124CA425742}" srcOrd="0" destOrd="0" presId="urn:microsoft.com/office/officeart/2005/8/layout/process4"/>
    <dgm:cxn modelId="{CDD90C9A-0D88-4AC5-B8D5-5A0E0F83A7A3}" type="presOf" srcId="{2668B007-B42C-4F03-AA1D-E55B1F5EBF46}" destId="{1EA93AAA-A394-4D16-A377-141BB3E32A45}" srcOrd="0" destOrd="0" presId="urn:microsoft.com/office/officeart/2005/8/layout/process4"/>
    <dgm:cxn modelId="{6AFCEFD2-39FE-4CE7-B4A2-0504BC33F978}" type="presOf" srcId="{9851E503-0B11-4F2B-8C39-CD67CD635496}" destId="{F05C5FE6-8F65-4FFD-B41B-4B4A53DD7C9D}" srcOrd="0" destOrd="0" presId="urn:microsoft.com/office/officeart/2005/8/layout/process4"/>
    <dgm:cxn modelId="{61D11BF1-71F7-4AE6-80A2-A1AADB912368}" srcId="{D3908823-0D7B-4DB4-B8FC-29F1DA9C3236}" destId="{7D777131-115C-4653-B67F-1B688BCCDE6B}" srcOrd="0" destOrd="0" parTransId="{33B6FB07-AF4F-4F43-8FCD-5835E3F50508}" sibTransId="{F588CDB3-AE42-480F-BF60-54F1571AC4D9}"/>
    <dgm:cxn modelId="{77048517-52B0-4EBF-ABA0-53E8D02AA866}" type="presParOf" srcId="{A125747E-AC91-47E7-8AC3-0903D5C8AA71}" destId="{E3E5E30C-9BD5-4DA3-AAFD-D5EC03687A79}" srcOrd="0" destOrd="0" presId="urn:microsoft.com/office/officeart/2005/8/layout/process4"/>
    <dgm:cxn modelId="{83D23FBA-B453-4C09-AB10-45C8B554A492}" type="presParOf" srcId="{E3E5E30C-9BD5-4DA3-AAFD-D5EC03687A79}" destId="{F05C5FE6-8F65-4FFD-B41B-4B4A53DD7C9D}" srcOrd="0" destOrd="0" presId="urn:microsoft.com/office/officeart/2005/8/layout/process4"/>
    <dgm:cxn modelId="{564643C6-54B2-4AC9-A9EA-9ED99C12D97D}" type="presParOf" srcId="{A125747E-AC91-47E7-8AC3-0903D5C8AA71}" destId="{C6F8E5C8-6B83-465A-B03C-7478890A9A0A}" srcOrd="1" destOrd="0" presId="urn:microsoft.com/office/officeart/2005/8/layout/process4"/>
    <dgm:cxn modelId="{DACEA413-F84A-48EB-8C7A-84F793479AE6}" type="presParOf" srcId="{A125747E-AC91-47E7-8AC3-0903D5C8AA71}" destId="{CD88DC48-EEC5-45B9-8EAC-C7C6216B731D}" srcOrd="2" destOrd="0" presId="urn:microsoft.com/office/officeart/2005/8/layout/process4"/>
    <dgm:cxn modelId="{2D4563FE-08E9-4E54-87A0-93DB2281BA96}" type="presParOf" srcId="{CD88DC48-EEC5-45B9-8EAC-C7C6216B731D}" destId="{DA5E4976-A98F-4F76-9650-DDE217ED87BB}" srcOrd="0" destOrd="0" presId="urn:microsoft.com/office/officeart/2005/8/layout/process4"/>
    <dgm:cxn modelId="{6C390213-5092-42CE-81C7-4DB8FFDC0788}" type="presParOf" srcId="{CD88DC48-EEC5-45B9-8EAC-C7C6216B731D}" destId="{135DE6FB-B636-4E4B-A102-82D3C107F5AE}" srcOrd="1" destOrd="0" presId="urn:microsoft.com/office/officeart/2005/8/layout/process4"/>
    <dgm:cxn modelId="{8F114356-DCE9-4EB0-8F46-282D18E4D27C}" type="presParOf" srcId="{CD88DC48-EEC5-45B9-8EAC-C7C6216B731D}" destId="{726E0AF3-19E9-4D58-A61B-8E12E79CF39C}" srcOrd="2" destOrd="0" presId="urn:microsoft.com/office/officeart/2005/8/layout/process4"/>
    <dgm:cxn modelId="{46793127-3F74-46AB-8EE8-0A39C550A35F}" type="presParOf" srcId="{726E0AF3-19E9-4D58-A61B-8E12E79CF39C}" destId="{C6018AEA-C7D1-4123-BF5F-5124CA425742}" srcOrd="0" destOrd="0" presId="urn:microsoft.com/office/officeart/2005/8/layout/process4"/>
    <dgm:cxn modelId="{5F0A7CEC-7439-457B-A634-078AE5005C24}" type="presParOf" srcId="{726E0AF3-19E9-4D58-A61B-8E12E79CF39C}" destId="{28D3857D-F147-46CF-8452-86EC58AD6453}" srcOrd="1" destOrd="0" presId="urn:microsoft.com/office/officeart/2005/8/layout/process4"/>
    <dgm:cxn modelId="{FB4D3F36-7F77-44A8-A719-45DB3077E2F4}" type="presParOf" srcId="{726E0AF3-19E9-4D58-A61B-8E12E79CF39C}" destId="{1EA93AAA-A394-4D16-A377-141BB3E32A4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3C14A-012E-4B3C-82C3-29BF5FF1DB8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A4421B-7A1B-44AD-8E59-4BC4FB9167A8}">
      <dgm:prSet/>
      <dgm:spPr/>
      <dgm:t>
        <a:bodyPr/>
        <a:lstStyle/>
        <a:p>
          <a:r>
            <a:rPr lang="en-US" dirty="0"/>
            <a:t>DRF takes into account only dominant resources</a:t>
          </a:r>
        </a:p>
      </dgm:t>
    </dgm:pt>
    <dgm:pt modelId="{717F4195-CC41-46EF-9277-1F7B71625012}" type="parTrans" cxnId="{F0011D45-115D-42A8-9432-712242060341}">
      <dgm:prSet/>
      <dgm:spPr/>
      <dgm:t>
        <a:bodyPr/>
        <a:lstStyle/>
        <a:p>
          <a:endParaRPr lang="en-US"/>
        </a:p>
      </dgm:t>
    </dgm:pt>
    <dgm:pt modelId="{C48FA4C5-2924-4A91-8C21-43DF82B16958}" type="sibTrans" cxnId="{F0011D45-115D-42A8-9432-712242060341}">
      <dgm:prSet/>
      <dgm:spPr/>
      <dgm:t>
        <a:bodyPr/>
        <a:lstStyle/>
        <a:p>
          <a:endParaRPr lang="en-US"/>
        </a:p>
      </dgm:t>
    </dgm:pt>
    <dgm:pt modelId="{271511E7-AD16-4A1A-B24F-086685D12FEA}">
      <dgm:prSet/>
      <dgm:spPr/>
      <dgm:t>
        <a:bodyPr/>
        <a:lstStyle/>
        <a:p>
          <a:pPr rtl="0"/>
          <a:r>
            <a:rPr lang="en-US" dirty="0"/>
            <a:t>Two users A and B submit </a:t>
          </a:r>
          <a:r>
            <a:rPr lang="en-US" dirty="0">
              <a:latin typeface="Avenir Next LT Pro"/>
            </a:rPr>
            <a:t>tasks</a:t>
          </a:r>
        </a:p>
      </dgm:t>
    </dgm:pt>
    <dgm:pt modelId="{406E1EB4-63E1-4FA7-B143-8158482BDD51}" type="parTrans" cxnId="{014B5926-C560-4417-9EBA-7B7A8F7D7627}">
      <dgm:prSet/>
      <dgm:spPr/>
      <dgm:t>
        <a:bodyPr/>
        <a:lstStyle/>
        <a:p>
          <a:endParaRPr lang="en-US"/>
        </a:p>
      </dgm:t>
    </dgm:pt>
    <dgm:pt modelId="{979D0BA7-D02D-4D14-BF69-2E11E70C8E58}" type="sibTrans" cxnId="{014B5926-C560-4417-9EBA-7B7A8F7D7627}">
      <dgm:prSet/>
      <dgm:spPr/>
      <dgm:t>
        <a:bodyPr/>
        <a:lstStyle/>
        <a:p>
          <a:endParaRPr lang="en-US"/>
        </a:p>
      </dgm:t>
    </dgm:pt>
    <dgm:pt modelId="{BE942E6E-A03B-42B0-9D8A-62FB51EB96BB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 where</a:t>
          </a:r>
          <a:r>
            <a:rPr lang="en-US" dirty="0"/>
            <a:t> c and m denotes CPU and memory.</a:t>
          </a:r>
        </a:p>
      </dgm:t>
    </dgm:pt>
    <dgm:pt modelId="{3CC70C39-8703-4F35-A4D1-8A4C25F11EA8}" type="parTrans" cxnId="{D770A0DE-C14A-41AA-B73D-79BD5FB7292A}">
      <dgm:prSet/>
      <dgm:spPr/>
      <dgm:t>
        <a:bodyPr/>
        <a:lstStyle/>
        <a:p>
          <a:endParaRPr lang="en-US"/>
        </a:p>
      </dgm:t>
    </dgm:pt>
    <dgm:pt modelId="{BEE4D7B6-71D6-417A-86B9-598D9ACF2273}" type="sibTrans" cxnId="{D770A0DE-C14A-41AA-B73D-79BD5FB7292A}">
      <dgm:prSet/>
      <dgm:spPr/>
      <dgm:t>
        <a:bodyPr/>
        <a:lstStyle/>
        <a:p>
          <a:endParaRPr lang="en-US"/>
        </a:p>
      </dgm:t>
    </dgm:pt>
    <dgm:pt modelId="{BB645C25-DC3F-4C40-A326-99577592B0D5}">
      <dgm:prSet/>
      <dgm:spPr/>
      <dgm:t>
        <a:bodyPr/>
        <a:lstStyle/>
        <a:p>
          <a:r>
            <a:rPr lang="en-US" dirty="0"/>
            <a:t>Calculate dominant resource.</a:t>
          </a:r>
        </a:p>
      </dgm:t>
    </dgm:pt>
    <dgm:pt modelId="{65273E22-1141-4FE2-B0D5-BD757AFBDD62}" type="parTrans" cxnId="{6F411D72-685E-49CE-A390-740C4376D075}">
      <dgm:prSet/>
      <dgm:spPr/>
      <dgm:t>
        <a:bodyPr/>
        <a:lstStyle/>
        <a:p>
          <a:endParaRPr lang="en-US"/>
        </a:p>
      </dgm:t>
    </dgm:pt>
    <dgm:pt modelId="{B22A542D-47BE-4573-80AF-8ACF585FFA7C}" type="sibTrans" cxnId="{6F411D72-685E-49CE-A390-740C4376D075}">
      <dgm:prSet/>
      <dgm:spPr/>
      <dgm:t>
        <a:bodyPr/>
        <a:lstStyle/>
        <a:p>
          <a:endParaRPr lang="en-US"/>
        </a:p>
      </dgm:t>
    </dgm:pt>
    <dgm:pt modelId="{0942982D-E400-4FA4-84E3-8762CF55633D}">
      <dgm:prSet/>
      <dgm:spPr/>
      <dgm:t>
        <a:bodyPr/>
        <a:lstStyle/>
        <a:p>
          <a:r>
            <a:rPr lang="en-US" dirty="0" err="1"/>
            <a:t>domA</a:t>
          </a:r>
          <a:r>
            <a:rPr lang="en-US" dirty="0"/>
            <a:t> = max(</a:t>
          </a:r>
          <a:r>
            <a:rPr lang="en-US" dirty="0" err="1"/>
            <a:t>dcA</a:t>
          </a:r>
          <a:r>
            <a:rPr lang="en-US" dirty="0"/>
            <a:t>/Cc, </a:t>
          </a:r>
          <a:r>
            <a:rPr lang="en-US" dirty="0" err="1"/>
            <a:t>dmA</a:t>
          </a:r>
          <a:r>
            <a:rPr lang="en-US" dirty="0"/>
            <a:t>/Cm) </a:t>
          </a:r>
        </a:p>
      </dgm:t>
    </dgm:pt>
    <dgm:pt modelId="{DBE90053-C48B-401D-AAA1-190D5E4D560F}" type="parTrans" cxnId="{5FAC521D-0EDE-4C16-9649-8FCD9752C952}">
      <dgm:prSet/>
      <dgm:spPr/>
      <dgm:t>
        <a:bodyPr/>
        <a:lstStyle/>
        <a:p>
          <a:endParaRPr lang="en-US"/>
        </a:p>
      </dgm:t>
    </dgm:pt>
    <dgm:pt modelId="{43DB5CB6-4BD8-43AF-8E78-7916BE6D0D4C}" type="sibTrans" cxnId="{5FAC521D-0EDE-4C16-9649-8FCD9752C952}">
      <dgm:prSet/>
      <dgm:spPr/>
      <dgm:t>
        <a:bodyPr/>
        <a:lstStyle/>
        <a:p>
          <a:endParaRPr lang="en-US"/>
        </a:p>
      </dgm:t>
    </dgm:pt>
    <dgm:pt modelId="{F30A09BC-4FBF-405B-BB1D-E633191F8E2C}">
      <dgm:prSet/>
      <dgm:spPr/>
      <dgm:t>
        <a:bodyPr/>
        <a:lstStyle/>
        <a:p>
          <a:r>
            <a:rPr lang="en-US" dirty="0" err="1"/>
            <a:t>domB</a:t>
          </a:r>
          <a:r>
            <a:rPr lang="en-US" dirty="0"/>
            <a:t> = max(</a:t>
          </a:r>
          <a:r>
            <a:rPr lang="en-US" dirty="0" err="1"/>
            <a:t>dcB</a:t>
          </a:r>
          <a:r>
            <a:rPr lang="en-US" dirty="0"/>
            <a:t>/Cc, </a:t>
          </a:r>
          <a:r>
            <a:rPr lang="en-US" dirty="0" err="1"/>
            <a:t>dmB</a:t>
          </a:r>
          <a:r>
            <a:rPr lang="en-US" dirty="0"/>
            <a:t>/Cm) </a:t>
          </a:r>
        </a:p>
      </dgm:t>
    </dgm:pt>
    <dgm:pt modelId="{4E8B67EC-072E-4F1C-9412-17D65B3E360E}" type="parTrans" cxnId="{89AE7A73-AC06-412C-B96E-DD43065723B5}">
      <dgm:prSet/>
      <dgm:spPr/>
      <dgm:t>
        <a:bodyPr/>
        <a:lstStyle/>
        <a:p>
          <a:endParaRPr lang="en-US"/>
        </a:p>
      </dgm:t>
    </dgm:pt>
    <dgm:pt modelId="{D8AC2281-F8F1-427A-A411-41770F2B5A5C}" type="sibTrans" cxnId="{89AE7A73-AC06-412C-B96E-DD43065723B5}">
      <dgm:prSet/>
      <dgm:spPr/>
      <dgm:t>
        <a:bodyPr/>
        <a:lstStyle/>
        <a:p>
          <a:endParaRPr lang="en-US"/>
        </a:p>
      </dgm:t>
    </dgm:pt>
    <dgm:pt modelId="{D901A9C1-98A9-41F5-AEBC-69825A9EB649}">
      <dgm:prSet/>
      <dgm:spPr/>
      <dgm:t>
        <a:bodyPr/>
        <a:lstStyle/>
        <a:p>
          <a:r>
            <a:rPr lang="en-US" dirty="0"/>
            <a:t>The allocation of resources are determined as the following optimization problem.</a:t>
          </a:r>
        </a:p>
      </dgm:t>
    </dgm:pt>
    <dgm:pt modelId="{133A867B-A35C-4168-B22E-EED57E485C80}" type="parTrans" cxnId="{A4400746-57D3-4798-B3DB-0688DBB12925}">
      <dgm:prSet/>
      <dgm:spPr/>
      <dgm:t>
        <a:bodyPr/>
        <a:lstStyle/>
        <a:p>
          <a:endParaRPr lang="en-US"/>
        </a:p>
      </dgm:t>
    </dgm:pt>
    <dgm:pt modelId="{0402017E-819D-45DE-BC1E-F89B945DE97C}" type="sibTrans" cxnId="{A4400746-57D3-4798-B3DB-0688DBB12925}">
      <dgm:prSet/>
      <dgm:spPr/>
      <dgm:t>
        <a:bodyPr/>
        <a:lstStyle/>
        <a:p>
          <a:endParaRPr lang="en-US"/>
        </a:p>
      </dgm:t>
    </dgm:pt>
    <dgm:pt modelId="{FF34191A-8750-4864-BC77-1B73D5EC3F91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max (A, B) while staying in the capacity</a:t>
          </a:r>
          <a:endParaRPr lang="en-US" dirty="0"/>
        </a:p>
      </dgm:t>
    </dgm:pt>
    <dgm:pt modelId="{46463882-9F66-4A4B-AB86-509F5F6062ED}" type="parTrans" cxnId="{918397DF-E7F8-402D-8B67-A050190C59B0}">
      <dgm:prSet/>
      <dgm:spPr/>
      <dgm:t>
        <a:bodyPr/>
        <a:lstStyle/>
        <a:p>
          <a:endParaRPr lang="en-US"/>
        </a:p>
      </dgm:t>
    </dgm:pt>
    <dgm:pt modelId="{132334C5-A4B3-4782-86CB-C6BB98D9DC5A}" type="sibTrans" cxnId="{918397DF-E7F8-402D-8B67-A050190C59B0}">
      <dgm:prSet/>
      <dgm:spPr/>
      <dgm:t>
        <a:bodyPr/>
        <a:lstStyle/>
        <a:p>
          <a:endParaRPr lang="en-US"/>
        </a:p>
      </dgm:t>
    </dgm:pt>
    <dgm:pt modelId="{2194F540-D445-4750-A7B7-0CCA7943F597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 ratio between dominant features are equal</a:t>
          </a:r>
        </a:p>
      </dgm:t>
    </dgm:pt>
    <dgm:pt modelId="{3A377D3E-CEB9-4225-BD9D-CB1F658F1700}" type="parTrans" cxnId="{1EA9A536-E7EF-456D-B916-633D0A1F6A14}">
      <dgm:prSet/>
      <dgm:spPr/>
      <dgm:t>
        <a:bodyPr/>
        <a:lstStyle/>
        <a:p>
          <a:endParaRPr lang="en-US"/>
        </a:p>
      </dgm:t>
    </dgm:pt>
    <dgm:pt modelId="{A8816EC0-CC2F-42DF-9F78-3FF8AE36E0FD}" type="sibTrans" cxnId="{1EA9A536-E7EF-456D-B916-633D0A1F6A14}">
      <dgm:prSet/>
      <dgm:spPr/>
      <dgm:t>
        <a:bodyPr/>
        <a:lstStyle/>
        <a:p>
          <a:endParaRPr lang="en-US"/>
        </a:p>
      </dgm:t>
    </dgm:pt>
    <dgm:pt modelId="{A02ABC4B-40F5-4708-8F76-3955CBCEC494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 node capacity (Cc, Cm)</a:t>
          </a:r>
        </a:p>
      </dgm:t>
    </dgm:pt>
    <dgm:pt modelId="{ABAB7268-6DB1-483A-A32D-911C25DBE241}" type="parTrans" cxnId="{9E47F3CC-F547-4AC0-9878-AFBF293845FD}">
      <dgm:prSet/>
      <dgm:spPr/>
    </dgm:pt>
    <dgm:pt modelId="{A35C5883-F893-4EDD-9F48-2DBEBA509838}" type="sibTrans" cxnId="{9E47F3CC-F547-4AC0-9878-AFBF293845FD}">
      <dgm:prSet/>
      <dgm:spPr/>
    </dgm:pt>
    <dgm:pt modelId="{A34E076E-79D6-46E0-A96B-F097F1BC3769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 demand vector</a:t>
          </a:r>
          <a:r>
            <a:rPr lang="en-US" dirty="0"/>
            <a:t> (</a:t>
          </a:r>
          <a:r>
            <a:rPr lang="en-US" dirty="0" err="1"/>
            <a:t>dcA</a:t>
          </a:r>
          <a:r>
            <a:rPr lang="en-US" dirty="0"/>
            <a:t>, </a:t>
          </a:r>
          <a:r>
            <a:rPr lang="en-US" dirty="0" err="1"/>
            <a:t>dmA</a:t>
          </a:r>
          <a:r>
            <a:rPr lang="en-US" dirty="0"/>
            <a:t>) and (</a:t>
          </a:r>
          <a:r>
            <a:rPr lang="en-US" dirty="0" err="1"/>
            <a:t>dcB</a:t>
          </a:r>
          <a:r>
            <a:rPr lang="en-US" dirty="0"/>
            <a:t>, </a:t>
          </a:r>
          <a:r>
            <a:rPr lang="en-US" dirty="0" err="1"/>
            <a:t>drB</a:t>
          </a:r>
          <a:r>
            <a:rPr lang="en-US" dirty="0"/>
            <a:t>).</a:t>
          </a:r>
        </a:p>
      </dgm:t>
    </dgm:pt>
    <dgm:pt modelId="{C12A4BF4-F043-45BA-A382-3321B4516CC4}" type="parTrans" cxnId="{E69534B8-638D-495C-A9DD-00DD1B28D6D0}">
      <dgm:prSet/>
      <dgm:spPr/>
    </dgm:pt>
    <dgm:pt modelId="{36C57CA9-64FD-41C3-A9BE-DD08A01C197C}" type="sibTrans" cxnId="{E69534B8-638D-495C-A9DD-00DD1B28D6D0}">
      <dgm:prSet/>
      <dgm:spPr/>
    </dgm:pt>
    <dgm:pt modelId="{95AD9BA2-34A7-499A-B8FB-1FE602A81060}" type="pres">
      <dgm:prSet presAssocID="{F5B3C14A-012E-4B3C-82C3-29BF5FF1DB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9D022C-B153-4C88-ADDA-B8725185E685}" type="pres">
      <dgm:prSet presAssocID="{5EA4421B-7A1B-44AD-8E59-4BC4FB9167A8}" presName="root" presStyleCnt="0"/>
      <dgm:spPr/>
    </dgm:pt>
    <dgm:pt modelId="{33A84235-30DC-4A8B-BC25-24E41AC5A3B5}" type="pres">
      <dgm:prSet presAssocID="{5EA4421B-7A1B-44AD-8E59-4BC4FB9167A8}" presName="rootComposite" presStyleCnt="0"/>
      <dgm:spPr/>
    </dgm:pt>
    <dgm:pt modelId="{5186716A-728D-4666-A8C8-48CA4FD3F411}" type="pres">
      <dgm:prSet presAssocID="{5EA4421B-7A1B-44AD-8E59-4BC4FB9167A8}" presName="rootText" presStyleLbl="node1" presStyleIdx="0" presStyleCnt="4"/>
      <dgm:spPr/>
    </dgm:pt>
    <dgm:pt modelId="{EB8EBEA1-D0CC-41C6-A4DA-0EDF05F5F8BE}" type="pres">
      <dgm:prSet presAssocID="{5EA4421B-7A1B-44AD-8E59-4BC4FB9167A8}" presName="rootConnector" presStyleLbl="node1" presStyleIdx="0" presStyleCnt="4"/>
      <dgm:spPr/>
    </dgm:pt>
    <dgm:pt modelId="{7F8AB99C-542F-4C9A-8F56-5AD5CEA43387}" type="pres">
      <dgm:prSet presAssocID="{5EA4421B-7A1B-44AD-8E59-4BC4FB9167A8}" presName="childShape" presStyleCnt="0"/>
      <dgm:spPr/>
    </dgm:pt>
    <dgm:pt modelId="{8B254AD1-1BFF-4EE5-899F-F8B78C4B062B}" type="pres">
      <dgm:prSet presAssocID="{ABAB7268-6DB1-483A-A32D-911C25DBE241}" presName="Name13" presStyleLbl="parChTrans1D2" presStyleIdx="0" presStyleCnt="7"/>
      <dgm:spPr/>
    </dgm:pt>
    <dgm:pt modelId="{456AC6DB-D602-4D0A-89C1-F48A7A4F416A}" type="pres">
      <dgm:prSet presAssocID="{A02ABC4B-40F5-4708-8F76-3955CBCEC494}" presName="childText" presStyleLbl="bgAcc1" presStyleIdx="0" presStyleCnt="7">
        <dgm:presLayoutVars>
          <dgm:bulletEnabled val="1"/>
        </dgm:presLayoutVars>
      </dgm:prSet>
      <dgm:spPr/>
    </dgm:pt>
    <dgm:pt modelId="{6BA74303-791F-464F-8C3A-211D6CC00BC2}" type="pres">
      <dgm:prSet presAssocID="{271511E7-AD16-4A1A-B24F-086685D12FEA}" presName="root" presStyleCnt="0"/>
      <dgm:spPr/>
    </dgm:pt>
    <dgm:pt modelId="{88A88379-516A-4ED8-85AB-4B8E398887B7}" type="pres">
      <dgm:prSet presAssocID="{271511E7-AD16-4A1A-B24F-086685D12FEA}" presName="rootComposite" presStyleCnt="0"/>
      <dgm:spPr/>
    </dgm:pt>
    <dgm:pt modelId="{3BDEE6F3-8328-4624-96B7-43A3092AAEE0}" type="pres">
      <dgm:prSet presAssocID="{271511E7-AD16-4A1A-B24F-086685D12FEA}" presName="rootText" presStyleLbl="node1" presStyleIdx="1" presStyleCnt="4"/>
      <dgm:spPr/>
    </dgm:pt>
    <dgm:pt modelId="{3FA93D22-F7A7-4A58-A282-B5F1D2533DC1}" type="pres">
      <dgm:prSet presAssocID="{271511E7-AD16-4A1A-B24F-086685D12FEA}" presName="rootConnector" presStyleLbl="node1" presStyleIdx="1" presStyleCnt="4"/>
      <dgm:spPr/>
    </dgm:pt>
    <dgm:pt modelId="{51F67790-5B56-48E3-85E6-6EDAD09C4B0A}" type="pres">
      <dgm:prSet presAssocID="{271511E7-AD16-4A1A-B24F-086685D12FEA}" presName="childShape" presStyleCnt="0"/>
      <dgm:spPr/>
    </dgm:pt>
    <dgm:pt modelId="{A9D30441-45FB-4149-8C6D-18993ABDE82A}" type="pres">
      <dgm:prSet presAssocID="{C12A4BF4-F043-45BA-A382-3321B4516CC4}" presName="Name13" presStyleLbl="parChTrans1D2" presStyleIdx="1" presStyleCnt="7"/>
      <dgm:spPr/>
    </dgm:pt>
    <dgm:pt modelId="{8D60A8AB-0E28-43EF-995E-DC6A8B0D7809}" type="pres">
      <dgm:prSet presAssocID="{A34E076E-79D6-46E0-A96B-F097F1BC3769}" presName="childText" presStyleLbl="bgAcc1" presStyleIdx="1" presStyleCnt="7">
        <dgm:presLayoutVars>
          <dgm:bulletEnabled val="1"/>
        </dgm:presLayoutVars>
      </dgm:prSet>
      <dgm:spPr/>
    </dgm:pt>
    <dgm:pt modelId="{1A0635EA-AD95-431F-AD05-D3F5AB8546CD}" type="pres">
      <dgm:prSet presAssocID="{3CC70C39-8703-4F35-A4D1-8A4C25F11EA8}" presName="Name13" presStyleLbl="parChTrans1D2" presStyleIdx="2" presStyleCnt="7"/>
      <dgm:spPr/>
    </dgm:pt>
    <dgm:pt modelId="{F76D8B0E-B21A-4AD2-A727-FE04D6C19FAD}" type="pres">
      <dgm:prSet presAssocID="{BE942E6E-A03B-42B0-9D8A-62FB51EB96BB}" presName="childText" presStyleLbl="bgAcc1" presStyleIdx="2" presStyleCnt="7">
        <dgm:presLayoutVars>
          <dgm:bulletEnabled val="1"/>
        </dgm:presLayoutVars>
      </dgm:prSet>
      <dgm:spPr/>
    </dgm:pt>
    <dgm:pt modelId="{ECD6EA8E-6F6E-4AEB-8DEB-4CB47E462848}" type="pres">
      <dgm:prSet presAssocID="{BB645C25-DC3F-4C40-A326-99577592B0D5}" presName="root" presStyleCnt="0"/>
      <dgm:spPr/>
    </dgm:pt>
    <dgm:pt modelId="{F2054676-61BA-4114-957B-4356FC7B6B26}" type="pres">
      <dgm:prSet presAssocID="{BB645C25-DC3F-4C40-A326-99577592B0D5}" presName="rootComposite" presStyleCnt="0"/>
      <dgm:spPr/>
    </dgm:pt>
    <dgm:pt modelId="{2FBDA57C-DB9B-4476-B93E-7D9E44A450BE}" type="pres">
      <dgm:prSet presAssocID="{BB645C25-DC3F-4C40-A326-99577592B0D5}" presName="rootText" presStyleLbl="node1" presStyleIdx="2" presStyleCnt="4"/>
      <dgm:spPr/>
    </dgm:pt>
    <dgm:pt modelId="{BA6B9E96-3239-44AC-BBF5-1EE159BD9C7F}" type="pres">
      <dgm:prSet presAssocID="{BB645C25-DC3F-4C40-A326-99577592B0D5}" presName="rootConnector" presStyleLbl="node1" presStyleIdx="2" presStyleCnt="4"/>
      <dgm:spPr/>
    </dgm:pt>
    <dgm:pt modelId="{93A9448F-9DC4-458C-A14B-DD124BF46946}" type="pres">
      <dgm:prSet presAssocID="{BB645C25-DC3F-4C40-A326-99577592B0D5}" presName="childShape" presStyleCnt="0"/>
      <dgm:spPr/>
    </dgm:pt>
    <dgm:pt modelId="{290C39E7-9F99-4861-A189-0AAED98F0FD6}" type="pres">
      <dgm:prSet presAssocID="{DBE90053-C48B-401D-AAA1-190D5E4D560F}" presName="Name13" presStyleLbl="parChTrans1D2" presStyleIdx="3" presStyleCnt="7"/>
      <dgm:spPr/>
    </dgm:pt>
    <dgm:pt modelId="{EF940B65-1FB0-4044-A69B-2517509064BA}" type="pres">
      <dgm:prSet presAssocID="{0942982D-E400-4FA4-84E3-8762CF55633D}" presName="childText" presStyleLbl="bgAcc1" presStyleIdx="3" presStyleCnt="7">
        <dgm:presLayoutVars>
          <dgm:bulletEnabled val="1"/>
        </dgm:presLayoutVars>
      </dgm:prSet>
      <dgm:spPr/>
    </dgm:pt>
    <dgm:pt modelId="{6B9BF308-84D6-40C4-A8A3-6CADC3461CB8}" type="pres">
      <dgm:prSet presAssocID="{4E8B67EC-072E-4F1C-9412-17D65B3E360E}" presName="Name13" presStyleLbl="parChTrans1D2" presStyleIdx="4" presStyleCnt="7"/>
      <dgm:spPr/>
    </dgm:pt>
    <dgm:pt modelId="{C49F3867-AC49-4F13-A6EF-BEF608AB1592}" type="pres">
      <dgm:prSet presAssocID="{F30A09BC-4FBF-405B-BB1D-E633191F8E2C}" presName="childText" presStyleLbl="bgAcc1" presStyleIdx="4" presStyleCnt="7">
        <dgm:presLayoutVars>
          <dgm:bulletEnabled val="1"/>
        </dgm:presLayoutVars>
      </dgm:prSet>
      <dgm:spPr/>
    </dgm:pt>
    <dgm:pt modelId="{76A90889-5133-4628-85C6-8E4EC391C4EE}" type="pres">
      <dgm:prSet presAssocID="{D901A9C1-98A9-41F5-AEBC-69825A9EB649}" presName="root" presStyleCnt="0"/>
      <dgm:spPr/>
    </dgm:pt>
    <dgm:pt modelId="{A3009A77-102A-44B4-914B-9DD0E1821F70}" type="pres">
      <dgm:prSet presAssocID="{D901A9C1-98A9-41F5-AEBC-69825A9EB649}" presName="rootComposite" presStyleCnt="0"/>
      <dgm:spPr/>
    </dgm:pt>
    <dgm:pt modelId="{4ECD3846-ED17-4E4E-9644-57AF0D74B18E}" type="pres">
      <dgm:prSet presAssocID="{D901A9C1-98A9-41F5-AEBC-69825A9EB649}" presName="rootText" presStyleLbl="node1" presStyleIdx="3" presStyleCnt="4"/>
      <dgm:spPr/>
    </dgm:pt>
    <dgm:pt modelId="{1855DE62-CE38-4E8C-BCD2-E4B3C50C98B2}" type="pres">
      <dgm:prSet presAssocID="{D901A9C1-98A9-41F5-AEBC-69825A9EB649}" presName="rootConnector" presStyleLbl="node1" presStyleIdx="3" presStyleCnt="4"/>
      <dgm:spPr/>
    </dgm:pt>
    <dgm:pt modelId="{99A67BF9-1257-410C-BC2D-1A3105FBE656}" type="pres">
      <dgm:prSet presAssocID="{D901A9C1-98A9-41F5-AEBC-69825A9EB649}" presName="childShape" presStyleCnt="0"/>
      <dgm:spPr/>
    </dgm:pt>
    <dgm:pt modelId="{5265B870-E44E-43A4-8046-3876FEFD4525}" type="pres">
      <dgm:prSet presAssocID="{46463882-9F66-4A4B-AB86-509F5F6062ED}" presName="Name13" presStyleLbl="parChTrans1D2" presStyleIdx="5" presStyleCnt="7"/>
      <dgm:spPr/>
    </dgm:pt>
    <dgm:pt modelId="{966DF5AC-7A45-48EB-AA21-3EE0D5E6EC4C}" type="pres">
      <dgm:prSet presAssocID="{FF34191A-8750-4864-BC77-1B73D5EC3F91}" presName="childText" presStyleLbl="bgAcc1" presStyleIdx="5" presStyleCnt="7">
        <dgm:presLayoutVars>
          <dgm:bulletEnabled val="1"/>
        </dgm:presLayoutVars>
      </dgm:prSet>
      <dgm:spPr/>
    </dgm:pt>
    <dgm:pt modelId="{49D4A8BB-9C5B-4743-AD7B-94EBFD4C73A9}" type="pres">
      <dgm:prSet presAssocID="{3A377D3E-CEB9-4225-BD9D-CB1F658F1700}" presName="Name13" presStyleLbl="parChTrans1D2" presStyleIdx="6" presStyleCnt="7"/>
      <dgm:spPr/>
    </dgm:pt>
    <dgm:pt modelId="{2B6FF239-2078-4764-B779-834269FC6E88}" type="pres">
      <dgm:prSet presAssocID="{2194F540-D445-4750-A7B7-0CCA7943F597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608B7F01-4B88-4A58-9705-CB63596B5A77}" type="presOf" srcId="{4E8B67EC-072E-4F1C-9412-17D65B3E360E}" destId="{6B9BF308-84D6-40C4-A8A3-6CADC3461CB8}" srcOrd="0" destOrd="0" presId="urn:microsoft.com/office/officeart/2005/8/layout/hierarchy3"/>
    <dgm:cxn modelId="{BBF09304-026C-4640-8F98-EA66B1783BFF}" type="presOf" srcId="{271511E7-AD16-4A1A-B24F-086685D12FEA}" destId="{3FA93D22-F7A7-4A58-A282-B5F1D2533DC1}" srcOrd="1" destOrd="0" presId="urn:microsoft.com/office/officeart/2005/8/layout/hierarchy3"/>
    <dgm:cxn modelId="{28298C10-3313-4E48-BC2D-AD6C3CA4516E}" type="presOf" srcId="{DBE90053-C48B-401D-AAA1-190D5E4D560F}" destId="{290C39E7-9F99-4861-A189-0AAED98F0FD6}" srcOrd="0" destOrd="0" presId="urn:microsoft.com/office/officeart/2005/8/layout/hierarchy3"/>
    <dgm:cxn modelId="{5FAC521D-0EDE-4C16-9649-8FCD9752C952}" srcId="{BB645C25-DC3F-4C40-A326-99577592B0D5}" destId="{0942982D-E400-4FA4-84E3-8762CF55633D}" srcOrd="0" destOrd="0" parTransId="{DBE90053-C48B-401D-AAA1-190D5E4D560F}" sibTransId="{43DB5CB6-4BD8-43AF-8E78-7916BE6D0D4C}"/>
    <dgm:cxn modelId="{014B5926-C560-4417-9EBA-7B7A8F7D7627}" srcId="{F5B3C14A-012E-4B3C-82C3-29BF5FF1DB8B}" destId="{271511E7-AD16-4A1A-B24F-086685D12FEA}" srcOrd="1" destOrd="0" parTransId="{406E1EB4-63E1-4FA7-B143-8158482BDD51}" sibTransId="{979D0BA7-D02D-4D14-BF69-2E11E70C8E58}"/>
    <dgm:cxn modelId="{5F20032A-D746-4103-8A09-23C3D0E25328}" type="presOf" srcId="{3A377D3E-CEB9-4225-BD9D-CB1F658F1700}" destId="{49D4A8BB-9C5B-4743-AD7B-94EBFD4C73A9}" srcOrd="0" destOrd="0" presId="urn:microsoft.com/office/officeart/2005/8/layout/hierarchy3"/>
    <dgm:cxn modelId="{79E40E2D-6741-4384-872D-020408AD2F8B}" type="presOf" srcId="{0942982D-E400-4FA4-84E3-8762CF55633D}" destId="{EF940B65-1FB0-4044-A69B-2517509064BA}" srcOrd="0" destOrd="0" presId="urn:microsoft.com/office/officeart/2005/8/layout/hierarchy3"/>
    <dgm:cxn modelId="{1EA9A536-E7EF-456D-B916-633D0A1F6A14}" srcId="{D901A9C1-98A9-41F5-AEBC-69825A9EB649}" destId="{2194F540-D445-4750-A7B7-0CCA7943F597}" srcOrd="1" destOrd="0" parTransId="{3A377D3E-CEB9-4225-BD9D-CB1F658F1700}" sibTransId="{A8816EC0-CC2F-42DF-9F78-3FF8AE36E0FD}"/>
    <dgm:cxn modelId="{A4C7D23F-8E6C-47A8-88C5-9C0A25929BB9}" type="presOf" srcId="{A02ABC4B-40F5-4708-8F76-3955CBCEC494}" destId="{456AC6DB-D602-4D0A-89C1-F48A7A4F416A}" srcOrd="0" destOrd="0" presId="urn:microsoft.com/office/officeart/2005/8/layout/hierarchy3"/>
    <dgm:cxn modelId="{F0011D45-115D-42A8-9432-712242060341}" srcId="{F5B3C14A-012E-4B3C-82C3-29BF5FF1DB8B}" destId="{5EA4421B-7A1B-44AD-8E59-4BC4FB9167A8}" srcOrd="0" destOrd="0" parTransId="{717F4195-CC41-46EF-9277-1F7B71625012}" sibTransId="{C48FA4C5-2924-4A91-8C21-43DF82B16958}"/>
    <dgm:cxn modelId="{A4400746-57D3-4798-B3DB-0688DBB12925}" srcId="{F5B3C14A-012E-4B3C-82C3-29BF5FF1DB8B}" destId="{D901A9C1-98A9-41F5-AEBC-69825A9EB649}" srcOrd="3" destOrd="0" parTransId="{133A867B-A35C-4168-B22E-EED57E485C80}" sibTransId="{0402017E-819D-45DE-BC1E-F89B945DE97C}"/>
    <dgm:cxn modelId="{7804A25C-B18C-4677-97F1-AECEFE33B62F}" type="presOf" srcId="{F30A09BC-4FBF-405B-BB1D-E633191F8E2C}" destId="{C49F3867-AC49-4F13-A6EF-BEF608AB1592}" srcOrd="0" destOrd="0" presId="urn:microsoft.com/office/officeart/2005/8/layout/hierarchy3"/>
    <dgm:cxn modelId="{79EDBD61-98F9-43B7-808C-40E1596E2A53}" type="presOf" srcId="{2194F540-D445-4750-A7B7-0CCA7943F597}" destId="{2B6FF239-2078-4764-B779-834269FC6E88}" srcOrd="0" destOrd="0" presId="urn:microsoft.com/office/officeart/2005/8/layout/hierarchy3"/>
    <dgm:cxn modelId="{B6F21263-F7AD-43F7-B930-339D9091AB7A}" type="presOf" srcId="{271511E7-AD16-4A1A-B24F-086685D12FEA}" destId="{3BDEE6F3-8328-4624-96B7-43A3092AAEE0}" srcOrd="0" destOrd="0" presId="urn:microsoft.com/office/officeart/2005/8/layout/hierarchy3"/>
    <dgm:cxn modelId="{A07EFA63-D196-428D-8771-0ADF5989E684}" type="presOf" srcId="{ABAB7268-6DB1-483A-A32D-911C25DBE241}" destId="{8B254AD1-1BFF-4EE5-899F-F8B78C4B062B}" srcOrd="0" destOrd="0" presId="urn:microsoft.com/office/officeart/2005/8/layout/hierarchy3"/>
    <dgm:cxn modelId="{6F411D72-685E-49CE-A390-740C4376D075}" srcId="{F5B3C14A-012E-4B3C-82C3-29BF5FF1DB8B}" destId="{BB645C25-DC3F-4C40-A326-99577592B0D5}" srcOrd="2" destOrd="0" parTransId="{65273E22-1141-4FE2-B0D5-BD757AFBDD62}" sibTransId="{B22A542D-47BE-4573-80AF-8ACF585FFA7C}"/>
    <dgm:cxn modelId="{89AE7A73-AC06-412C-B96E-DD43065723B5}" srcId="{BB645C25-DC3F-4C40-A326-99577592B0D5}" destId="{F30A09BC-4FBF-405B-BB1D-E633191F8E2C}" srcOrd="1" destOrd="0" parTransId="{4E8B67EC-072E-4F1C-9412-17D65B3E360E}" sibTransId="{D8AC2281-F8F1-427A-A411-41770F2B5A5C}"/>
    <dgm:cxn modelId="{40190878-C6ED-47DE-A4E4-955AE80C173A}" type="presOf" srcId="{3CC70C39-8703-4F35-A4D1-8A4C25F11EA8}" destId="{1A0635EA-AD95-431F-AD05-D3F5AB8546CD}" srcOrd="0" destOrd="0" presId="urn:microsoft.com/office/officeart/2005/8/layout/hierarchy3"/>
    <dgm:cxn modelId="{31A15C7E-CACD-4783-9D1F-8128EED4EBB4}" type="presOf" srcId="{A34E076E-79D6-46E0-A96B-F097F1BC3769}" destId="{8D60A8AB-0E28-43EF-995E-DC6A8B0D7809}" srcOrd="0" destOrd="0" presId="urn:microsoft.com/office/officeart/2005/8/layout/hierarchy3"/>
    <dgm:cxn modelId="{AD6D4E80-79A3-4ECC-AA64-A520C68BFF6B}" type="presOf" srcId="{BB645C25-DC3F-4C40-A326-99577592B0D5}" destId="{2FBDA57C-DB9B-4476-B93E-7D9E44A450BE}" srcOrd="0" destOrd="0" presId="urn:microsoft.com/office/officeart/2005/8/layout/hierarchy3"/>
    <dgm:cxn modelId="{F953548B-5C9D-4632-A612-0EB58762BF33}" type="presOf" srcId="{FF34191A-8750-4864-BC77-1B73D5EC3F91}" destId="{966DF5AC-7A45-48EB-AA21-3EE0D5E6EC4C}" srcOrd="0" destOrd="0" presId="urn:microsoft.com/office/officeart/2005/8/layout/hierarchy3"/>
    <dgm:cxn modelId="{939C9991-C810-4B1C-A04F-5410275FFB1E}" type="presOf" srcId="{5EA4421B-7A1B-44AD-8E59-4BC4FB9167A8}" destId="{5186716A-728D-4666-A8C8-48CA4FD3F411}" srcOrd="0" destOrd="0" presId="urn:microsoft.com/office/officeart/2005/8/layout/hierarchy3"/>
    <dgm:cxn modelId="{15D57A99-495E-4ADF-A4B0-39F409E9014D}" type="presOf" srcId="{D901A9C1-98A9-41F5-AEBC-69825A9EB649}" destId="{4ECD3846-ED17-4E4E-9644-57AF0D74B18E}" srcOrd="0" destOrd="0" presId="urn:microsoft.com/office/officeart/2005/8/layout/hierarchy3"/>
    <dgm:cxn modelId="{E69534B8-638D-495C-A9DD-00DD1B28D6D0}" srcId="{271511E7-AD16-4A1A-B24F-086685D12FEA}" destId="{A34E076E-79D6-46E0-A96B-F097F1BC3769}" srcOrd="0" destOrd="0" parTransId="{C12A4BF4-F043-45BA-A382-3321B4516CC4}" sibTransId="{36C57CA9-64FD-41C3-A9BE-DD08A01C197C}"/>
    <dgm:cxn modelId="{6B588AB9-AFF2-4BEF-8217-F505305470FB}" type="presOf" srcId="{D901A9C1-98A9-41F5-AEBC-69825A9EB649}" destId="{1855DE62-CE38-4E8C-BCD2-E4B3C50C98B2}" srcOrd="1" destOrd="0" presId="urn:microsoft.com/office/officeart/2005/8/layout/hierarchy3"/>
    <dgm:cxn modelId="{09B0FEC2-08C2-45FC-B146-C058A5C6698E}" type="presOf" srcId="{5EA4421B-7A1B-44AD-8E59-4BC4FB9167A8}" destId="{EB8EBEA1-D0CC-41C6-A4DA-0EDF05F5F8BE}" srcOrd="1" destOrd="0" presId="urn:microsoft.com/office/officeart/2005/8/layout/hierarchy3"/>
    <dgm:cxn modelId="{9E47F3CC-F547-4AC0-9878-AFBF293845FD}" srcId="{5EA4421B-7A1B-44AD-8E59-4BC4FB9167A8}" destId="{A02ABC4B-40F5-4708-8F76-3955CBCEC494}" srcOrd="0" destOrd="0" parTransId="{ABAB7268-6DB1-483A-A32D-911C25DBE241}" sibTransId="{A35C5883-F893-4EDD-9F48-2DBEBA509838}"/>
    <dgm:cxn modelId="{C6DA4CCF-6B9A-4BD1-B3A0-E23462BC3214}" type="presOf" srcId="{BB645C25-DC3F-4C40-A326-99577592B0D5}" destId="{BA6B9E96-3239-44AC-BBF5-1EE159BD9C7F}" srcOrd="1" destOrd="0" presId="urn:microsoft.com/office/officeart/2005/8/layout/hierarchy3"/>
    <dgm:cxn modelId="{8D02C6D8-DAD3-41E3-90BE-A49E0F0C33DB}" type="presOf" srcId="{C12A4BF4-F043-45BA-A382-3321B4516CC4}" destId="{A9D30441-45FB-4149-8C6D-18993ABDE82A}" srcOrd="0" destOrd="0" presId="urn:microsoft.com/office/officeart/2005/8/layout/hierarchy3"/>
    <dgm:cxn modelId="{D51D08DB-2FB7-4D44-B01B-3D9B29654A41}" type="presOf" srcId="{BE942E6E-A03B-42B0-9D8A-62FB51EB96BB}" destId="{F76D8B0E-B21A-4AD2-A727-FE04D6C19FAD}" srcOrd="0" destOrd="0" presId="urn:microsoft.com/office/officeart/2005/8/layout/hierarchy3"/>
    <dgm:cxn modelId="{D770A0DE-C14A-41AA-B73D-79BD5FB7292A}" srcId="{271511E7-AD16-4A1A-B24F-086685D12FEA}" destId="{BE942E6E-A03B-42B0-9D8A-62FB51EB96BB}" srcOrd="1" destOrd="0" parTransId="{3CC70C39-8703-4F35-A4D1-8A4C25F11EA8}" sibTransId="{BEE4D7B6-71D6-417A-86B9-598D9ACF2273}"/>
    <dgm:cxn modelId="{918397DF-E7F8-402D-8B67-A050190C59B0}" srcId="{D901A9C1-98A9-41F5-AEBC-69825A9EB649}" destId="{FF34191A-8750-4864-BC77-1B73D5EC3F91}" srcOrd="0" destOrd="0" parTransId="{46463882-9F66-4A4B-AB86-509F5F6062ED}" sibTransId="{132334C5-A4B3-4782-86CB-C6BB98D9DC5A}"/>
    <dgm:cxn modelId="{00BD40E0-8009-4621-861F-B498E23886FF}" type="presOf" srcId="{F5B3C14A-012E-4B3C-82C3-29BF5FF1DB8B}" destId="{95AD9BA2-34A7-499A-B8FB-1FE602A81060}" srcOrd="0" destOrd="0" presId="urn:microsoft.com/office/officeart/2005/8/layout/hierarchy3"/>
    <dgm:cxn modelId="{670A41E7-86CE-4DF5-9B6A-D6FE754878E7}" type="presOf" srcId="{46463882-9F66-4A4B-AB86-509F5F6062ED}" destId="{5265B870-E44E-43A4-8046-3876FEFD4525}" srcOrd="0" destOrd="0" presId="urn:microsoft.com/office/officeart/2005/8/layout/hierarchy3"/>
    <dgm:cxn modelId="{57BB3FE7-8EB2-499C-8925-403CE414D27E}" type="presParOf" srcId="{95AD9BA2-34A7-499A-B8FB-1FE602A81060}" destId="{BC9D022C-B153-4C88-ADDA-B8725185E685}" srcOrd="0" destOrd="0" presId="urn:microsoft.com/office/officeart/2005/8/layout/hierarchy3"/>
    <dgm:cxn modelId="{FB82FD64-82BC-450B-836B-955F02F0507C}" type="presParOf" srcId="{BC9D022C-B153-4C88-ADDA-B8725185E685}" destId="{33A84235-30DC-4A8B-BC25-24E41AC5A3B5}" srcOrd="0" destOrd="0" presId="urn:microsoft.com/office/officeart/2005/8/layout/hierarchy3"/>
    <dgm:cxn modelId="{4DFC4E4B-1424-4855-AFA6-6A1DC6C835BD}" type="presParOf" srcId="{33A84235-30DC-4A8B-BC25-24E41AC5A3B5}" destId="{5186716A-728D-4666-A8C8-48CA4FD3F411}" srcOrd="0" destOrd="0" presId="urn:microsoft.com/office/officeart/2005/8/layout/hierarchy3"/>
    <dgm:cxn modelId="{88C9F2A1-292A-4BD7-BCF4-5B96BB0F163A}" type="presParOf" srcId="{33A84235-30DC-4A8B-BC25-24E41AC5A3B5}" destId="{EB8EBEA1-D0CC-41C6-A4DA-0EDF05F5F8BE}" srcOrd="1" destOrd="0" presId="urn:microsoft.com/office/officeart/2005/8/layout/hierarchy3"/>
    <dgm:cxn modelId="{D618277D-E9A0-4030-8AF1-5FB9F414600C}" type="presParOf" srcId="{BC9D022C-B153-4C88-ADDA-B8725185E685}" destId="{7F8AB99C-542F-4C9A-8F56-5AD5CEA43387}" srcOrd="1" destOrd="0" presId="urn:microsoft.com/office/officeart/2005/8/layout/hierarchy3"/>
    <dgm:cxn modelId="{36DF0C5A-C328-472D-BF35-9300EC5994EE}" type="presParOf" srcId="{7F8AB99C-542F-4C9A-8F56-5AD5CEA43387}" destId="{8B254AD1-1BFF-4EE5-899F-F8B78C4B062B}" srcOrd="0" destOrd="0" presId="urn:microsoft.com/office/officeart/2005/8/layout/hierarchy3"/>
    <dgm:cxn modelId="{72582A84-C235-429E-8E32-0F5348C65A25}" type="presParOf" srcId="{7F8AB99C-542F-4C9A-8F56-5AD5CEA43387}" destId="{456AC6DB-D602-4D0A-89C1-F48A7A4F416A}" srcOrd="1" destOrd="0" presId="urn:microsoft.com/office/officeart/2005/8/layout/hierarchy3"/>
    <dgm:cxn modelId="{2CAB952E-4F87-4B58-A306-F78B036A18D5}" type="presParOf" srcId="{95AD9BA2-34A7-499A-B8FB-1FE602A81060}" destId="{6BA74303-791F-464F-8C3A-211D6CC00BC2}" srcOrd="1" destOrd="0" presId="urn:microsoft.com/office/officeart/2005/8/layout/hierarchy3"/>
    <dgm:cxn modelId="{4F7B9B1D-3A66-4BEE-AD73-36B6EAB207D8}" type="presParOf" srcId="{6BA74303-791F-464F-8C3A-211D6CC00BC2}" destId="{88A88379-516A-4ED8-85AB-4B8E398887B7}" srcOrd="0" destOrd="0" presId="urn:microsoft.com/office/officeart/2005/8/layout/hierarchy3"/>
    <dgm:cxn modelId="{58D6B98F-E6BA-4480-82F0-A87EE21144BC}" type="presParOf" srcId="{88A88379-516A-4ED8-85AB-4B8E398887B7}" destId="{3BDEE6F3-8328-4624-96B7-43A3092AAEE0}" srcOrd="0" destOrd="0" presId="urn:microsoft.com/office/officeart/2005/8/layout/hierarchy3"/>
    <dgm:cxn modelId="{9DDF0BE4-2427-46D1-A83D-7B95C9D1FE37}" type="presParOf" srcId="{88A88379-516A-4ED8-85AB-4B8E398887B7}" destId="{3FA93D22-F7A7-4A58-A282-B5F1D2533DC1}" srcOrd="1" destOrd="0" presId="urn:microsoft.com/office/officeart/2005/8/layout/hierarchy3"/>
    <dgm:cxn modelId="{6D44D89F-CC1F-4B38-9695-AE23302E93A2}" type="presParOf" srcId="{6BA74303-791F-464F-8C3A-211D6CC00BC2}" destId="{51F67790-5B56-48E3-85E6-6EDAD09C4B0A}" srcOrd="1" destOrd="0" presId="urn:microsoft.com/office/officeart/2005/8/layout/hierarchy3"/>
    <dgm:cxn modelId="{BFD995B1-9FF0-4441-845D-D7125E3D648E}" type="presParOf" srcId="{51F67790-5B56-48E3-85E6-6EDAD09C4B0A}" destId="{A9D30441-45FB-4149-8C6D-18993ABDE82A}" srcOrd="0" destOrd="0" presId="urn:microsoft.com/office/officeart/2005/8/layout/hierarchy3"/>
    <dgm:cxn modelId="{9A52DC47-FDA9-4656-AC38-44ADF2A1538A}" type="presParOf" srcId="{51F67790-5B56-48E3-85E6-6EDAD09C4B0A}" destId="{8D60A8AB-0E28-43EF-995E-DC6A8B0D7809}" srcOrd="1" destOrd="0" presId="urn:microsoft.com/office/officeart/2005/8/layout/hierarchy3"/>
    <dgm:cxn modelId="{0172BE47-8835-42EA-B609-A224CDEEB53D}" type="presParOf" srcId="{51F67790-5B56-48E3-85E6-6EDAD09C4B0A}" destId="{1A0635EA-AD95-431F-AD05-D3F5AB8546CD}" srcOrd="2" destOrd="0" presId="urn:microsoft.com/office/officeart/2005/8/layout/hierarchy3"/>
    <dgm:cxn modelId="{25719CCF-EF87-46BB-AA75-30021C8EAE35}" type="presParOf" srcId="{51F67790-5B56-48E3-85E6-6EDAD09C4B0A}" destId="{F76D8B0E-B21A-4AD2-A727-FE04D6C19FAD}" srcOrd="3" destOrd="0" presId="urn:microsoft.com/office/officeart/2005/8/layout/hierarchy3"/>
    <dgm:cxn modelId="{4C6478B6-FE80-4667-8EB1-3E54CCFF251F}" type="presParOf" srcId="{95AD9BA2-34A7-499A-B8FB-1FE602A81060}" destId="{ECD6EA8E-6F6E-4AEB-8DEB-4CB47E462848}" srcOrd="2" destOrd="0" presId="urn:microsoft.com/office/officeart/2005/8/layout/hierarchy3"/>
    <dgm:cxn modelId="{E71161D0-5583-4E3C-9BAA-25EDDDB92E2D}" type="presParOf" srcId="{ECD6EA8E-6F6E-4AEB-8DEB-4CB47E462848}" destId="{F2054676-61BA-4114-957B-4356FC7B6B26}" srcOrd="0" destOrd="0" presId="urn:microsoft.com/office/officeart/2005/8/layout/hierarchy3"/>
    <dgm:cxn modelId="{A97B6AE6-8348-4657-AF7F-9E15AB6C44C3}" type="presParOf" srcId="{F2054676-61BA-4114-957B-4356FC7B6B26}" destId="{2FBDA57C-DB9B-4476-B93E-7D9E44A450BE}" srcOrd="0" destOrd="0" presId="urn:microsoft.com/office/officeart/2005/8/layout/hierarchy3"/>
    <dgm:cxn modelId="{B936C826-1050-4A62-917C-0F02225B1AFC}" type="presParOf" srcId="{F2054676-61BA-4114-957B-4356FC7B6B26}" destId="{BA6B9E96-3239-44AC-BBF5-1EE159BD9C7F}" srcOrd="1" destOrd="0" presId="urn:microsoft.com/office/officeart/2005/8/layout/hierarchy3"/>
    <dgm:cxn modelId="{9DD73953-1D68-47A5-AC3F-CA861228E652}" type="presParOf" srcId="{ECD6EA8E-6F6E-4AEB-8DEB-4CB47E462848}" destId="{93A9448F-9DC4-458C-A14B-DD124BF46946}" srcOrd="1" destOrd="0" presId="urn:microsoft.com/office/officeart/2005/8/layout/hierarchy3"/>
    <dgm:cxn modelId="{165EC82B-0768-4E69-85B6-2642D3877F85}" type="presParOf" srcId="{93A9448F-9DC4-458C-A14B-DD124BF46946}" destId="{290C39E7-9F99-4861-A189-0AAED98F0FD6}" srcOrd="0" destOrd="0" presId="urn:microsoft.com/office/officeart/2005/8/layout/hierarchy3"/>
    <dgm:cxn modelId="{375CF58C-5836-4400-9B60-68B917C21774}" type="presParOf" srcId="{93A9448F-9DC4-458C-A14B-DD124BF46946}" destId="{EF940B65-1FB0-4044-A69B-2517509064BA}" srcOrd="1" destOrd="0" presId="urn:microsoft.com/office/officeart/2005/8/layout/hierarchy3"/>
    <dgm:cxn modelId="{E5BDDA26-CCDD-4464-94F4-1EF31EC1FAAB}" type="presParOf" srcId="{93A9448F-9DC4-458C-A14B-DD124BF46946}" destId="{6B9BF308-84D6-40C4-A8A3-6CADC3461CB8}" srcOrd="2" destOrd="0" presId="urn:microsoft.com/office/officeart/2005/8/layout/hierarchy3"/>
    <dgm:cxn modelId="{BF0ECEC2-0103-4757-8981-6D055FC5274E}" type="presParOf" srcId="{93A9448F-9DC4-458C-A14B-DD124BF46946}" destId="{C49F3867-AC49-4F13-A6EF-BEF608AB1592}" srcOrd="3" destOrd="0" presId="urn:microsoft.com/office/officeart/2005/8/layout/hierarchy3"/>
    <dgm:cxn modelId="{A4CE95DE-93FE-43B9-8EAF-1C1C0A43C8D5}" type="presParOf" srcId="{95AD9BA2-34A7-499A-B8FB-1FE602A81060}" destId="{76A90889-5133-4628-85C6-8E4EC391C4EE}" srcOrd="3" destOrd="0" presId="urn:microsoft.com/office/officeart/2005/8/layout/hierarchy3"/>
    <dgm:cxn modelId="{4548A263-1930-4DD3-9D6D-E1DC163D51D4}" type="presParOf" srcId="{76A90889-5133-4628-85C6-8E4EC391C4EE}" destId="{A3009A77-102A-44B4-914B-9DD0E1821F70}" srcOrd="0" destOrd="0" presId="urn:microsoft.com/office/officeart/2005/8/layout/hierarchy3"/>
    <dgm:cxn modelId="{10A29CF8-40EE-4738-B724-1D73A6D7BE02}" type="presParOf" srcId="{A3009A77-102A-44B4-914B-9DD0E1821F70}" destId="{4ECD3846-ED17-4E4E-9644-57AF0D74B18E}" srcOrd="0" destOrd="0" presId="urn:microsoft.com/office/officeart/2005/8/layout/hierarchy3"/>
    <dgm:cxn modelId="{8F892A2E-7F9A-4E75-AE85-53965E5E7D97}" type="presParOf" srcId="{A3009A77-102A-44B4-914B-9DD0E1821F70}" destId="{1855DE62-CE38-4E8C-BCD2-E4B3C50C98B2}" srcOrd="1" destOrd="0" presId="urn:microsoft.com/office/officeart/2005/8/layout/hierarchy3"/>
    <dgm:cxn modelId="{0A331AF9-4F15-43C6-9299-0424322812F0}" type="presParOf" srcId="{76A90889-5133-4628-85C6-8E4EC391C4EE}" destId="{99A67BF9-1257-410C-BC2D-1A3105FBE656}" srcOrd="1" destOrd="0" presId="urn:microsoft.com/office/officeart/2005/8/layout/hierarchy3"/>
    <dgm:cxn modelId="{EF015B07-CB24-453A-9801-1E6BFD73733A}" type="presParOf" srcId="{99A67BF9-1257-410C-BC2D-1A3105FBE656}" destId="{5265B870-E44E-43A4-8046-3876FEFD4525}" srcOrd="0" destOrd="0" presId="urn:microsoft.com/office/officeart/2005/8/layout/hierarchy3"/>
    <dgm:cxn modelId="{D9B4505C-5F9B-425E-9EAE-8C472A6ACD1D}" type="presParOf" srcId="{99A67BF9-1257-410C-BC2D-1A3105FBE656}" destId="{966DF5AC-7A45-48EB-AA21-3EE0D5E6EC4C}" srcOrd="1" destOrd="0" presId="urn:microsoft.com/office/officeart/2005/8/layout/hierarchy3"/>
    <dgm:cxn modelId="{6862F31C-69BF-4899-B0BD-CE82BA024395}" type="presParOf" srcId="{99A67BF9-1257-410C-BC2D-1A3105FBE656}" destId="{49D4A8BB-9C5B-4743-AD7B-94EBFD4C73A9}" srcOrd="2" destOrd="0" presId="urn:microsoft.com/office/officeart/2005/8/layout/hierarchy3"/>
    <dgm:cxn modelId="{FE23EA10-77A9-47C1-8723-43E62CE2F3E1}" type="presParOf" srcId="{99A67BF9-1257-410C-BC2D-1A3105FBE656}" destId="{2B6FF239-2078-4764-B779-834269FC6E8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EED90-75B5-43FE-BAF8-AFAE3EBFD3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8AA22-3710-4206-BD2B-047295C1FC22}">
      <dgm:prSet/>
      <dgm:spPr/>
      <dgm:t>
        <a:bodyPr/>
        <a:lstStyle/>
        <a:p>
          <a:r>
            <a:rPr lang="en-US"/>
            <a:t>Memory allocation for non-dominants :</a:t>
          </a:r>
        </a:p>
      </dgm:t>
    </dgm:pt>
    <dgm:pt modelId="{067EDEE1-C11C-4757-B3F0-39B79A312EEF}" type="parTrans" cxnId="{5E39F41E-38BA-4795-AA1F-8687236CC847}">
      <dgm:prSet/>
      <dgm:spPr/>
      <dgm:t>
        <a:bodyPr/>
        <a:lstStyle/>
        <a:p>
          <a:endParaRPr lang="en-US"/>
        </a:p>
      </dgm:t>
    </dgm:pt>
    <dgm:pt modelId="{B24F8F3A-4D5C-4866-B25D-6D89560BE2E9}" type="sibTrans" cxnId="{5E39F41E-38BA-4795-AA1F-8687236CC847}">
      <dgm:prSet/>
      <dgm:spPr/>
      <dgm:t>
        <a:bodyPr/>
        <a:lstStyle/>
        <a:p>
          <a:endParaRPr lang="en-US"/>
        </a:p>
      </dgm:t>
    </dgm:pt>
    <dgm:pt modelId="{E803AC4A-32B6-4970-9BC2-297C5BD8B4A4}">
      <dgm:prSet/>
      <dgm:spPr/>
      <dgm:t>
        <a:bodyPr/>
        <a:lstStyle/>
        <a:p>
          <a:r>
            <a:rPr lang="en-US" dirty="0" err="1"/>
            <a:t>UserA</a:t>
          </a:r>
          <a:r>
            <a:rPr lang="en-US" dirty="0"/>
            <a:t>: ((Cm−(</a:t>
          </a:r>
          <a:r>
            <a:rPr lang="en-US" dirty="0" err="1"/>
            <a:t>XmA+XmB</a:t>
          </a:r>
          <a:r>
            <a:rPr lang="en-US" dirty="0"/>
            <a:t>))∗</a:t>
          </a:r>
          <a:r>
            <a:rPr lang="en-US" dirty="0" err="1"/>
            <a:t>XmA</a:t>
          </a:r>
          <a:r>
            <a:rPr lang="en-US" dirty="0"/>
            <a:t>)/(</a:t>
          </a:r>
          <a:r>
            <a:rPr lang="en-US" dirty="0" err="1"/>
            <a:t>XmA+XmB</a:t>
          </a:r>
          <a:r>
            <a:rPr lang="en-US" dirty="0"/>
            <a:t>) </a:t>
          </a:r>
        </a:p>
      </dgm:t>
    </dgm:pt>
    <dgm:pt modelId="{81AD5651-28F8-4F46-909F-428BA6F88963}" type="parTrans" cxnId="{A4028BBB-4670-4F72-9605-7FCE5F6FA144}">
      <dgm:prSet/>
      <dgm:spPr/>
      <dgm:t>
        <a:bodyPr/>
        <a:lstStyle/>
        <a:p>
          <a:endParaRPr lang="en-US"/>
        </a:p>
      </dgm:t>
    </dgm:pt>
    <dgm:pt modelId="{FE0B8553-C7E9-4A68-8448-143B091EF65F}" type="sibTrans" cxnId="{A4028BBB-4670-4F72-9605-7FCE5F6FA144}">
      <dgm:prSet/>
      <dgm:spPr/>
      <dgm:t>
        <a:bodyPr/>
        <a:lstStyle/>
        <a:p>
          <a:endParaRPr lang="en-US"/>
        </a:p>
      </dgm:t>
    </dgm:pt>
    <dgm:pt modelId="{DBF9B5DC-9506-487F-8271-1D93DDB49EB4}">
      <dgm:prSet/>
      <dgm:spPr/>
      <dgm:t>
        <a:bodyPr/>
        <a:lstStyle/>
        <a:p>
          <a:r>
            <a:rPr lang="en-US" dirty="0"/>
            <a:t>Memory allocation for dominants :</a:t>
          </a:r>
        </a:p>
      </dgm:t>
    </dgm:pt>
    <dgm:pt modelId="{2AC2281D-253D-4C70-95F8-1E7B7E86AE83}" type="parTrans" cxnId="{EE530854-53A2-4690-AB74-2904A3049255}">
      <dgm:prSet/>
      <dgm:spPr/>
      <dgm:t>
        <a:bodyPr/>
        <a:lstStyle/>
        <a:p>
          <a:endParaRPr lang="en-US"/>
        </a:p>
      </dgm:t>
    </dgm:pt>
    <dgm:pt modelId="{F3F5154F-F542-4288-8E0F-483B98BD3652}" type="sibTrans" cxnId="{EE530854-53A2-4690-AB74-2904A3049255}">
      <dgm:prSet/>
      <dgm:spPr/>
      <dgm:t>
        <a:bodyPr/>
        <a:lstStyle/>
        <a:p>
          <a:endParaRPr lang="en-US"/>
        </a:p>
      </dgm:t>
    </dgm:pt>
    <dgm:pt modelId="{B6944CA0-A735-47E3-8F95-AAB4AAA3D9D1}">
      <dgm:prSet/>
      <dgm:spPr/>
      <dgm:t>
        <a:bodyPr/>
        <a:lstStyle/>
        <a:p>
          <a:r>
            <a:rPr lang="en-US" dirty="0" err="1"/>
            <a:t>UserB</a:t>
          </a:r>
          <a:r>
            <a:rPr lang="en-US" dirty="0"/>
            <a:t> : ((Cm −(</a:t>
          </a:r>
          <a:r>
            <a:rPr lang="en-US" dirty="0" err="1"/>
            <a:t>XmA</a:t>
          </a:r>
          <a:r>
            <a:rPr lang="en-US" dirty="0"/>
            <a:t> + </a:t>
          </a:r>
          <a:r>
            <a:rPr lang="en-US" dirty="0" err="1"/>
            <a:t>XmB</a:t>
          </a:r>
          <a:r>
            <a:rPr lang="en-US" dirty="0"/>
            <a:t>))∗fc)/(</a:t>
          </a:r>
          <a:r>
            <a:rPr lang="en-US" dirty="0" err="1"/>
            <a:t>XmA</a:t>
          </a:r>
          <a:r>
            <a:rPr lang="en-US" dirty="0"/>
            <a:t> + </a:t>
          </a:r>
          <a:r>
            <a:rPr lang="en-US" dirty="0" err="1"/>
            <a:t>XmB</a:t>
          </a:r>
          <a:r>
            <a:rPr lang="en-US" dirty="0"/>
            <a:t>) </a:t>
          </a:r>
        </a:p>
      </dgm:t>
    </dgm:pt>
    <dgm:pt modelId="{01424772-02CD-49C6-BBF7-CE619F04CE4A}" type="parTrans" cxnId="{28B39CE7-5315-4E53-9B37-E28929A22610}">
      <dgm:prSet/>
      <dgm:spPr/>
      <dgm:t>
        <a:bodyPr/>
        <a:lstStyle/>
        <a:p>
          <a:endParaRPr lang="en-US"/>
        </a:p>
      </dgm:t>
    </dgm:pt>
    <dgm:pt modelId="{96D4EEB2-E15F-440E-9B2A-31AFCD9CE589}" type="sibTrans" cxnId="{28B39CE7-5315-4E53-9B37-E28929A22610}">
      <dgm:prSet/>
      <dgm:spPr/>
      <dgm:t>
        <a:bodyPr/>
        <a:lstStyle/>
        <a:p>
          <a:endParaRPr lang="en-US"/>
        </a:p>
      </dgm:t>
    </dgm:pt>
    <dgm:pt modelId="{F2996275-BD25-4DDE-A091-6A715BF3CA21}">
      <dgm:prSet/>
      <dgm:spPr/>
      <dgm:t>
        <a:bodyPr/>
        <a:lstStyle/>
        <a:p>
          <a:r>
            <a:rPr lang="en-US" dirty="0"/>
            <a:t>CPU allocation for non-dominants:</a:t>
          </a:r>
        </a:p>
      </dgm:t>
    </dgm:pt>
    <dgm:pt modelId="{43AC10F8-D53A-4B44-A0BD-3C31DDDDEF7C}" type="parTrans" cxnId="{27C9ED68-C6C7-4DED-ABDE-B3F2F455B0CA}">
      <dgm:prSet/>
      <dgm:spPr/>
      <dgm:t>
        <a:bodyPr/>
        <a:lstStyle/>
        <a:p>
          <a:endParaRPr lang="en-US"/>
        </a:p>
      </dgm:t>
    </dgm:pt>
    <dgm:pt modelId="{6B1D984F-AEF0-43AA-BCAE-0EAF004CE5E5}" type="sibTrans" cxnId="{27C9ED68-C6C7-4DED-ABDE-B3F2F455B0CA}">
      <dgm:prSet/>
      <dgm:spPr/>
      <dgm:t>
        <a:bodyPr/>
        <a:lstStyle/>
        <a:p>
          <a:endParaRPr lang="en-US"/>
        </a:p>
      </dgm:t>
    </dgm:pt>
    <dgm:pt modelId="{8926A1F0-DDE0-4D1A-BAC1-3BAEBD8EBB51}">
      <dgm:prSet/>
      <dgm:spPr/>
      <dgm:t>
        <a:bodyPr/>
        <a:lstStyle/>
        <a:p>
          <a:r>
            <a:rPr lang="en-US" dirty="0" err="1"/>
            <a:t>UserA</a:t>
          </a:r>
          <a:r>
            <a:rPr lang="en-US" dirty="0"/>
            <a:t>: ((Cc −(</a:t>
          </a:r>
          <a:r>
            <a:rPr lang="en-US" dirty="0" err="1"/>
            <a:t>XcA</a:t>
          </a:r>
          <a:r>
            <a:rPr lang="en-US" dirty="0"/>
            <a:t> + </a:t>
          </a:r>
          <a:r>
            <a:rPr lang="en-US" dirty="0" err="1"/>
            <a:t>XcB</a:t>
          </a:r>
          <a:r>
            <a:rPr lang="en-US" dirty="0"/>
            <a:t>))∗</a:t>
          </a:r>
          <a:r>
            <a:rPr lang="en-US" dirty="0" err="1"/>
            <a:t>XcA</a:t>
          </a:r>
          <a:r>
            <a:rPr lang="en-US" dirty="0"/>
            <a:t>)/(</a:t>
          </a:r>
          <a:r>
            <a:rPr lang="en-US" dirty="0" err="1"/>
            <a:t>XcA</a:t>
          </a:r>
          <a:r>
            <a:rPr lang="en-US" dirty="0"/>
            <a:t> + </a:t>
          </a:r>
          <a:r>
            <a:rPr lang="en-US" dirty="0" err="1"/>
            <a:t>XcB</a:t>
          </a:r>
          <a:r>
            <a:rPr lang="en-US" dirty="0"/>
            <a:t>)</a:t>
          </a:r>
        </a:p>
      </dgm:t>
    </dgm:pt>
    <dgm:pt modelId="{61D11026-9BE2-443A-9ABD-34A29C55D124}" type="parTrans" cxnId="{FB359436-5B24-40DC-B794-57918D51AFC7}">
      <dgm:prSet/>
      <dgm:spPr/>
      <dgm:t>
        <a:bodyPr/>
        <a:lstStyle/>
        <a:p>
          <a:endParaRPr lang="en-US"/>
        </a:p>
      </dgm:t>
    </dgm:pt>
    <dgm:pt modelId="{B0D97580-7E42-40CA-8B81-187C1D0FD481}" type="sibTrans" cxnId="{FB359436-5B24-40DC-B794-57918D51AFC7}">
      <dgm:prSet/>
      <dgm:spPr/>
      <dgm:t>
        <a:bodyPr/>
        <a:lstStyle/>
        <a:p>
          <a:endParaRPr lang="en-US"/>
        </a:p>
      </dgm:t>
    </dgm:pt>
    <dgm:pt modelId="{74BCBE2E-FCA9-4D85-9D1C-80EF9F5598BB}">
      <dgm:prSet/>
      <dgm:spPr/>
      <dgm:t>
        <a:bodyPr/>
        <a:lstStyle/>
        <a:p>
          <a:r>
            <a:rPr lang="en-US" dirty="0"/>
            <a:t>CPU allocation for dominants:</a:t>
          </a:r>
        </a:p>
      </dgm:t>
    </dgm:pt>
    <dgm:pt modelId="{C47D0CBF-CA0F-4E57-B044-2680F9A40CC3}" type="parTrans" cxnId="{FC38308A-F2BF-4364-97A6-C99C8ADD79B0}">
      <dgm:prSet/>
      <dgm:spPr/>
      <dgm:t>
        <a:bodyPr/>
        <a:lstStyle/>
        <a:p>
          <a:endParaRPr lang="en-US"/>
        </a:p>
      </dgm:t>
    </dgm:pt>
    <dgm:pt modelId="{DE40BFFC-B6C3-465B-8C95-19FC72A0BF8B}" type="sibTrans" cxnId="{FC38308A-F2BF-4364-97A6-C99C8ADD79B0}">
      <dgm:prSet/>
      <dgm:spPr/>
      <dgm:t>
        <a:bodyPr/>
        <a:lstStyle/>
        <a:p>
          <a:endParaRPr lang="en-US"/>
        </a:p>
      </dgm:t>
    </dgm:pt>
    <dgm:pt modelId="{0F55E6CE-324B-49C7-9223-0F8568F9F9A4}">
      <dgm:prSet/>
      <dgm:spPr/>
      <dgm:t>
        <a:bodyPr/>
        <a:lstStyle/>
        <a:p>
          <a:r>
            <a:rPr lang="en-US" dirty="0" err="1"/>
            <a:t>UserB</a:t>
          </a:r>
          <a:r>
            <a:rPr lang="en-US" dirty="0"/>
            <a:t> = ((Cc −(</a:t>
          </a:r>
          <a:r>
            <a:rPr lang="en-US" dirty="0" err="1"/>
            <a:t>XcA</a:t>
          </a:r>
          <a:r>
            <a:rPr lang="en-US" dirty="0"/>
            <a:t> + </a:t>
          </a:r>
          <a:r>
            <a:rPr lang="en-US" dirty="0" err="1"/>
            <a:t>XcB</a:t>
          </a:r>
          <a:r>
            <a:rPr lang="en-US" dirty="0"/>
            <a:t>))∗fc)/(</a:t>
          </a:r>
          <a:r>
            <a:rPr lang="en-US" dirty="0" err="1"/>
            <a:t>XcA</a:t>
          </a:r>
          <a:r>
            <a:rPr lang="en-US" dirty="0"/>
            <a:t> + </a:t>
          </a:r>
          <a:r>
            <a:rPr lang="en-US" dirty="0" err="1"/>
            <a:t>XcB</a:t>
          </a:r>
          <a:r>
            <a:rPr lang="en-US" dirty="0"/>
            <a:t>)</a:t>
          </a:r>
        </a:p>
      </dgm:t>
    </dgm:pt>
    <dgm:pt modelId="{DC6994C5-88AE-4F1A-9918-83086937F640}" type="parTrans" cxnId="{F8CD1347-7524-4A18-9663-FE09DBEBB5FB}">
      <dgm:prSet/>
      <dgm:spPr/>
      <dgm:t>
        <a:bodyPr/>
        <a:lstStyle/>
        <a:p>
          <a:endParaRPr lang="en-US"/>
        </a:p>
      </dgm:t>
    </dgm:pt>
    <dgm:pt modelId="{A84A9695-DA5E-4E83-A550-829333D6DCC8}" type="sibTrans" cxnId="{F8CD1347-7524-4A18-9663-FE09DBEBB5FB}">
      <dgm:prSet/>
      <dgm:spPr/>
      <dgm:t>
        <a:bodyPr/>
        <a:lstStyle/>
        <a:p>
          <a:endParaRPr lang="en-US"/>
        </a:p>
      </dgm:t>
    </dgm:pt>
    <dgm:pt modelId="{CE938B9F-D872-42E6-902A-EE894C5F5162}" type="pres">
      <dgm:prSet presAssocID="{089EED90-75B5-43FE-BAF8-AFAE3EBFD3AB}" presName="linear" presStyleCnt="0">
        <dgm:presLayoutVars>
          <dgm:animLvl val="lvl"/>
          <dgm:resizeHandles val="exact"/>
        </dgm:presLayoutVars>
      </dgm:prSet>
      <dgm:spPr/>
    </dgm:pt>
    <dgm:pt modelId="{25D7E8FC-FFCC-4915-8AD3-F20F29B6B4E0}" type="pres">
      <dgm:prSet presAssocID="{AE68AA22-3710-4206-BD2B-047295C1FC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1AF9E8-4562-4F6D-A8B0-9D7A1DF26134}" type="pres">
      <dgm:prSet presAssocID="{AE68AA22-3710-4206-BD2B-047295C1FC22}" presName="childText" presStyleLbl="revTx" presStyleIdx="0" presStyleCnt="4">
        <dgm:presLayoutVars>
          <dgm:bulletEnabled val="1"/>
        </dgm:presLayoutVars>
      </dgm:prSet>
      <dgm:spPr/>
    </dgm:pt>
    <dgm:pt modelId="{BAE388B8-1EB8-4311-8466-A5BA41D63B82}" type="pres">
      <dgm:prSet presAssocID="{DBF9B5DC-9506-487F-8271-1D93DDB49E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C6705A-EC81-4AC4-A858-5F1A07E43F9B}" type="pres">
      <dgm:prSet presAssocID="{DBF9B5DC-9506-487F-8271-1D93DDB49EB4}" presName="childText" presStyleLbl="revTx" presStyleIdx="1" presStyleCnt="4">
        <dgm:presLayoutVars>
          <dgm:bulletEnabled val="1"/>
        </dgm:presLayoutVars>
      </dgm:prSet>
      <dgm:spPr/>
    </dgm:pt>
    <dgm:pt modelId="{E06E2B40-1AA4-4E44-B02D-5E636AEC179D}" type="pres">
      <dgm:prSet presAssocID="{F2996275-BD25-4DDE-A091-6A715BF3CA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4E3EAA-0056-41E1-AE63-7172D5021B95}" type="pres">
      <dgm:prSet presAssocID="{F2996275-BD25-4DDE-A091-6A715BF3CA21}" presName="childText" presStyleLbl="revTx" presStyleIdx="2" presStyleCnt="4">
        <dgm:presLayoutVars>
          <dgm:bulletEnabled val="1"/>
        </dgm:presLayoutVars>
      </dgm:prSet>
      <dgm:spPr/>
    </dgm:pt>
    <dgm:pt modelId="{D322C7F4-80E7-43B4-A33A-948FD39B3475}" type="pres">
      <dgm:prSet presAssocID="{74BCBE2E-FCA9-4D85-9D1C-80EF9F5598B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AF299F-CDED-41B8-92BB-F4085544ADD0}" type="pres">
      <dgm:prSet presAssocID="{74BCBE2E-FCA9-4D85-9D1C-80EF9F5598B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921A915-D037-443B-B630-44DF3285479A}" type="presOf" srcId="{8926A1F0-DDE0-4D1A-BAC1-3BAEBD8EBB51}" destId="{AD4E3EAA-0056-41E1-AE63-7172D5021B95}" srcOrd="0" destOrd="0" presId="urn:microsoft.com/office/officeart/2005/8/layout/vList2"/>
    <dgm:cxn modelId="{6AE09F19-5843-44E8-BE3C-D417F441CEF0}" type="presOf" srcId="{E803AC4A-32B6-4970-9BC2-297C5BD8B4A4}" destId="{551AF9E8-4562-4F6D-A8B0-9D7A1DF26134}" srcOrd="0" destOrd="0" presId="urn:microsoft.com/office/officeart/2005/8/layout/vList2"/>
    <dgm:cxn modelId="{5E39F41E-38BA-4795-AA1F-8687236CC847}" srcId="{089EED90-75B5-43FE-BAF8-AFAE3EBFD3AB}" destId="{AE68AA22-3710-4206-BD2B-047295C1FC22}" srcOrd="0" destOrd="0" parTransId="{067EDEE1-C11C-4757-B3F0-39B79A312EEF}" sibTransId="{B24F8F3A-4D5C-4866-B25D-6D89560BE2E9}"/>
    <dgm:cxn modelId="{FB359436-5B24-40DC-B794-57918D51AFC7}" srcId="{F2996275-BD25-4DDE-A091-6A715BF3CA21}" destId="{8926A1F0-DDE0-4D1A-BAC1-3BAEBD8EBB51}" srcOrd="0" destOrd="0" parTransId="{61D11026-9BE2-443A-9ABD-34A29C55D124}" sibTransId="{B0D97580-7E42-40CA-8B81-187C1D0FD481}"/>
    <dgm:cxn modelId="{F8CD1347-7524-4A18-9663-FE09DBEBB5FB}" srcId="{74BCBE2E-FCA9-4D85-9D1C-80EF9F5598BB}" destId="{0F55E6CE-324B-49C7-9223-0F8568F9F9A4}" srcOrd="0" destOrd="0" parTransId="{DC6994C5-88AE-4F1A-9918-83086937F640}" sibTransId="{A84A9695-DA5E-4E83-A550-829333D6DCC8}"/>
    <dgm:cxn modelId="{59BBAD4F-C02C-4977-900C-84AF6AC9D8EB}" type="presOf" srcId="{74BCBE2E-FCA9-4D85-9D1C-80EF9F5598BB}" destId="{D322C7F4-80E7-43B4-A33A-948FD39B3475}" srcOrd="0" destOrd="0" presId="urn:microsoft.com/office/officeart/2005/8/layout/vList2"/>
    <dgm:cxn modelId="{EE530854-53A2-4690-AB74-2904A3049255}" srcId="{089EED90-75B5-43FE-BAF8-AFAE3EBFD3AB}" destId="{DBF9B5DC-9506-487F-8271-1D93DDB49EB4}" srcOrd="1" destOrd="0" parTransId="{2AC2281D-253D-4C70-95F8-1E7B7E86AE83}" sibTransId="{F3F5154F-F542-4288-8E0F-483B98BD3652}"/>
    <dgm:cxn modelId="{12C49059-6482-4500-BB7D-F861C9B20394}" type="presOf" srcId="{F2996275-BD25-4DDE-A091-6A715BF3CA21}" destId="{E06E2B40-1AA4-4E44-B02D-5E636AEC179D}" srcOrd="0" destOrd="0" presId="urn:microsoft.com/office/officeart/2005/8/layout/vList2"/>
    <dgm:cxn modelId="{27C9ED68-C6C7-4DED-ABDE-B3F2F455B0CA}" srcId="{089EED90-75B5-43FE-BAF8-AFAE3EBFD3AB}" destId="{F2996275-BD25-4DDE-A091-6A715BF3CA21}" srcOrd="2" destOrd="0" parTransId="{43AC10F8-D53A-4B44-A0BD-3C31DDDDEF7C}" sibTransId="{6B1D984F-AEF0-43AA-BCAE-0EAF004CE5E5}"/>
    <dgm:cxn modelId="{FC38308A-F2BF-4364-97A6-C99C8ADD79B0}" srcId="{089EED90-75B5-43FE-BAF8-AFAE3EBFD3AB}" destId="{74BCBE2E-FCA9-4D85-9D1C-80EF9F5598BB}" srcOrd="3" destOrd="0" parTransId="{C47D0CBF-CA0F-4E57-B044-2680F9A40CC3}" sibTransId="{DE40BFFC-B6C3-465B-8C95-19FC72A0BF8B}"/>
    <dgm:cxn modelId="{AF46228D-1415-4C1E-87DC-3B1672023E84}" type="presOf" srcId="{AE68AA22-3710-4206-BD2B-047295C1FC22}" destId="{25D7E8FC-FFCC-4915-8AD3-F20F29B6B4E0}" srcOrd="0" destOrd="0" presId="urn:microsoft.com/office/officeart/2005/8/layout/vList2"/>
    <dgm:cxn modelId="{9ACDEF97-1F86-4AC8-BDC5-B619C7919C4D}" type="presOf" srcId="{0F55E6CE-324B-49C7-9223-0F8568F9F9A4}" destId="{55AF299F-CDED-41B8-92BB-F4085544ADD0}" srcOrd="0" destOrd="0" presId="urn:microsoft.com/office/officeart/2005/8/layout/vList2"/>
    <dgm:cxn modelId="{A4028BBB-4670-4F72-9605-7FCE5F6FA144}" srcId="{AE68AA22-3710-4206-BD2B-047295C1FC22}" destId="{E803AC4A-32B6-4970-9BC2-297C5BD8B4A4}" srcOrd="0" destOrd="0" parTransId="{81AD5651-28F8-4F46-909F-428BA6F88963}" sibTransId="{FE0B8553-C7E9-4A68-8448-143B091EF65F}"/>
    <dgm:cxn modelId="{60DEE4C3-332C-44A7-BAA5-D83212EBBB5F}" type="presOf" srcId="{DBF9B5DC-9506-487F-8271-1D93DDB49EB4}" destId="{BAE388B8-1EB8-4311-8466-A5BA41D63B82}" srcOrd="0" destOrd="0" presId="urn:microsoft.com/office/officeart/2005/8/layout/vList2"/>
    <dgm:cxn modelId="{B9F7FACF-4A1B-445A-B2F7-6A433B323BF4}" type="presOf" srcId="{089EED90-75B5-43FE-BAF8-AFAE3EBFD3AB}" destId="{CE938B9F-D872-42E6-902A-EE894C5F5162}" srcOrd="0" destOrd="0" presId="urn:microsoft.com/office/officeart/2005/8/layout/vList2"/>
    <dgm:cxn modelId="{8DC294E5-99E2-4C48-896E-7E566723BEBC}" type="presOf" srcId="{B6944CA0-A735-47E3-8F95-AAB4AAA3D9D1}" destId="{65C6705A-EC81-4AC4-A858-5F1A07E43F9B}" srcOrd="0" destOrd="0" presId="urn:microsoft.com/office/officeart/2005/8/layout/vList2"/>
    <dgm:cxn modelId="{28B39CE7-5315-4E53-9B37-E28929A22610}" srcId="{DBF9B5DC-9506-487F-8271-1D93DDB49EB4}" destId="{B6944CA0-A735-47E3-8F95-AAB4AAA3D9D1}" srcOrd="0" destOrd="0" parTransId="{01424772-02CD-49C6-BBF7-CE619F04CE4A}" sibTransId="{96D4EEB2-E15F-440E-9B2A-31AFCD9CE589}"/>
    <dgm:cxn modelId="{1E86DEE0-708A-4E16-9564-BF1CF4C34356}" type="presParOf" srcId="{CE938B9F-D872-42E6-902A-EE894C5F5162}" destId="{25D7E8FC-FFCC-4915-8AD3-F20F29B6B4E0}" srcOrd="0" destOrd="0" presId="urn:microsoft.com/office/officeart/2005/8/layout/vList2"/>
    <dgm:cxn modelId="{6E6F4740-6E4D-4627-A65A-2B19B9EA856C}" type="presParOf" srcId="{CE938B9F-D872-42E6-902A-EE894C5F5162}" destId="{551AF9E8-4562-4F6D-A8B0-9D7A1DF26134}" srcOrd="1" destOrd="0" presId="urn:microsoft.com/office/officeart/2005/8/layout/vList2"/>
    <dgm:cxn modelId="{DFDD21AD-E032-4C19-A472-0701658C3C44}" type="presParOf" srcId="{CE938B9F-D872-42E6-902A-EE894C5F5162}" destId="{BAE388B8-1EB8-4311-8466-A5BA41D63B82}" srcOrd="2" destOrd="0" presId="urn:microsoft.com/office/officeart/2005/8/layout/vList2"/>
    <dgm:cxn modelId="{A47F88E7-EB4D-4765-9EC6-C46F101BBDD6}" type="presParOf" srcId="{CE938B9F-D872-42E6-902A-EE894C5F5162}" destId="{65C6705A-EC81-4AC4-A858-5F1A07E43F9B}" srcOrd="3" destOrd="0" presId="urn:microsoft.com/office/officeart/2005/8/layout/vList2"/>
    <dgm:cxn modelId="{6F484273-6927-4486-A71A-0554303AF33E}" type="presParOf" srcId="{CE938B9F-D872-42E6-902A-EE894C5F5162}" destId="{E06E2B40-1AA4-4E44-B02D-5E636AEC179D}" srcOrd="4" destOrd="0" presId="urn:microsoft.com/office/officeart/2005/8/layout/vList2"/>
    <dgm:cxn modelId="{38452C94-372B-474B-8F5B-A7F2257D9FEB}" type="presParOf" srcId="{CE938B9F-D872-42E6-902A-EE894C5F5162}" destId="{AD4E3EAA-0056-41E1-AE63-7172D5021B95}" srcOrd="5" destOrd="0" presId="urn:microsoft.com/office/officeart/2005/8/layout/vList2"/>
    <dgm:cxn modelId="{15315FA3-AA55-4DF0-BC47-3B2C4877DA6A}" type="presParOf" srcId="{CE938B9F-D872-42E6-902A-EE894C5F5162}" destId="{D322C7F4-80E7-43B4-A33A-948FD39B3475}" srcOrd="6" destOrd="0" presId="urn:microsoft.com/office/officeart/2005/8/layout/vList2"/>
    <dgm:cxn modelId="{1B47EF1B-6B24-4C41-BCF9-461512DC3164}" type="presParOf" srcId="{CE938B9F-D872-42E6-902A-EE894C5F5162}" destId="{55AF299F-CDED-41B8-92BB-F4085544ADD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B42CF8-F8E8-4159-A8CF-E56F62493FB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C26F81-4BC1-477D-8BF0-A6E992F16F3A}">
      <dgm:prSet/>
      <dgm:spPr/>
      <dgm:t>
        <a:bodyPr/>
        <a:lstStyle/>
        <a:p>
          <a:pPr rtl="0"/>
          <a:r>
            <a:rPr lang="en-US" dirty="0"/>
            <a:t>Kubernetes doesn’t </a:t>
          </a:r>
          <a:r>
            <a:rPr lang="en-US" dirty="0">
              <a:latin typeface="Avenir Next LT Pro"/>
            </a:rPr>
            <a:t>allocate resources dynamically after pods are scheduled.</a:t>
          </a:r>
          <a:endParaRPr lang="en-US" dirty="0"/>
        </a:p>
      </dgm:t>
    </dgm:pt>
    <dgm:pt modelId="{212EA987-E89C-4414-AB19-DC16E66234FA}" type="parTrans" cxnId="{5C6252B7-4DDD-4754-9A2C-39C7E3475375}">
      <dgm:prSet/>
      <dgm:spPr/>
      <dgm:t>
        <a:bodyPr/>
        <a:lstStyle/>
        <a:p>
          <a:endParaRPr lang="en-US"/>
        </a:p>
      </dgm:t>
    </dgm:pt>
    <dgm:pt modelId="{00033FC2-A55A-412C-AEE2-79F070BCC45A}" type="sibTrans" cxnId="{5C6252B7-4DDD-4754-9A2C-39C7E3475375}">
      <dgm:prSet/>
      <dgm:spPr/>
      <dgm:t>
        <a:bodyPr/>
        <a:lstStyle/>
        <a:p>
          <a:endParaRPr lang="en-US"/>
        </a:p>
      </dgm:t>
    </dgm:pt>
    <dgm:pt modelId="{DAEA2DDB-0853-41B4-A07A-6DC0BAB92D97}">
      <dgm:prSet/>
      <dgm:spPr/>
      <dgm:t>
        <a:bodyPr/>
        <a:lstStyle/>
        <a:p>
          <a:r>
            <a:rPr lang="en-US" dirty="0"/>
            <a:t>Proposed a model to calculate and assign resource limits fairly among the pods.</a:t>
          </a:r>
        </a:p>
      </dgm:t>
    </dgm:pt>
    <dgm:pt modelId="{653A02FB-3AB0-4C6A-84EB-9F38EC160C0E}" type="parTrans" cxnId="{AC3DD7AA-06B5-4A92-8C05-B53E8ED6783C}">
      <dgm:prSet/>
      <dgm:spPr/>
      <dgm:t>
        <a:bodyPr/>
        <a:lstStyle/>
        <a:p>
          <a:endParaRPr lang="en-US"/>
        </a:p>
      </dgm:t>
    </dgm:pt>
    <dgm:pt modelId="{2EFE7895-EE02-4339-9A42-C224D6A772CF}" type="sibTrans" cxnId="{AC3DD7AA-06B5-4A92-8C05-B53E8ED6783C}">
      <dgm:prSet/>
      <dgm:spPr/>
      <dgm:t>
        <a:bodyPr/>
        <a:lstStyle/>
        <a:p>
          <a:endParaRPr lang="en-US"/>
        </a:p>
      </dgm:t>
    </dgm:pt>
    <dgm:pt modelId="{B51CA4C3-3A9B-40CA-81AE-4B26FD6019E6}">
      <dgm:prSet/>
      <dgm:spPr/>
      <dgm:t>
        <a:bodyPr/>
        <a:lstStyle/>
        <a:p>
          <a:r>
            <a:rPr lang="en-US" dirty="0"/>
            <a:t>While designing, integrated three different fair allocation policies, DRF, MLF-DRS and FFMRA.</a:t>
          </a:r>
        </a:p>
      </dgm:t>
    </dgm:pt>
    <dgm:pt modelId="{399B808C-7B50-46E8-841D-894433918E62}" type="parTrans" cxnId="{79AAE91E-02CF-44D9-9F88-8443F0953E14}">
      <dgm:prSet/>
      <dgm:spPr/>
      <dgm:t>
        <a:bodyPr/>
        <a:lstStyle/>
        <a:p>
          <a:endParaRPr lang="en-US"/>
        </a:p>
      </dgm:t>
    </dgm:pt>
    <dgm:pt modelId="{C410F94B-0D71-4FB6-A4DD-9A1BD1014A40}" type="sibTrans" cxnId="{79AAE91E-02CF-44D9-9F88-8443F0953E14}">
      <dgm:prSet/>
      <dgm:spPr/>
      <dgm:t>
        <a:bodyPr/>
        <a:lstStyle/>
        <a:p>
          <a:endParaRPr lang="en-US"/>
        </a:p>
      </dgm:t>
    </dgm:pt>
    <dgm:pt modelId="{A4CBBF03-393E-4FED-AF5B-1AA0D6D65F2B}" type="pres">
      <dgm:prSet presAssocID="{74B42CF8-F8E8-4159-A8CF-E56F62493FB9}" presName="matrix" presStyleCnt="0">
        <dgm:presLayoutVars>
          <dgm:chMax val="1"/>
          <dgm:dir/>
          <dgm:resizeHandles val="exact"/>
        </dgm:presLayoutVars>
      </dgm:prSet>
      <dgm:spPr/>
    </dgm:pt>
    <dgm:pt modelId="{74188149-9FF0-4F39-AE72-407DECA1EDF0}" type="pres">
      <dgm:prSet presAssocID="{74B42CF8-F8E8-4159-A8CF-E56F62493FB9}" presName="diamond" presStyleLbl="bgShp" presStyleIdx="0" presStyleCnt="1"/>
      <dgm:spPr/>
    </dgm:pt>
    <dgm:pt modelId="{1925992F-A450-45A6-92A1-FAAB392DBBDC}" type="pres">
      <dgm:prSet presAssocID="{74B42CF8-F8E8-4159-A8CF-E56F62493F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1F17B4E-4768-4ACF-AD37-3E580406131E}" type="pres">
      <dgm:prSet presAssocID="{74B42CF8-F8E8-4159-A8CF-E56F62493F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E023B2-BE43-49A9-B524-92EEB7C7E55A}" type="pres">
      <dgm:prSet presAssocID="{74B42CF8-F8E8-4159-A8CF-E56F62493F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924B471-8A6E-409A-BC3F-C059E834C8A0}" type="pres">
      <dgm:prSet presAssocID="{74B42CF8-F8E8-4159-A8CF-E56F62493F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9AAE91E-02CF-44D9-9F88-8443F0953E14}" srcId="{74B42CF8-F8E8-4159-A8CF-E56F62493FB9}" destId="{B51CA4C3-3A9B-40CA-81AE-4B26FD6019E6}" srcOrd="2" destOrd="0" parTransId="{399B808C-7B50-46E8-841D-894433918E62}" sibTransId="{C410F94B-0D71-4FB6-A4DD-9A1BD1014A40}"/>
    <dgm:cxn modelId="{34544B36-29E7-4216-8D38-2AE646930470}" type="presOf" srcId="{74B42CF8-F8E8-4159-A8CF-E56F62493FB9}" destId="{A4CBBF03-393E-4FED-AF5B-1AA0D6D65F2B}" srcOrd="0" destOrd="0" presId="urn:microsoft.com/office/officeart/2005/8/layout/matrix3"/>
    <dgm:cxn modelId="{E1E3DC38-E9AD-4459-8F83-C16D6D555980}" type="presOf" srcId="{94C26F81-4BC1-477D-8BF0-A6E992F16F3A}" destId="{1925992F-A450-45A6-92A1-FAAB392DBBDC}" srcOrd="0" destOrd="0" presId="urn:microsoft.com/office/officeart/2005/8/layout/matrix3"/>
    <dgm:cxn modelId="{523C186A-7781-4C59-9F3D-3A987E393ED4}" type="presOf" srcId="{DAEA2DDB-0853-41B4-A07A-6DC0BAB92D97}" destId="{F1F17B4E-4768-4ACF-AD37-3E580406131E}" srcOrd="0" destOrd="0" presId="urn:microsoft.com/office/officeart/2005/8/layout/matrix3"/>
    <dgm:cxn modelId="{AC3DD7AA-06B5-4A92-8C05-B53E8ED6783C}" srcId="{74B42CF8-F8E8-4159-A8CF-E56F62493FB9}" destId="{DAEA2DDB-0853-41B4-A07A-6DC0BAB92D97}" srcOrd="1" destOrd="0" parTransId="{653A02FB-3AB0-4C6A-84EB-9F38EC160C0E}" sibTransId="{2EFE7895-EE02-4339-9A42-C224D6A772CF}"/>
    <dgm:cxn modelId="{5C6252B7-4DDD-4754-9A2C-39C7E3475375}" srcId="{74B42CF8-F8E8-4159-A8CF-E56F62493FB9}" destId="{94C26F81-4BC1-477D-8BF0-A6E992F16F3A}" srcOrd="0" destOrd="0" parTransId="{212EA987-E89C-4414-AB19-DC16E66234FA}" sibTransId="{00033FC2-A55A-412C-AEE2-79F070BCC45A}"/>
    <dgm:cxn modelId="{30BB83F6-4825-47BB-93C9-EEE53B08FD45}" type="presOf" srcId="{B51CA4C3-3A9B-40CA-81AE-4B26FD6019E6}" destId="{41E023B2-BE43-49A9-B524-92EEB7C7E55A}" srcOrd="0" destOrd="0" presId="urn:microsoft.com/office/officeart/2005/8/layout/matrix3"/>
    <dgm:cxn modelId="{52D7EC08-A1C6-44ED-A2E7-60E0A335FA71}" type="presParOf" srcId="{A4CBBF03-393E-4FED-AF5B-1AA0D6D65F2B}" destId="{74188149-9FF0-4F39-AE72-407DECA1EDF0}" srcOrd="0" destOrd="0" presId="urn:microsoft.com/office/officeart/2005/8/layout/matrix3"/>
    <dgm:cxn modelId="{1A71AAEA-2BF4-431D-9C70-DB98FE5CD71C}" type="presParOf" srcId="{A4CBBF03-393E-4FED-AF5B-1AA0D6D65F2B}" destId="{1925992F-A450-45A6-92A1-FAAB392DBBDC}" srcOrd="1" destOrd="0" presId="urn:microsoft.com/office/officeart/2005/8/layout/matrix3"/>
    <dgm:cxn modelId="{BCDB7167-F268-4CC3-8B32-365DC482BC33}" type="presParOf" srcId="{A4CBBF03-393E-4FED-AF5B-1AA0D6D65F2B}" destId="{F1F17B4E-4768-4ACF-AD37-3E580406131E}" srcOrd="2" destOrd="0" presId="urn:microsoft.com/office/officeart/2005/8/layout/matrix3"/>
    <dgm:cxn modelId="{6354C887-B796-41B8-ADFB-200F2DB49264}" type="presParOf" srcId="{A4CBBF03-393E-4FED-AF5B-1AA0D6D65F2B}" destId="{41E023B2-BE43-49A9-B524-92EEB7C7E55A}" srcOrd="3" destOrd="0" presId="urn:microsoft.com/office/officeart/2005/8/layout/matrix3"/>
    <dgm:cxn modelId="{CA6AAC0E-DC27-48A2-B0A8-F781244B839D}" type="presParOf" srcId="{A4CBBF03-393E-4FED-AF5B-1AA0D6D65F2B}" destId="{9924B471-8A6E-409A-BC3F-C059E834C8A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ADD2-EB77-47CF-B5F3-F2B96DF77964}">
      <dsp:nvSpPr>
        <dsp:cNvPr id="0" name=""/>
        <dsp:cNvSpPr/>
      </dsp:nvSpPr>
      <dsp:spPr>
        <a:xfrm>
          <a:off x="4844401" y="2751210"/>
          <a:ext cx="543332" cy="116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666" y="0"/>
              </a:lnTo>
              <a:lnTo>
                <a:pt x="271666" y="1168164"/>
              </a:lnTo>
              <a:lnTo>
                <a:pt x="543332" y="1168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034C-0B55-4858-918A-A460728A2FB9}">
      <dsp:nvSpPr>
        <dsp:cNvPr id="0" name=""/>
        <dsp:cNvSpPr/>
      </dsp:nvSpPr>
      <dsp:spPr>
        <a:xfrm>
          <a:off x="4844401" y="2705490"/>
          <a:ext cx="543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33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70707-18D9-4A87-BFB9-83A577276A51}">
      <dsp:nvSpPr>
        <dsp:cNvPr id="0" name=""/>
        <dsp:cNvSpPr/>
      </dsp:nvSpPr>
      <dsp:spPr>
        <a:xfrm>
          <a:off x="4844401" y="1583045"/>
          <a:ext cx="543332" cy="1168164"/>
        </a:xfrm>
        <a:custGeom>
          <a:avLst/>
          <a:gdLst/>
          <a:ahLst/>
          <a:cxnLst/>
          <a:rect l="0" t="0" r="0" b="0"/>
          <a:pathLst>
            <a:path>
              <a:moveTo>
                <a:pt x="0" y="1168164"/>
              </a:moveTo>
              <a:lnTo>
                <a:pt x="271666" y="1168164"/>
              </a:lnTo>
              <a:lnTo>
                <a:pt x="271666" y="0"/>
              </a:lnTo>
              <a:lnTo>
                <a:pt x="5433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F1969-2B0B-4C79-BDD8-74A44D149769}">
      <dsp:nvSpPr>
        <dsp:cNvPr id="0" name=""/>
        <dsp:cNvSpPr/>
      </dsp:nvSpPr>
      <dsp:spPr>
        <a:xfrm>
          <a:off x="2127739" y="589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Kubernetes: Container Orchestration Platform</a:t>
          </a:r>
        </a:p>
      </dsp:txBody>
      <dsp:txXfrm>
        <a:off x="2127739" y="589"/>
        <a:ext cx="2716662" cy="828581"/>
      </dsp:txXfrm>
    </dsp:sp>
    <dsp:sp modelId="{6CF8172F-0469-430C-895D-B5F0A249801D}">
      <dsp:nvSpPr>
        <dsp:cNvPr id="0" name=""/>
        <dsp:cNvSpPr/>
      </dsp:nvSpPr>
      <dsp:spPr>
        <a:xfrm>
          <a:off x="2127739" y="1168754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Kubernetes's Architecture</a:t>
          </a:r>
        </a:p>
      </dsp:txBody>
      <dsp:txXfrm>
        <a:off x="2127739" y="1168754"/>
        <a:ext cx="2716662" cy="828581"/>
      </dsp:txXfrm>
    </dsp:sp>
    <dsp:sp modelId="{308BDDA2-13C9-44D8-97A8-2470CB7E9D05}">
      <dsp:nvSpPr>
        <dsp:cNvPr id="0" name=""/>
        <dsp:cNvSpPr/>
      </dsp:nvSpPr>
      <dsp:spPr>
        <a:xfrm>
          <a:off x="2127739" y="2336919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Scaling Mechanism</a:t>
          </a:r>
        </a:p>
      </dsp:txBody>
      <dsp:txXfrm>
        <a:off x="2127739" y="2336919"/>
        <a:ext cx="2716662" cy="828581"/>
      </dsp:txXfrm>
    </dsp:sp>
    <dsp:sp modelId="{C5440401-F778-4615-B638-C22E84899586}">
      <dsp:nvSpPr>
        <dsp:cNvPr id="0" name=""/>
        <dsp:cNvSpPr/>
      </dsp:nvSpPr>
      <dsp:spPr>
        <a:xfrm>
          <a:off x="5387734" y="1168754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Horizontal Scaling</a:t>
          </a:r>
        </a:p>
      </dsp:txBody>
      <dsp:txXfrm>
        <a:off x="5387734" y="1168754"/>
        <a:ext cx="2716662" cy="828581"/>
      </dsp:txXfrm>
    </dsp:sp>
    <dsp:sp modelId="{265FD695-414E-43B9-822A-F78F5891D87C}">
      <dsp:nvSpPr>
        <dsp:cNvPr id="0" name=""/>
        <dsp:cNvSpPr/>
      </dsp:nvSpPr>
      <dsp:spPr>
        <a:xfrm>
          <a:off x="5387734" y="2336919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Vertical Scaling</a:t>
          </a:r>
        </a:p>
      </dsp:txBody>
      <dsp:txXfrm>
        <a:off x="5387734" y="2336919"/>
        <a:ext cx="2716662" cy="828581"/>
      </dsp:txXfrm>
    </dsp:sp>
    <dsp:sp modelId="{36A15C21-3AC9-44AA-8A23-7506DCC6897A}">
      <dsp:nvSpPr>
        <dsp:cNvPr id="0" name=""/>
        <dsp:cNvSpPr/>
      </dsp:nvSpPr>
      <dsp:spPr>
        <a:xfrm>
          <a:off x="5387734" y="3505084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Cluster Autoscaler</a:t>
          </a:r>
        </a:p>
      </dsp:txBody>
      <dsp:txXfrm>
        <a:off x="5387734" y="3505084"/>
        <a:ext cx="2716662" cy="828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C5FE6-8F65-4FFD-B41B-4B4A53DD7C9D}">
      <dsp:nvSpPr>
        <dsp:cNvPr id="0" name=""/>
        <dsp:cNvSpPr/>
      </dsp:nvSpPr>
      <dsp:spPr>
        <a:xfrm>
          <a:off x="0" y="3283738"/>
          <a:ext cx="6830568" cy="21544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Trying to dynamically assign resource limits fairly among different pods running in a speciﬁc node. </a:t>
          </a:r>
        </a:p>
      </dsp:txBody>
      <dsp:txXfrm>
        <a:off x="0" y="3283738"/>
        <a:ext cx="6830568" cy="2154488"/>
      </dsp:txXfrm>
    </dsp:sp>
    <dsp:sp modelId="{135DE6FB-B636-4E4B-A102-82D3C107F5AE}">
      <dsp:nvSpPr>
        <dsp:cNvPr id="0" name=""/>
        <dsp:cNvSpPr/>
      </dsp:nvSpPr>
      <dsp:spPr>
        <a:xfrm rot="10800000">
          <a:off x="0" y="2453"/>
          <a:ext cx="6830568" cy="3313602"/>
        </a:xfrm>
        <a:prstGeom prst="upArrowCallout">
          <a:avLst/>
        </a:prstGeom>
        <a:solidFill>
          <a:schemeClr val="accent1">
            <a:shade val="80000"/>
            <a:hueOff val="307345"/>
            <a:satOff val="-18549"/>
            <a:lumOff val="304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and integrate three different fair allocation algorithms</a:t>
          </a:r>
        </a:p>
      </dsp:txBody>
      <dsp:txXfrm rot="-10800000">
        <a:off x="0" y="2453"/>
        <a:ext cx="6830568" cy="1163074"/>
      </dsp:txXfrm>
    </dsp:sp>
    <dsp:sp modelId="{C6018AEA-C7D1-4123-BF5F-5124CA425742}">
      <dsp:nvSpPr>
        <dsp:cNvPr id="0" name=""/>
        <dsp:cNvSpPr/>
      </dsp:nvSpPr>
      <dsp:spPr>
        <a:xfrm>
          <a:off x="3335" y="1165527"/>
          <a:ext cx="2274632" cy="990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DRF : Dominant Recourse Fairness.</a:t>
          </a:r>
        </a:p>
      </dsp:txBody>
      <dsp:txXfrm>
        <a:off x="3335" y="1165527"/>
        <a:ext cx="2274632" cy="990767"/>
      </dsp:txXfrm>
    </dsp:sp>
    <dsp:sp modelId="{28D3857D-F147-46CF-8452-86EC58AD6453}">
      <dsp:nvSpPr>
        <dsp:cNvPr id="0" name=""/>
        <dsp:cNvSpPr/>
      </dsp:nvSpPr>
      <dsp:spPr>
        <a:xfrm>
          <a:off x="2277967" y="1165527"/>
          <a:ext cx="2274632" cy="990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MLF-DRS : Multi-level Fair Dominant Resource Scheduling. </a:t>
          </a:r>
        </a:p>
      </dsp:txBody>
      <dsp:txXfrm>
        <a:off x="2277967" y="1165527"/>
        <a:ext cx="2274632" cy="990767"/>
      </dsp:txXfrm>
    </dsp:sp>
    <dsp:sp modelId="{1EA93AAA-A394-4D16-A377-141BB3E32A45}">
      <dsp:nvSpPr>
        <dsp:cNvPr id="0" name=""/>
        <dsp:cNvSpPr/>
      </dsp:nvSpPr>
      <dsp:spPr>
        <a:xfrm>
          <a:off x="4552600" y="1165527"/>
          <a:ext cx="2274632" cy="990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FFMRA: A Fully Fair Multi-Resource Allocation Algorithm.</a:t>
          </a:r>
        </a:p>
      </dsp:txBody>
      <dsp:txXfrm>
        <a:off x="4552600" y="1165527"/>
        <a:ext cx="2274632" cy="990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6716A-728D-4666-A8C8-48CA4FD3F411}">
      <dsp:nvSpPr>
        <dsp:cNvPr id="0" name=""/>
        <dsp:cNvSpPr/>
      </dsp:nvSpPr>
      <dsp:spPr>
        <a:xfrm>
          <a:off x="1923" y="3782"/>
          <a:ext cx="2211075" cy="11055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DRF takes into account only dominant resources</a:t>
          </a:r>
        </a:p>
      </dsp:txBody>
      <dsp:txXfrm>
        <a:off x="34303" y="36162"/>
        <a:ext cx="2146315" cy="1040777"/>
      </dsp:txXfrm>
    </dsp:sp>
    <dsp:sp modelId="{8B254AD1-1BFF-4EE5-899F-F8B78C4B062B}">
      <dsp:nvSpPr>
        <dsp:cNvPr id="0" name=""/>
        <dsp:cNvSpPr/>
      </dsp:nvSpPr>
      <dsp:spPr>
        <a:xfrm>
          <a:off x="223031" y="1109320"/>
          <a:ext cx="221107" cy="8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153"/>
              </a:lnTo>
              <a:lnTo>
                <a:pt x="221107" y="8291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AC6DB-D602-4D0A-89C1-F48A7A4F416A}">
      <dsp:nvSpPr>
        <dsp:cNvPr id="0" name=""/>
        <dsp:cNvSpPr/>
      </dsp:nvSpPr>
      <dsp:spPr>
        <a:xfrm>
          <a:off x="444138" y="1385705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node capacity (Cc, Cm)</a:t>
          </a:r>
        </a:p>
      </dsp:txBody>
      <dsp:txXfrm>
        <a:off x="476518" y="1418085"/>
        <a:ext cx="1704100" cy="1040777"/>
      </dsp:txXfrm>
    </dsp:sp>
    <dsp:sp modelId="{3BDEE6F3-8328-4624-96B7-43A3092AAEE0}">
      <dsp:nvSpPr>
        <dsp:cNvPr id="0" name=""/>
        <dsp:cNvSpPr/>
      </dsp:nvSpPr>
      <dsp:spPr>
        <a:xfrm>
          <a:off x="2765768" y="3782"/>
          <a:ext cx="2211075" cy="11055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users A and B submit </a:t>
          </a:r>
          <a:r>
            <a:rPr lang="en-US" sz="1400" kern="1200" dirty="0">
              <a:latin typeface="Avenir Next LT Pro"/>
            </a:rPr>
            <a:t>tasks</a:t>
          </a:r>
        </a:p>
      </dsp:txBody>
      <dsp:txXfrm>
        <a:off x="2798148" y="36162"/>
        <a:ext cx="2146315" cy="1040777"/>
      </dsp:txXfrm>
    </dsp:sp>
    <dsp:sp modelId="{A9D30441-45FB-4149-8C6D-18993ABDE82A}">
      <dsp:nvSpPr>
        <dsp:cNvPr id="0" name=""/>
        <dsp:cNvSpPr/>
      </dsp:nvSpPr>
      <dsp:spPr>
        <a:xfrm>
          <a:off x="2986875" y="1109320"/>
          <a:ext cx="221107" cy="8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153"/>
              </a:lnTo>
              <a:lnTo>
                <a:pt x="221107" y="8291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0A8AB-0E28-43EF-995E-DC6A8B0D7809}">
      <dsp:nvSpPr>
        <dsp:cNvPr id="0" name=""/>
        <dsp:cNvSpPr/>
      </dsp:nvSpPr>
      <dsp:spPr>
        <a:xfrm>
          <a:off x="3207983" y="1385705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demand vector</a:t>
          </a:r>
          <a:r>
            <a:rPr lang="en-US" sz="1200" kern="1200" dirty="0"/>
            <a:t> (</a:t>
          </a:r>
          <a:r>
            <a:rPr lang="en-US" sz="1200" kern="1200" dirty="0" err="1"/>
            <a:t>dcA</a:t>
          </a:r>
          <a:r>
            <a:rPr lang="en-US" sz="1200" kern="1200" dirty="0"/>
            <a:t>, </a:t>
          </a:r>
          <a:r>
            <a:rPr lang="en-US" sz="1200" kern="1200" dirty="0" err="1"/>
            <a:t>dmA</a:t>
          </a:r>
          <a:r>
            <a:rPr lang="en-US" sz="1200" kern="1200" dirty="0"/>
            <a:t>) and (</a:t>
          </a:r>
          <a:r>
            <a:rPr lang="en-US" sz="1200" kern="1200" dirty="0" err="1"/>
            <a:t>dcB</a:t>
          </a:r>
          <a:r>
            <a:rPr lang="en-US" sz="1200" kern="1200" dirty="0"/>
            <a:t>, </a:t>
          </a:r>
          <a:r>
            <a:rPr lang="en-US" sz="1200" kern="1200" dirty="0" err="1"/>
            <a:t>drB</a:t>
          </a:r>
          <a:r>
            <a:rPr lang="en-US" sz="1200" kern="1200" dirty="0"/>
            <a:t>).</a:t>
          </a:r>
        </a:p>
      </dsp:txBody>
      <dsp:txXfrm>
        <a:off x="3240363" y="1418085"/>
        <a:ext cx="1704100" cy="1040777"/>
      </dsp:txXfrm>
    </dsp:sp>
    <dsp:sp modelId="{1A0635EA-AD95-431F-AD05-D3F5AB8546CD}">
      <dsp:nvSpPr>
        <dsp:cNvPr id="0" name=""/>
        <dsp:cNvSpPr/>
      </dsp:nvSpPr>
      <dsp:spPr>
        <a:xfrm>
          <a:off x="2986875" y="1109320"/>
          <a:ext cx="221107" cy="2211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075"/>
              </a:lnTo>
              <a:lnTo>
                <a:pt x="221107" y="22110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8B0E-B21A-4AD2-A727-FE04D6C19FAD}">
      <dsp:nvSpPr>
        <dsp:cNvPr id="0" name=""/>
        <dsp:cNvSpPr/>
      </dsp:nvSpPr>
      <dsp:spPr>
        <a:xfrm>
          <a:off x="3207983" y="2767627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where</a:t>
          </a:r>
          <a:r>
            <a:rPr lang="en-US" sz="1200" kern="1200" dirty="0"/>
            <a:t> c and m denotes CPU and memory.</a:t>
          </a:r>
        </a:p>
      </dsp:txBody>
      <dsp:txXfrm>
        <a:off x="3240363" y="2800007"/>
        <a:ext cx="1704100" cy="1040777"/>
      </dsp:txXfrm>
    </dsp:sp>
    <dsp:sp modelId="{2FBDA57C-DB9B-4476-B93E-7D9E44A450BE}">
      <dsp:nvSpPr>
        <dsp:cNvPr id="0" name=""/>
        <dsp:cNvSpPr/>
      </dsp:nvSpPr>
      <dsp:spPr>
        <a:xfrm>
          <a:off x="5529612" y="3782"/>
          <a:ext cx="2211075" cy="1105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Calculate dominant resource.</a:t>
          </a:r>
        </a:p>
      </dsp:txBody>
      <dsp:txXfrm>
        <a:off x="5561992" y="36162"/>
        <a:ext cx="2146315" cy="1040777"/>
      </dsp:txXfrm>
    </dsp:sp>
    <dsp:sp modelId="{290C39E7-9F99-4861-A189-0AAED98F0FD6}">
      <dsp:nvSpPr>
        <dsp:cNvPr id="0" name=""/>
        <dsp:cNvSpPr/>
      </dsp:nvSpPr>
      <dsp:spPr>
        <a:xfrm>
          <a:off x="5750719" y="1109320"/>
          <a:ext cx="221107" cy="8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153"/>
              </a:lnTo>
              <a:lnTo>
                <a:pt x="221107" y="8291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40B65-1FB0-4044-A69B-2517509064BA}">
      <dsp:nvSpPr>
        <dsp:cNvPr id="0" name=""/>
        <dsp:cNvSpPr/>
      </dsp:nvSpPr>
      <dsp:spPr>
        <a:xfrm>
          <a:off x="5971827" y="1385705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domA</a:t>
          </a:r>
          <a:r>
            <a:rPr lang="en-US" sz="1200" kern="1200" dirty="0"/>
            <a:t> = max(</a:t>
          </a:r>
          <a:r>
            <a:rPr lang="en-US" sz="1200" kern="1200" dirty="0" err="1"/>
            <a:t>dcA</a:t>
          </a:r>
          <a:r>
            <a:rPr lang="en-US" sz="1200" kern="1200" dirty="0"/>
            <a:t>/Cc, </a:t>
          </a:r>
          <a:r>
            <a:rPr lang="en-US" sz="1200" kern="1200" dirty="0" err="1"/>
            <a:t>dmA</a:t>
          </a:r>
          <a:r>
            <a:rPr lang="en-US" sz="1200" kern="1200" dirty="0"/>
            <a:t>/Cm) </a:t>
          </a:r>
        </a:p>
      </dsp:txBody>
      <dsp:txXfrm>
        <a:off x="6004207" y="1418085"/>
        <a:ext cx="1704100" cy="1040777"/>
      </dsp:txXfrm>
    </dsp:sp>
    <dsp:sp modelId="{6B9BF308-84D6-40C4-A8A3-6CADC3461CB8}">
      <dsp:nvSpPr>
        <dsp:cNvPr id="0" name=""/>
        <dsp:cNvSpPr/>
      </dsp:nvSpPr>
      <dsp:spPr>
        <a:xfrm>
          <a:off x="5750719" y="1109320"/>
          <a:ext cx="221107" cy="2211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075"/>
              </a:lnTo>
              <a:lnTo>
                <a:pt x="221107" y="22110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F3867-AC49-4F13-A6EF-BEF608AB1592}">
      <dsp:nvSpPr>
        <dsp:cNvPr id="0" name=""/>
        <dsp:cNvSpPr/>
      </dsp:nvSpPr>
      <dsp:spPr>
        <a:xfrm>
          <a:off x="5971827" y="2767627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domB</a:t>
          </a:r>
          <a:r>
            <a:rPr lang="en-US" sz="1200" kern="1200" dirty="0"/>
            <a:t> = max(</a:t>
          </a:r>
          <a:r>
            <a:rPr lang="en-US" sz="1200" kern="1200" dirty="0" err="1"/>
            <a:t>dcB</a:t>
          </a:r>
          <a:r>
            <a:rPr lang="en-US" sz="1200" kern="1200" dirty="0"/>
            <a:t>/Cc, </a:t>
          </a:r>
          <a:r>
            <a:rPr lang="en-US" sz="1200" kern="1200" dirty="0" err="1"/>
            <a:t>dmB</a:t>
          </a:r>
          <a:r>
            <a:rPr lang="en-US" sz="1200" kern="1200" dirty="0"/>
            <a:t>/Cm) </a:t>
          </a:r>
        </a:p>
      </dsp:txBody>
      <dsp:txXfrm>
        <a:off x="6004207" y="2800007"/>
        <a:ext cx="1704100" cy="1040777"/>
      </dsp:txXfrm>
    </dsp:sp>
    <dsp:sp modelId="{4ECD3846-ED17-4E4E-9644-57AF0D74B18E}">
      <dsp:nvSpPr>
        <dsp:cNvPr id="0" name=""/>
        <dsp:cNvSpPr/>
      </dsp:nvSpPr>
      <dsp:spPr>
        <a:xfrm>
          <a:off x="8293456" y="3782"/>
          <a:ext cx="2211075" cy="11055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allocation of resources are determined as the following optimization problem.</a:t>
          </a:r>
        </a:p>
      </dsp:txBody>
      <dsp:txXfrm>
        <a:off x="8325836" y="36162"/>
        <a:ext cx="2146315" cy="1040777"/>
      </dsp:txXfrm>
    </dsp:sp>
    <dsp:sp modelId="{5265B870-E44E-43A4-8046-3876FEFD4525}">
      <dsp:nvSpPr>
        <dsp:cNvPr id="0" name=""/>
        <dsp:cNvSpPr/>
      </dsp:nvSpPr>
      <dsp:spPr>
        <a:xfrm>
          <a:off x="8514564" y="1109320"/>
          <a:ext cx="221107" cy="8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153"/>
              </a:lnTo>
              <a:lnTo>
                <a:pt x="221107" y="8291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DF5AC-7A45-48EB-AA21-3EE0D5E6EC4C}">
      <dsp:nvSpPr>
        <dsp:cNvPr id="0" name=""/>
        <dsp:cNvSpPr/>
      </dsp:nvSpPr>
      <dsp:spPr>
        <a:xfrm>
          <a:off x="8735671" y="1385705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max (A, B) while staying in the capacity</a:t>
          </a:r>
          <a:endParaRPr lang="en-US" sz="1200" kern="1200" dirty="0"/>
        </a:p>
      </dsp:txBody>
      <dsp:txXfrm>
        <a:off x="8768051" y="1418085"/>
        <a:ext cx="1704100" cy="1040777"/>
      </dsp:txXfrm>
    </dsp:sp>
    <dsp:sp modelId="{49D4A8BB-9C5B-4743-AD7B-94EBFD4C73A9}">
      <dsp:nvSpPr>
        <dsp:cNvPr id="0" name=""/>
        <dsp:cNvSpPr/>
      </dsp:nvSpPr>
      <dsp:spPr>
        <a:xfrm>
          <a:off x="8514564" y="1109320"/>
          <a:ext cx="221107" cy="2211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075"/>
              </a:lnTo>
              <a:lnTo>
                <a:pt x="221107" y="22110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F239-2078-4764-B779-834269FC6E88}">
      <dsp:nvSpPr>
        <dsp:cNvPr id="0" name=""/>
        <dsp:cNvSpPr/>
      </dsp:nvSpPr>
      <dsp:spPr>
        <a:xfrm>
          <a:off x="8735671" y="2767627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ratio between dominant features are equal</a:t>
          </a:r>
        </a:p>
      </dsp:txBody>
      <dsp:txXfrm>
        <a:off x="8768051" y="2800007"/>
        <a:ext cx="1704100" cy="1040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7E8FC-FFCC-4915-8AD3-F20F29B6B4E0}">
      <dsp:nvSpPr>
        <dsp:cNvPr id="0" name=""/>
        <dsp:cNvSpPr/>
      </dsp:nvSpPr>
      <dsp:spPr>
        <a:xfrm>
          <a:off x="0" y="648575"/>
          <a:ext cx="636422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Memory allocation for non-dominants :</a:t>
          </a:r>
        </a:p>
      </dsp:txBody>
      <dsp:txXfrm>
        <a:off x="30442" y="679017"/>
        <a:ext cx="6303340" cy="562726"/>
      </dsp:txXfrm>
    </dsp:sp>
    <dsp:sp modelId="{551AF9E8-4562-4F6D-A8B0-9D7A1DF26134}">
      <dsp:nvSpPr>
        <dsp:cNvPr id="0" name=""/>
        <dsp:cNvSpPr/>
      </dsp:nvSpPr>
      <dsp:spPr>
        <a:xfrm>
          <a:off x="0" y="1272185"/>
          <a:ext cx="636422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UserA</a:t>
          </a:r>
          <a:r>
            <a:rPr lang="en-US" sz="2000" kern="1200" dirty="0"/>
            <a:t>: ((Cm−(</a:t>
          </a:r>
          <a:r>
            <a:rPr lang="en-US" sz="2000" kern="1200" dirty="0" err="1"/>
            <a:t>XmA+XmB</a:t>
          </a:r>
          <a:r>
            <a:rPr lang="en-US" sz="2000" kern="1200" dirty="0"/>
            <a:t>))∗</a:t>
          </a:r>
          <a:r>
            <a:rPr lang="en-US" sz="2000" kern="1200" dirty="0" err="1"/>
            <a:t>XmA</a:t>
          </a:r>
          <a:r>
            <a:rPr lang="en-US" sz="2000" kern="1200" dirty="0"/>
            <a:t>)/(</a:t>
          </a:r>
          <a:r>
            <a:rPr lang="en-US" sz="2000" kern="1200" dirty="0" err="1"/>
            <a:t>XmA+XmB</a:t>
          </a:r>
          <a:r>
            <a:rPr lang="en-US" sz="2000" kern="1200" dirty="0"/>
            <a:t>) </a:t>
          </a:r>
        </a:p>
      </dsp:txBody>
      <dsp:txXfrm>
        <a:off x="0" y="1272185"/>
        <a:ext cx="6364224" cy="430560"/>
      </dsp:txXfrm>
    </dsp:sp>
    <dsp:sp modelId="{BAE388B8-1EB8-4311-8466-A5BA41D63B82}">
      <dsp:nvSpPr>
        <dsp:cNvPr id="0" name=""/>
        <dsp:cNvSpPr/>
      </dsp:nvSpPr>
      <dsp:spPr>
        <a:xfrm>
          <a:off x="0" y="1702746"/>
          <a:ext cx="636422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Memory allocation for dominants :</a:t>
          </a:r>
        </a:p>
      </dsp:txBody>
      <dsp:txXfrm>
        <a:off x="30442" y="1733188"/>
        <a:ext cx="6303340" cy="562726"/>
      </dsp:txXfrm>
    </dsp:sp>
    <dsp:sp modelId="{65C6705A-EC81-4AC4-A858-5F1A07E43F9B}">
      <dsp:nvSpPr>
        <dsp:cNvPr id="0" name=""/>
        <dsp:cNvSpPr/>
      </dsp:nvSpPr>
      <dsp:spPr>
        <a:xfrm>
          <a:off x="0" y="2326356"/>
          <a:ext cx="636422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UserB</a:t>
          </a:r>
          <a:r>
            <a:rPr lang="en-US" sz="2000" kern="1200" dirty="0"/>
            <a:t> : ((Cm −(</a:t>
          </a:r>
          <a:r>
            <a:rPr lang="en-US" sz="2000" kern="1200" dirty="0" err="1"/>
            <a:t>XmA</a:t>
          </a:r>
          <a:r>
            <a:rPr lang="en-US" sz="2000" kern="1200" dirty="0"/>
            <a:t> + </a:t>
          </a:r>
          <a:r>
            <a:rPr lang="en-US" sz="2000" kern="1200" dirty="0" err="1"/>
            <a:t>XmB</a:t>
          </a:r>
          <a:r>
            <a:rPr lang="en-US" sz="2000" kern="1200" dirty="0"/>
            <a:t>))∗fc)/(</a:t>
          </a:r>
          <a:r>
            <a:rPr lang="en-US" sz="2000" kern="1200" dirty="0" err="1"/>
            <a:t>XmA</a:t>
          </a:r>
          <a:r>
            <a:rPr lang="en-US" sz="2000" kern="1200" dirty="0"/>
            <a:t> + </a:t>
          </a:r>
          <a:r>
            <a:rPr lang="en-US" sz="2000" kern="1200" dirty="0" err="1"/>
            <a:t>XmB</a:t>
          </a:r>
          <a:r>
            <a:rPr lang="en-US" sz="2000" kern="1200" dirty="0"/>
            <a:t>) </a:t>
          </a:r>
        </a:p>
      </dsp:txBody>
      <dsp:txXfrm>
        <a:off x="0" y="2326356"/>
        <a:ext cx="6364224" cy="430560"/>
      </dsp:txXfrm>
    </dsp:sp>
    <dsp:sp modelId="{E06E2B40-1AA4-4E44-B02D-5E636AEC179D}">
      <dsp:nvSpPr>
        <dsp:cNvPr id="0" name=""/>
        <dsp:cNvSpPr/>
      </dsp:nvSpPr>
      <dsp:spPr>
        <a:xfrm>
          <a:off x="0" y="2756916"/>
          <a:ext cx="636422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CPU allocation for non-dominants:</a:t>
          </a:r>
        </a:p>
      </dsp:txBody>
      <dsp:txXfrm>
        <a:off x="30442" y="2787358"/>
        <a:ext cx="6303340" cy="562726"/>
      </dsp:txXfrm>
    </dsp:sp>
    <dsp:sp modelId="{AD4E3EAA-0056-41E1-AE63-7172D5021B95}">
      <dsp:nvSpPr>
        <dsp:cNvPr id="0" name=""/>
        <dsp:cNvSpPr/>
      </dsp:nvSpPr>
      <dsp:spPr>
        <a:xfrm>
          <a:off x="0" y="3380526"/>
          <a:ext cx="636422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UserA</a:t>
          </a:r>
          <a:r>
            <a:rPr lang="en-US" sz="2000" kern="1200" dirty="0"/>
            <a:t>: ((Cc −(</a:t>
          </a:r>
          <a:r>
            <a:rPr lang="en-US" sz="2000" kern="1200" dirty="0" err="1"/>
            <a:t>XcA</a:t>
          </a:r>
          <a:r>
            <a:rPr lang="en-US" sz="2000" kern="1200" dirty="0"/>
            <a:t> + </a:t>
          </a:r>
          <a:r>
            <a:rPr lang="en-US" sz="2000" kern="1200" dirty="0" err="1"/>
            <a:t>XcB</a:t>
          </a:r>
          <a:r>
            <a:rPr lang="en-US" sz="2000" kern="1200" dirty="0"/>
            <a:t>))∗</a:t>
          </a:r>
          <a:r>
            <a:rPr lang="en-US" sz="2000" kern="1200" dirty="0" err="1"/>
            <a:t>XcA</a:t>
          </a:r>
          <a:r>
            <a:rPr lang="en-US" sz="2000" kern="1200" dirty="0"/>
            <a:t>)/(</a:t>
          </a:r>
          <a:r>
            <a:rPr lang="en-US" sz="2000" kern="1200" dirty="0" err="1"/>
            <a:t>XcA</a:t>
          </a:r>
          <a:r>
            <a:rPr lang="en-US" sz="2000" kern="1200" dirty="0"/>
            <a:t> + </a:t>
          </a:r>
          <a:r>
            <a:rPr lang="en-US" sz="2000" kern="1200" dirty="0" err="1"/>
            <a:t>XcB</a:t>
          </a:r>
          <a:r>
            <a:rPr lang="en-US" sz="2000" kern="1200" dirty="0"/>
            <a:t>)</a:t>
          </a:r>
        </a:p>
      </dsp:txBody>
      <dsp:txXfrm>
        <a:off x="0" y="3380526"/>
        <a:ext cx="6364224" cy="430560"/>
      </dsp:txXfrm>
    </dsp:sp>
    <dsp:sp modelId="{D322C7F4-80E7-43B4-A33A-948FD39B3475}">
      <dsp:nvSpPr>
        <dsp:cNvPr id="0" name=""/>
        <dsp:cNvSpPr/>
      </dsp:nvSpPr>
      <dsp:spPr>
        <a:xfrm>
          <a:off x="0" y="3811086"/>
          <a:ext cx="636422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CPU allocation for dominants:</a:t>
          </a:r>
        </a:p>
      </dsp:txBody>
      <dsp:txXfrm>
        <a:off x="30442" y="3841528"/>
        <a:ext cx="6303340" cy="562726"/>
      </dsp:txXfrm>
    </dsp:sp>
    <dsp:sp modelId="{55AF299F-CDED-41B8-92BB-F4085544ADD0}">
      <dsp:nvSpPr>
        <dsp:cNvPr id="0" name=""/>
        <dsp:cNvSpPr/>
      </dsp:nvSpPr>
      <dsp:spPr>
        <a:xfrm>
          <a:off x="0" y="4434696"/>
          <a:ext cx="636422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UserB</a:t>
          </a:r>
          <a:r>
            <a:rPr lang="en-US" sz="2000" kern="1200" dirty="0"/>
            <a:t> = ((Cc −(</a:t>
          </a:r>
          <a:r>
            <a:rPr lang="en-US" sz="2000" kern="1200" dirty="0" err="1"/>
            <a:t>XcA</a:t>
          </a:r>
          <a:r>
            <a:rPr lang="en-US" sz="2000" kern="1200" dirty="0"/>
            <a:t> + </a:t>
          </a:r>
          <a:r>
            <a:rPr lang="en-US" sz="2000" kern="1200" dirty="0" err="1"/>
            <a:t>XcB</a:t>
          </a:r>
          <a:r>
            <a:rPr lang="en-US" sz="2000" kern="1200" dirty="0"/>
            <a:t>))∗fc)/(</a:t>
          </a:r>
          <a:r>
            <a:rPr lang="en-US" sz="2000" kern="1200" dirty="0" err="1"/>
            <a:t>XcA</a:t>
          </a:r>
          <a:r>
            <a:rPr lang="en-US" sz="2000" kern="1200" dirty="0"/>
            <a:t> + </a:t>
          </a:r>
          <a:r>
            <a:rPr lang="en-US" sz="2000" kern="1200" dirty="0" err="1"/>
            <a:t>XcB</a:t>
          </a:r>
          <a:r>
            <a:rPr lang="en-US" sz="2000" kern="1200" dirty="0"/>
            <a:t>)</a:t>
          </a:r>
        </a:p>
      </dsp:txBody>
      <dsp:txXfrm>
        <a:off x="0" y="4434696"/>
        <a:ext cx="6364224" cy="430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88149-9FF0-4F39-AE72-407DECA1EDF0}">
      <dsp:nvSpPr>
        <dsp:cNvPr id="0" name=""/>
        <dsp:cNvSpPr/>
      </dsp:nvSpPr>
      <dsp:spPr>
        <a:xfrm>
          <a:off x="425195" y="0"/>
          <a:ext cx="5513832" cy="551383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992F-A450-45A6-92A1-FAAB392DBBDC}">
      <dsp:nvSpPr>
        <dsp:cNvPr id="0" name=""/>
        <dsp:cNvSpPr/>
      </dsp:nvSpPr>
      <dsp:spPr>
        <a:xfrm>
          <a:off x="949010" y="523814"/>
          <a:ext cx="2150394" cy="2150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Kubernetes doesn’t </a:t>
          </a:r>
          <a:r>
            <a:rPr lang="en-US" sz="1800" kern="1200" dirty="0">
              <a:latin typeface="Avenir Next LT Pro"/>
            </a:rPr>
            <a:t>allocate resources dynamically after pods are scheduled.</a:t>
          </a:r>
          <a:endParaRPr lang="en-US" sz="1800" kern="1200" dirty="0"/>
        </a:p>
      </dsp:txBody>
      <dsp:txXfrm>
        <a:off x="1053984" y="628788"/>
        <a:ext cx="1940446" cy="1940446"/>
      </dsp:txXfrm>
    </dsp:sp>
    <dsp:sp modelId="{F1F17B4E-4768-4ACF-AD37-3E580406131E}">
      <dsp:nvSpPr>
        <dsp:cNvPr id="0" name=""/>
        <dsp:cNvSpPr/>
      </dsp:nvSpPr>
      <dsp:spPr>
        <a:xfrm>
          <a:off x="3264819" y="523814"/>
          <a:ext cx="2150394" cy="2150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Proposed a model to calculate and assign resource limits fairly among the pods.</a:t>
          </a:r>
        </a:p>
      </dsp:txBody>
      <dsp:txXfrm>
        <a:off x="3369793" y="628788"/>
        <a:ext cx="1940446" cy="1940446"/>
      </dsp:txXfrm>
    </dsp:sp>
    <dsp:sp modelId="{41E023B2-BE43-49A9-B524-92EEB7C7E55A}">
      <dsp:nvSpPr>
        <dsp:cNvPr id="0" name=""/>
        <dsp:cNvSpPr/>
      </dsp:nvSpPr>
      <dsp:spPr>
        <a:xfrm>
          <a:off x="949010" y="2839623"/>
          <a:ext cx="2150394" cy="2150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While designing, integrated three different fair allocation policies, DRF, MLF-DRS and FFMRA.</a:t>
          </a:r>
        </a:p>
      </dsp:txBody>
      <dsp:txXfrm>
        <a:off x="1053984" y="2944597"/>
        <a:ext cx="1940446" cy="1940446"/>
      </dsp:txXfrm>
    </dsp:sp>
    <dsp:sp modelId="{9924B471-8A6E-409A-BC3F-C059E834C8A0}">
      <dsp:nvSpPr>
        <dsp:cNvPr id="0" name=""/>
        <dsp:cNvSpPr/>
      </dsp:nvSpPr>
      <dsp:spPr>
        <a:xfrm>
          <a:off x="3264819" y="2839623"/>
          <a:ext cx="2150394" cy="2150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E07E6-2E97-3347-969F-58CC73272A23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7697A-F20B-C747-ACFD-2722876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+mn-lt"/>
                <a:cs typeface="+mn-lt"/>
              </a:rPr>
              <a:t>Non-dominant resources are allocated only what they have requested.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7697A-F20B-C747-ACFD-272287683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12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8301B-A74B-4E84-BDAC-6A15D731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2" t="9091" r="1856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Auto Scaling in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Neha </a:t>
            </a:r>
            <a:r>
              <a:rPr lang="en-US" sz="2400" err="1">
                <a:cs typeface="Calibri"/>
              </a:rPr>
              <a:t>Bhoi</a:t>
            </a:r>
            <a:r>
              <a:rPr lang="en-US" sz="2400">
                <a:cs typeface="Calibri"/>
              </a:rPr>
              <a:t> </a:t>
            </a:r>
            <a:endParaRPr lang="en-US" sz="2400"/>
          </a:p>
          <a:p>
            <a:r>
              <a:rPr lang="en-US" sz="2400">
                <a:cs typeface="Calibri"/>
              </a:rPr>
              <a:t>Liam Nguyen</a:t>
            </a:r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EFA5B-EEBC-45E9-B093-77474FD5F354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7743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55B3-26D9-4724-A783-CEF3F97E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MLF-DRS :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4A7A-9978-4EC2-959E-C59A6F4C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At the ﬁrst stage, dominant resources get a fair share of resources if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dAc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&lt;= fc, 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dAm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&lt;= 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fm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dBc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&lt;= fc, dBm &lt;= 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fm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User A gets CPU request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User B get Memory request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Otherwise, dominant resources get initial requested resources.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For the next level, allocated resources for users A and B are denoted by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XcA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,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XmA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)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XcB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,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XmB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respectively.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88248-00BC-7843-9726-5C9542ADCBC0}"/>
              </a:ext>
            </a:extLst>
          </p:cNvPr>
          <p:cNvSpPr txBox="1"/>
          <p:nvPr/>
        </p:nvSpPr>
        <p:spPr>
          <a:xfrm>
            <a:off x="11589249" y="6491551"/>
            <a:ext cx="503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1388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235DD-09D5-4ECA-BF0C-C5B1E2B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MLF-DRS : The allocation calculation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CEA4289-4D62-493A-BFD1-200CC70F7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88578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FFA9960-2781-490C-B314-2203C4F2FEFB}"/>
              </a:ext>
            </a:extLst>
          </p:cNvPr>
          <p:cNvSpPr txBox="1"/>
          <p:nvPr/>
        </p:nvSpPr>
        <p:spPr>
          <a:xfrm>
            <a:off x="11625020" y="6473551"/>
            <a:ext cx="467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8564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1BEA-62BF-1F4B-97CB-4D14C01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Weakness of MLF-DRS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2878-A8B2-D24A-AFA7-ACF00AE4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MLF-DRS considers both dominant and non-dominant resources</a:t>
            </a:r>
          </a:p>
          <a:p>
            <a:r>
              <a:rPr lang="en-US" dirty="0"/>
              <a:t>But, it tries to equalize both dominant and non-dominant resources in entire resource pool to provide a totally fair allocation of resources.</a:t>
            </a:r>
          </a:p>
        </p:txBody>
      </p:sp>
    </p:spTree>
    <p:extLst>
      <p:ext uri="{BB962C8B-B14F-4D97-AF65-F5344CB8AC3E}">
        <p14:creationId xmlns:p14="http://schemas.microsoft.com/office/powerpoint/2010/main" val="819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1B6E-38B8-41E2-8FF6-58671D38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FFMRA: A Fully Fair Multi Resource Allocation 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3B8D-92EE-4C51-A15C-1AC56F12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It determines dominant and non-dominant resources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Calculate dominant resource.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domA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= max(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dcA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/Cc,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UserA</a:t>
            </a:r>
            <a:r>
              <a:rPr lang="en-US" dirty="0">
                <a:ea typeface="+mn-lt"/>
                <a:cs typeface="+mn-lt"/>
              </a:rPr>
              <a:t> = CPU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domB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= max(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dcB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/Cc,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UserB</a:t>
            </a:r>
            <a:r>
              <a:rPr lang="en-US" dirty="0">
                <a:ea typeface="+mn-lt"/>
                <a:cs typeface="+mn-lt"/>
              </a:rPr>
              <a:t> = Memory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Calculates non-dominant resource.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nondomA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= min(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dcA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Cc,dmA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UserA</a:t>
            </a:r>
            <a:r>
              <a:rPr lang="en-US" dirty="0">
                <a:ea typeface="+mn-lt"/>
                <a:cs typeface="+mn-lt"/>
              </a:rPr>
              <a:t> = Memory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nondomB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= min(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dcB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Cc,dmB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UserB</a:t>
            </a:r>
            <a:r>
              <a:rPr lang="en-US" dirty="0">
                <a:ea typeface="+mn-lt"/>
                <a:cs typeface="+mn-lt"/>
              </a:rPr>
              <a:t> = CPU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BCB5D-8523-5449-96F1-25C4C6AEFD4D}"/>
              </a:ext>
            </a:extLst>
          </p:cNvPr>
          <p:cNvSpPr txBox="1"/>
          <p:nvPr/>
        </p:nvSpPr>
        <p:spPr>
          <a:xfrm>
            <a:off x="11589249" y="6491551"/>
            <a:ext cx="503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289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152E-6788-A54B-B4A5-B9E45A7F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FFMRA : 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8034-4820-CC4A-9EA3-63C63B08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It sums up together all dominant resources and non-dominant resources of all users of the entire server.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Sdom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dirty="0" err="1">
                <a:solidFill>
                  <a:srgbClr val="C00000"/>
                </a:solidFill>
              </a:rPr>
              <a:t>domA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domB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Sdom</a:t>
            </a:r>
            <a:r>
              <a:rPr lang="en-US" sz="2000" dirty="0"/>
              <a:t> = 400 + 300 = 700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Snondom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dirty="0" err="1">
                <a:solidFill>
                  <a:srgbClr val="C00000"/>
                </a:solidFill>
              </a:rPr>
              <a:t>nondomA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nondomB</a:t>
            </a:r>
            <a:r>
              <a:rPr lang="en-US" sz="2000" dirty="0">
                <a:solidFill>
                  <a:srgbClr val="C00000"/>
                </a:solidFill>
              </a:rPr>
              <a:t> 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Snondom</a:t>
            </a:r>
            <a:r>
              <a:rPr lang="en-US" sz="2000" dirty="0"/>
              <a:t> = 100 + 100 = 200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Sc = Cc + Cm</a:t>
            </a:r>
          </a:p>
          <a:p>
            <a:pPr lvl="1"/>
            <a:r>
              <a:rPr lang="en-US" sz="2000" dirty="0"/>
              <a:t>Ex: Sc = 900 + 1800 = 2700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St = </a:t>
            </a:r>
            <a:r>
              <a:rPr lang="en-US" sz="2000" dirty="0" err="1">
                <a:solidFill>
                  <a:srgbClr val="C00000"/>
                </a:solidFill>
              </a:rPr>
              <a:t>Sdom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Snondom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/>
              <a:t>Ex: St = 700 + 200 = 900</a:t>
            </a:r>
          </a:p>
          <a:p>
            <a:pPr lvl="0"/>
            <a:r>
              <a:rPr lang="en-US" dirty="0"/>
              <a:t>The total capacity of the resource pool is divided proportionally among dominant and non-dominant resources indicated by </a:t>
            </a:r>
            <a:r>
              <a:rPr lang="en-US" dirty="0" err="1"/>
              <a:t>Pdom</a:t>
            </a:r>
            <a:r>
              <a:rPr lang="en-US" dirty="0"/>
              <a:t> and </a:t>
            </a:r>
            <a:r>
              <a:rPr lang="en-US" dirty="0" err="1"/>
              <a:t>Pnondom</a:t>
            </a:r>
            <a:r>
              <a:rPr lang="en-US" dirty="0"/>
              <a:t> respectively.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Pdom</a:t>
            </a:r>
            <a:r>
              <a:rPr lang="en-US" sz="2000" dirty="0">
                <a:solidFill>
                  <a:srgbClr val="C00000"/>
                </a:solidFill>
              </a:rPr>
              <a:t> =(Sc ∗ </a:t>
            </a:r>
            <a:r>
              <a:rPr lang="en-US" sz="2000" dirty="0" err="1">
                <a:solidFill>
                  <a:srgbClr val="C00000"/>
                </a:solidFill>
              </a:rPr>
              <a:t>Sdom</a:t>
            </a:r>
            <a:r>
              <a:rPr lang="en-US" sz="2000" dirty="0">
                <a:solidFill>
                  <a:srgbClr val="C00000"/>
                </a:solidFill>
              </a:rPr>
              <a:t>) / St 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Pdom</a:t>
            </a:r>
            <a:r>
              <a:rPr lang="en-US" sz="2000" dirty="0"/>
              <a:t> = (2700 / 900) * 700 = 2100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Pnondom</a:t>
            </a:r>
            <a:r>
              <a:rPr lang="en-US" sz="2000" dirty="0">
                <a:solidFill>
                  <a:srgbClr val="C00000"/>
                </a:solidFill>
              </a:rPr>
              <a:t> =(Sc ∗ </a:t>
            </a:r>
            <a:r>
              <a:rPr lang="en-US" sz="2000" dirty="0" err="1">
                <a:solidFill>
                  <a:srgbClr val="C00000"/>
                </a:solidFill>
              </a:rPr>
              <a:t>Snondom</a:t>
            </a:r>
            <a:r>
              <a:rPr lang="en-US" sz="2000" dirty="0">
                <a:solidFill>
                  <a:srgbClr val="C00000"/>
                </a:solidFill>
              </a:rPr>
              <a:t> ) /St 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Pnondom</a:t>
            </a:r>
            <a:r>
              <a:rPr lang="en-US" sz="2000" dirty="0"/>
              <a:t> = (2700 / 900) * 200 = 600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7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AA85-3061-4D85-9CAE-D54437C1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FFMRA : Continue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D448-A2FD-447B-9106-FE456C34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divided share for CPU and memory in the resource pool denoted by </a:t>
            </a:r>
            <a:r>
              <a:rPr lang="en-US" dirty="0" err="1">
                <a:ea typeface="+mn-lt"/>
                <a:cs typeface="+mn-lt"/>
              </a:rPr>
              <a:t>Shc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Shm</a:t>
            </a:r>
            <a:r>
              <a:rPr lang="en-US" dirty="0">
                <a:ea typeface="+mn-lt"/>
                <a:cs typeface="+mn-lt"/>
              </a:rPr>
              <a:t> respectively are determined as follows: 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Shc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= (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Pdom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∗ Cc) / Sc </a:t>
            </a:r>
          </a:p>
          <a:p>
            <a:pPr lvl="1"/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Shc</a:t>
            </a:r>
            <a:r>
              <a:rPr lang="en-US" dirty="0">
                <a:ea typeface="+mn-lt"/>
                <a:cs typeface="+mn-lt"/>
              </a:rPr>
              <a:t> = (2100 / 2700) * 900 = </a:t>
            </a:r>
            <a:r>
              <a:rPr lang="en-US" b="1" dirty="0">
                <a:ea typeface="+mn-lt"/>
                <a:cs typeface="+mn-lt"/>
              </a:rPr>
              <a:t>700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Shm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= (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Pdom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∗ Cm)/  Sc </a:t>
            </a:r>
          </a:p>
          <a:p>
            <a:pPr lvl="1"/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Shm</a:t>
            </a:r>
            <a:r>
              <a:rPr lang="en-US" dirty="0">
                <a:ea typeface="+mn-lt"/>
                <a:cs typeface="+mn-lt"/>
              </a:rPr>
              <a:t> = (2100 / 2700) * 1800 = </a:t>
            </a:r>
            <a:r>
              <a:rPr lang="en-US" b="1" dirty="0">
                <a:ea typeface="+mn-lt"/>
                <a:cs typeface="+mn-lt"/>
              </a:rPr>
              <a:t>1400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9515D-F23E-4415-9B87-1E6CA262D19B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746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B5ED1-BCC4-4442-A2BB-443B3DD8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/>
              <a:t>Practical Example </a:t>
            </a:r>
            <a:r>
              <a:rPr lang="en-US" sz="2600">
                <a:ea typeface="+mj-lt"/>
                <a:cs typeface="+mj-lt"/>
              </a:rPr>
              <a:t>of the proposed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43C9496-3F72-404A-A43D-64B50D22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The total capacity of the CPU and Memory are 2 and 2,038,624ki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2 is the number of CPU core equals to 2000m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The memory equals to (2038624/1024=1990mi). </a:t>
            </a:r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Frontend and frontend1 have dominant resource in CPU</a:t>
            </a:r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Frontend2 and frontend 3 have dominant resource in memory</a:t>
            </a:r>
            <a:endParaRPr lang="en-US" sz="1600"/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BDA209-3E6D-460D-9526-0076BACE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39" y="841248"/>
            <a:ext cx="6414697" cy="527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23282-F2B9-4C86-851E-B3ABED496B2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65A48-2F3A-46E6-B0AD-DB95915FF2DB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8285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5CE28-2B4F-46F5-8346-4E68F4F1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Allocated resource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E83954F-9436-4AD9-9EAB-1EFC7510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First two applications with dominant resource in CPU get 36% and 38% respectively. </a:t>
            </a:r>
          </a:p>
          <a:p>
            <a:r>
              <a:rPr lang="en-US" sz="1700">
                <a:ea typeface="+mn-lt"/>
                <a:cs typeface="+mn-lt"/>
              </a:rPr>
              <a:t>Last two applications which have dominant resource in Memory, they get exactly 38% of resource limits.</a:t>
            </a:r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6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7EE75B8-0A03-49A4-9514-E2E6B922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34" y="630936"/>
            <a:ext cx="6371644" cy="5495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C2CC74-B677-46A2-8261-1FEAA4CE409C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87778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508B7-FA7C-499D-9262-B3F9662F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EDA8B-69C7-4EE7-903E-C59DFD66D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5373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AC57E2A-6EEC-465E-99CE-7814DC86A9B7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8950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8410E7-D4B4-41AD-88B3-EB385D8A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3310E-F762-4795-91B8-1C4CF7C9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635317"/>
            <a:ext cx="10890840" cy="4117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Thank You!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7FC0-C376-4C31-8745-38139DF6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4130"/>
            <a:ext cx="10610850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Q &amp;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0245F-3413-4762-A414-A0ACD2F84FE3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2928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D95EB-E595-446F-A14F-89413D27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718EF5B-EB41-4F5A-83D3-FB20AC4AF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23851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93F4700-056D-4442-84C9-CB5CC42CC73B}"/>
              </a:ext>
            </a:extLst>
          </p:cNvPr>
          <p:cNvSpPr txBox="1"/>
          <p:nvPr/>
        </p:nvSpPr>
        <p:spPr>
          <a:xfrm>
            <a:off x="11409020" y="5825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94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40C54-E81C-44CE-8939-16812D58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YAML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E411663-3292-42B6-ABDD-6B6B0106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 dirty="0">
                <a:ea typeface="+mn-lt"/>
                <a:cs typeface="+mn-lt"/>
              </a:rPr>
              <a:t>YAML </a:t>
            </a:r>
            <a:r>
              <a:rPr lang="en-US" sz="1700" dirty="0" err="1">
                <a:ea typeface="+mn-lt"/>
                <a:cs typeface="+mn-lt"/>
              </a:rPr>
              <a:t>Ain't</a:t>
            </a:r>
            <a:r>
              <a:rPr lang="en-US" sz="1700" dirty="0">
                <a:ea typeface="+mn-lt"/>
                <a:cs typeface="+mn-lt"/>
              </a:rPr>
              <a:t> Markup Language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Use to </a:t>
            </a:r>
            <a:r>
              <a:rPr lang="en-US" sz="1700" dirty="0" err="1">
                <a:ea typeface="+mn-lt"/>
                <a:cs typeface="+mn-lt"/>
              </a:rPr>
              <a:t>creat</a:t>
            </a:r>
            <a:r>
              <a:rPr lang="en-US" sz="1700" dirty="0">
                <a:ea typeface="+mn-lt"/>
                <a:cs typeface="+mn-lt"/>
              </a:rPr>
              <a:t>/configured Kubernetes' resources</a:t>
            </a:r>
          </a:p>
          <a:p>
            <a:r>
              <a:rPr lang="en-US" sz="1700" dirty="0">
                <a:ea typeface="+mn-lt"/>
                <a:cs typeface="+mn-lt"/>
              </a:rPr>
              <a:t>Kubernetes will validate YAML file input </a:t>
            </a:r>
          </a:p>
          <a:p>
            <a:r>
              <a:rPr lang="en-US" sz="1700" dirty="0">
                <a:ea typeface="+mn-lt"/>
                <a:cs typeface="+mn-lt"/>
              </a:rPr>
              <a:t>If it’s valid, it will create the resource if not existed or apply the reconfiguration to running resources</a:t>
            </a:r>
          </a:p>
          <a:p>
            <a:r>
              <a:rPr lang="en-US" sz="1700" dirty="0">
                <a:ea typeface="+mn-lt"/>
                <a:cs typeface="+mn-lt"/>
              </a:rPr>
              <a:t>Command: </a:t>
            </a:r>
          </a:p>
          <a:p>
            <a:pPr marL="0" indent="0">
              <a:buNone/>
            </a:pPr>
            <a:r>
              <a:rPr lang="en-US" sz="1700" dirty="0" err="1">
                <a:ea typeface="+mn-lt"/>
                <a:cs typeface="+mn-lt"/>
              </a:rPr>
              <a:t>kubectl</a:t>
            </a:r>
            <a:r>
              <a:rPr lang="en-US" sz="1700" dirty="0">
                <a:ea typeface="+mn-lt"/>
                <a:cs typeface="+mn-lt"/>
              </a:rPr>
              <a:t> apply –f [filename]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EB881A-A30C-4332-BE77-D3A082EF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01" y="598510"/>
            <a:ext cx="5607698" cy="5495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ED7EF-C657-4973-9578-E7BD5729435A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BC84E-0D1B-4FB4-AC15-1CEF6BD40E0A}"/>
              </a:ext>
            </a:extLst>
          </p:cNvPr>
          <p:cNvCxnSpPr/>
          <p:nvPr/>
        </p:nvCxnSpPr>
        <p:spPr>
          <a:xfrm>
            <a:off x="5411821" y="2201693"/>
            <a:ext cx="776591" cy="14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A27774-EAFA-4641-819A-E3B752C760DC}"/>
              </a:ext>
            </a:extLst>
          </p:cNvPr>
          <p:cNvSpPr txBox="1"/>
          <p:nvPr/>
        </p:nvSpPr>
        <p:spPr>
          <a:xfrm>
            <a:off x="4429529" y="1876018"/>
            <a:ext cx="1065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Pods per deployment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437A4F-0738-4429-9CAE-93D7FC5DCCE0}"/>
              </a:ext>
            </a:extLst>
          </p:cNvPr>
          <p:cNvCxnSpPr>
            <a:cxnSpLocks/>
          </p:cNvCxnSpPr>
          <p:nvPr/>
        </p:nvCxnSpPr>
        <p:spPr>
          <a:xfrm>
            <a:off x="5233481" y="1682884"/>
            <a:ext cx="1044101" cy="25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B2E2B0-53B2-415E-B3E0-AB63349455D2}"/>
              </a:ext>
            </a:extLst>
          </p:cNvPr>
          <p:cNvSpPr txBox="1"/>
          <p:nvPr/>
        </p:nvSpPr>
        <p:spPr>
          <a:xfrm>
            <a:off x="4251188" y="1349102"/>
            <a:ext cx="1065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Must match this label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BCBC508-BCA0-4ADD-92C5-080B364A53AB}"/>
              </a:ext>
            </a:extLst>
          </p:cNvPr>
          <p:cNvSpPr/>
          <p:nvPr/>
        </p:nvSpPr>
        <p:spPr>
          <a:xfrm>
            <a:off x="5320113" y="2403339"/>
            <a:ext cx="275616" cy="13051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FBC92-CC18-4FC1-8C9F-CAC3ACC603A9}"/>
              </a:ext>
            </a:extLst>
          </p:cNvPr>
          <p:cNvSpPr txBox="1"/>
          <p:nvPr/>
        </p:nvSpPr>
        <p:spPr>
          <a:xfrm>
            <a:off x="4429528" y="2824464"/>
            <a:ext cx="9354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Pod spec / Template</a:t>
            </a:r>
          </a:p>
        </p:txBody>
      </p:sp>
    </p:spTree>
    <p:extLst>
      <p:ext uri="{BB962C8B-B14F-4D97-AF65-F5344CB8AC3E}">
        <p14:creationId xmlns:p14="http://schemas.microsoft.com/office/powerpoint/2010/main" val="24266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17725-9BC4-40C6-A2BC-4799C43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Demo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3802B-5842-409B-AA69-FC7337D7AF90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986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8B76D-E051-41DD-965B-A55A9694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What is the issue with current scheduling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E5345-F086-459E-BC26-11085C2C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Consider a node with Capacity (900m, 1800mi) </a:t>
            </a:r>
          </a:p>
          <a:p>
            <a:r>
              <a:rPr lang="en-US" sz="1700" dirty="0">
                <a:ea typeface="+mn-lt"/>
                <a:cs typeface="+mn-lt"/>
              </a:rPr>
              <a:t>pod1 can consume up to (200m, 650mi)</a:t>
            </a:r>
          </a:p>
          <a:p>
            <a:r>
              <a:rPr lang="en-US" sz="1700" dirty="0">
                <a:ea typeface="+mn-lt"/>
                <a:cs typeface="+mn-lt"/>
              </a:rPr>
              <a:t>pod2 can consume up to (400m, 300mi)</a:t>
            </a:r>
          </a:p>
          <a:p>
            <a:r>
              <a:rPr lang="en-US" sz="1700" dirty="0">
                <a:ea typeface="+mn-lt"/>
                <a:cs typeface="+mn-lt"/>
              </a:rPr>
              <a:t>At least (300m, 850mi) remain unused.</a:t>
            </a:r>
          </a:p>
          <a:p>
            <a:r>
              <a:rPr lang="en-US" sz="1700" dirty="0">
                <a:ea typeface="+mn-lt"/>
                <a:cs typeface="+mn-lt"/>
              </a:rPr>
              <a:t>Developer has to guess and configure limits of deployments beforehand.</a:t>
            </a:r>
          </a:p>
          <a:p>
            <a:r>
              <a:rPr lang="en-US" sz="1700" dirty="0">
                <a:ea typeface="+mn-lt"/>
                <a:cs typeface="+mn-lt"/>
              </a:rPr>
              <a:t>Kubernetes is not able to change limit dynamically after YAML file is applied.</a:t>
            </a:r>
          </a:p>
          <a:p>
            <a:pPr marL="0" indent="0">
              <a:buNone/>
            </a:pPr>
            <a:endParaRPr lang="en-US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76030A-A262-431B-AD98-8F62AFCD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768800"/>
            <a:ext cx="6440424" cy="5265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96E57-4D3E-4611-9CC5-7F7A701BB568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471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D8F3-3A9A-4B26-9F34-827B9B41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Solution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E28C94F-CE35-4DDA-A1E7-D36D5492E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489088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D1AE332-CB26-48CD-82E1-352B05633C46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7273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08B9D-8C64-48B4-B251-3931D18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DRF : Dominant Recourse Fairness.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EFD8D3-52AC-4B70-9D8B-E1EAA7A6F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81526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A5435C-9FF2-A94E-8EE8-8AAC7980D9B8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4551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C773D-5B46-4988-883B-3CF6C557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DRF : Example</a:t>
            </a:r>
            <a:endParaRPr lang="en-US" sz="52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71EF2E-C77F-4B4E-A11C-CCFD7CD7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1307"/>
            <a:ext cx="4217332" cy="3342234"/>
          </a:xfrm>
          <a:prstGeom prst="rect">
            <a:avLst/>
          </a:prstGeom>
        </p:spPr>
      </p:pic>
      <p:sp>
        <p:nvSpPr>
          <p:cNvPr id="20" name="Rectangle 23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4EC08C-18FA-4D97-A7F0-2582BBD5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ea typeface="+mn-lt"/>
                <a:cs typeface="+mn-lt"/>
              </a:rPr>
              <a:t>A node with the capacity of</a:t>
            </a:r>
            <a:r>
              <a:rPr lang="en-US" sz="1800" b="1" dirty="0">
                <a:ea typeface="+mn-lt"/>
                <a:cs typeface="+mn-lt"/>
              </a:rPr>
              <a:t> (900m,1800mi) </a:t>
            </a:r>
          </a:p>
          <a:p>
            <a:r>
              <a:rPr lang="en-US" sz="1800" dirty="0">
                <a:ea typeface="+mn-lt"/>
                <a:cs typeface="+mn-lt"/>
              </a:rPr>
              <a:t>The dominant resource for pod 1 (A) is memory and pod 2 (B) is CPU. </a:t>
            </a:r>
          </a:p>
          <a:p>
            <a:pPr lvl="1"/>
            <a:r>
              <a:rPr lang="en-US" sz="1800" dirty="0" err="1">
                <a:ea typeface="+mn-lt"/>
                <a:cs typeface="+mn-lt"/>
              </a:rPr>
              <a:t>domA</a:t>
            </a:r>
            <a:r>
              <a:rPr lang="en-US" sz="1800" dirty="0">
                <a:ea typeface="+mn-lt"/>
                <a:cs typeface="+mn-lt"/>
              </a:rPr>
              <a:t> = max (200/900, 650/1800) = max(0.2, 0.36) = 0.36  =&gt; </a:t>
            </a:r>
            <a:r>
              <a:rPr lang="en-US" sz="1800" b="1" dirty="0">
                <a:ea typeface="+mn-lt"/>
                <a:cs typeface="+mn-lt"/>
              </a:rPr>
              <a:t>Memory</a:t>
            </a:r>
          </a:p>
          <a:p>
            <a:pPr lvl="1"/>
            <a:r>
              <a:rPr lang="en-US" sz="1800" dirty="0" err="1">
                <a:ea typeface="+mn-lt"/>
                <a:cs typeface="+mn-lt"/>
              </a:rPr>
              <a:t>domB</a:t>
            </a:r>
            <a:r>
              <a:rPr lang="en-US" sz="1800" dirty="0">
                <a:ea typeface="+mn-lt"/>
                <a:cs typeface="+mn-lt"/>
              </a:rPr>
              <a:t> = max (400/900, 300/1800) = max(0.44, 0.167) = 0.44 =&gt; </a:t>
            </a:r>
            <a:r>
              <a:rPr lang="en-US" sz="1800" b="1" dirty="0">
                <a:ea typeface="+mn-lt"/>
                <a:cs typeface="+mn-lt"/>
              </a:rPr>
              <a:t>CPU</a:t>
            </a:r>
          </a:p>
          <a:p>
            <a:r>
              <a:rPr lang="en-US" sz="1800" dirty="0">
                <a:ea typeface="+mn-lt"/>
                <a:cs typeface="+mn-lt"/>
              </a:rPr>
              <a:t>DRF assigns resource limits: </a:t>
            </a:r>
          </a:p>
          <a:p>
            <a:pPr lvl="1"/>
            <a:r>
              <a:rPr lang="en-US" sz="1400" b="1" dirty="0">
                <a:ea typeface="+mn-lt"/>
                <a:cs typeface="+mn-lt"/>
              </a:rPr>
              <a:t>pod 1 (A)</a:t>
            </a:r>
            <a:r>
              <a:rPr lang="en-US" sz="1400" dirty="0">
                <a:ea typeface="+mn-lt"/>
                <a:cs typeface="+mn-lt"/>
              </a:rPr>
              <a:t> : (300m,1200mi) </a:t>
            </a:r>
          </a:p>
          <a:p>
            <a:pPr lvl="1"/>
            <a:r>
              <a:rPr lang="en-US" sz="1400" b="1" dirty="0">
                <a:ea typeface="+mn-lt"/>
                <a:cs typeface="+mn-lt"/>
              </a:rPr>
              <a:t>pod 2 (B) </a:t>
            </a:r>
            <a:r>
              <a:rPr lang="en-US" sz="1400" dirty="0">
                <a:ea typeface="+mn-lt"/>
                <a:cs typeface="+mn-lt"/>
              </a:rPr>
              <a:t>: (600m,200mi) 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E3ED3-B826-471B-8498-21A11CCA4E5B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3E092-ABA5-4E62-A7A2-4EF8F90C3875}"/>
              </a:ext>
            </a:extLst>
          </p:cNvPr>
          <p:cNvSpPr txBox="1"/>
          <p:nvPr/>
        </p:nvSpPr>
        <p:spPr>
          <a:xfrm>
            <a:off x="461962" y="5236368"/>
            <a:ext cx="40886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Optimization equation: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max(A, B)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cA</a:t>
            </a:r>
            <a:r>
              <a:rPr lang="en-US" dirty="0"/>
              <a:t> + </a:t>
            </a:r>
            <a:r>
              <a:rPr lang="en-US" dirty="0" err="1"/>
              <a:t>cB</a:t>
            </a:r>
            <a:r>
              <a:rPr lang="en-US" dirty="0"/>
              <a:t>  </a:t>
            </a:r>
            <a:r>
              <a:rPr lang="en-US" dirty="0">
                <a:ea typeface="+mn-lt"/>
                <a:cs typeface="+mn-lt"/>
              </a:rPr>
              <a:t>≤ Cc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 + </a:t>
            </a:r>
            <a:r>
              <a:rPr lang="en-US" dirty="0" err="1">
                <a:ea typeface="+mn-lt"/>
                <a:cs typeface="+mn-lt"/>
              </a:rPr>
              <a:t>mB</a:t>
            </a:r>
            <a:r>
              <a:rPr lang="en-US" dirty="0">
                <a:ea typeface="+mn-lt"/>
                <a:cs typeface="+mn-lt"/>
              </a:rPr>
              <a:t> ≤  Cm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dmA</a:t>
            </a:r>
            <a:r>
              <a:rPr lang="en-US" dirty="0">
                <a:ea typeface="+mn-lt"/>
                <a:cs typeface="+mn-lt"/>
              </a:rPr>
              <a:t> / Cm =  </a:t>
            </a:r>
            <a:r>
              <a:rPr lang="en-US" dirty="0" err="1">
                <a:ea typeface="+mn-lt"/>
                <a:cs typeface="+mn-lt"/>
              </a:rPr>
              <a:t>dcB</a:t>
            </a:r>
            <a:r>
              <a:rPr lang="en-US" dirty="0">
                <a:ea typeface="+mn-lt"/>
                <a:cs typeface="+mn-lt"/>
              </a:rPr>
              <a:t> / Cc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1DBF83-3031-4A17-850C-7C4C1B7B9C6E}"/>
              </a:ext>
            </a:extLst>
          </p:cNvPr>
          <p:cNvCxnSpPr/>
          <p:nvPr/>
        </p:nvCxnSpPr>
        <p:spPr>
          <a:xfrm flipH="1" flipV="1">
            <a:off x="3719511" y="5719760"/>
            <a:ext cx="1764507" cy="2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9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14689-44C7-4893-9FC9-09A4C348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MLF-DRS - Multi-level Fair Dominant Resource Scheduling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3A68-CE93-47F9-BE22-D2DDFD3A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MLF-DRS determines dominant and non-dominant resources as well.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MLF-DRS considers fair share of resources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b="1" dirty="0">
                <a:solidFill>
                  <a:srgbClr val="C00000"/>
                </a:solidFill>
                <a:ea typeface="+mn-lt"/>
                <a:cs typeface="+mn-lt"/>
              </a:rPr>
              <a:t>fc 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= Cc / n and </a:t>
            </a:r>
            <a:r>
              <a:rPr lang="en-US" sz="1900" b="1" dirty="0" err="1">
                <a:solidFill>
                  <a:srgbClr val="C00000"/>
                </a:solidFill>
                <a:ea typeface="+mn-lt"/>
                <a:cs typeface="+mn-lt"/>
              </a:rPr>
              <a:t>fm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= Cm / n, n = # of pods in the node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Cc = 900m =&gt; fc = 450m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Cm = 1800mi =&gt; </a:t>
            </a:r>
            <a:r>
              <a:rPr lang="en-US" sz="1900" dirty="0" err="1">
                <a:ea typeface="+mn-lt"/>
                <a:cs typeface="+mn-lt"/>
              </a:rPr>
              <a:t>fm</a:t>
            </a:r>
            <a:r>
              <a:rPr lang="en-US" sz="1900" dirty="0">
                <a:ea typeface="+mn-lt"/>
                <a:cs typeface="+mn-lt"/>
              </a:rPr>
              <a:t> = 900mi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Two users A and B submit task to a node with the capacity of the resources is Cc and Cm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Demand vector (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dcA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, 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dmA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) and (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dcB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, 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drB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(100m, 400mi) and (300m, 100mi)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MLF-DRS calculates non-dominant resources of users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nondomA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= min(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dcA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/ Cc, 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dmA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/ Cm)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</a:t>
            </a:r>
            <a:r>
              <a:rPr lang="en-US" sz="1900" dirty="0" err="1">
                <a:ea typeface="+mn-lt"/>
                <a:cs typeface="+mn-lt"/>
              </a:rPr>
              <a:t>nondomA</a:t>
            </a:r>
            <a:r>
              <a:rPr lang="en-US" sz="1900" dirty="0">
                <a:ea typeface="+mn-lt"/>
                <a:cs typeface="+mn-lt"/>
              </a:rPr>
              <a:t> = memory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nondomB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= min(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dcB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/ Cc, 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dmB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/ 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</a:t>
            </a:r>
            <a:r>
              <a:rPr lang="en-US" sz="1900" dirty="0" err="1">
                <a:ea typeface="+mn-lt"/>
                <a:cs typeface="+mn-lt"/>
              </a:rPr>
              <a:t>nondomB</a:t>
            </a:r>
            <a:r>
              <a:rPr lang="en-US" sz="1900" dirty="0">
                <a:ea typeface="+mn-lt"/>
                <a:cs typeface="+mn-lt"/>
              </a:rPr>
              <a:t> = </a:t>
            </a:r>
            <a:r>
              <a:rPr lang="en-US" sz="1900" dirty="0" err="1">
                <a:ea typeface="+mn-lt"/>
                <a:cs typeface="+mn-lt"/>
              </a:rPr>
              <a:t>cpu</a:t>
            </a:r>
            <a:endParaRPr lang="en-US" sz="19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47768-8D5C-E444-AE8C-3E58373651CF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523917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3E2"/>
      </a:lt2>
      <a:accent1>
        <a:srgbClr val="25AECE"/>
      </a:accent1>
      <a:accent2>
        <a:srgbClr val="1763D5"/>
      </a:accent2>
      <a:accent3>
        <a:srgbClr val="423FE9"/>
      </a:accent3>
      <a:accent4>
        <a:srgbClr val="762AD8"/>
      </a:accent4>
      <a:accent5>
        <a:srgbClr val="CB29E7"/>
      </a:accent5>
      <a:accent6>
        <a:srgbClr val="D517A2"/>
      </a:accent6>
      <a:hlink>
        <a:srgbClr val="BF57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493</Words>
  <Application>Microsoft Macintosh PowerPoint</Application>
  <PresentationFormat>Widescreen</PresentationFormat>
  <Paragraphs>158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Calibri</vt:lpstr>
      <vt:lpstr>AccentBoxVTI</vt:lpstr>
      <vt:lpstr>Auto Scaling in Kubernetes</vt:lpstr>
      <vt:lpstr>Overview</vt:lpstr>
      <vt:lpstr>YAML</vt:lpstr>
      <vt:lpstr>Demo</vt:lpstr>
      <vt:lpstr>What is the issue with current scheduling</vt:lpstr>
      <vt:lpstr>Solution</vt:lpstr>
      <vt:lpstr>DRF : Dominant Recourse Fairness.</vt:lpstr>
      <vt:lpstr>DRF : Example</vt:lpstr>
      <vt:lpstr>MLF-DRS - Multi-level Fair Dominant Resource Scheduling</vt:lpstr>
      <vt:lpstr>MLF-DRS : Continue</vt:lpstr>
      <vt:lpstr>MLF-DRS : The allocation calculation</vt:lpstr>
      <vt:lpstr>Weakness of MLF-DRS </vt:lpstr>
      <vt:lpstr>FFMRA: A Fully Fair Multi Resource Allocation Algorithm</vt:lpstr>
      <vt:lpstr>FFMRA : Continue</vt:lpstr>
      <vt:lpstr>FFMRA : Continue</vt:lpstr>
      <vt:lpstr>Practical Example of the proposed model</vt:lpstr>
      <vt:lpstr>Allocated resource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333</cp:revision>
  <dcterms:created xsi:type="dcterms:W3CDTF">2013-07-15T20:26:40Z</dcterms:created>
  <dcterms:modified xsi:type="dcterms:W3CDTF">2020-04-10T21:49:36Z</dcterms:modified>
</cp:coreProperties>
</file>