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4" r:id="rId6"/>
    <p:sldId id="266" r:id="rId7"/>
    <p:sldId id="260" r:id="rId8"/>
    <p:sldId id="273" r:id="rId9"/>
    <p:sldId id="261" r:id="rId10"/>
    <p:sldId id="262" r:id="rId11"/>
    <p:sldId id="267" r:id="rId12"/>
    <p:sldId id="268" r:id="rId13"/>
    <p:sldId id="269" r:id="rId14"/>
    <p:sldId id="270" r:id="rId15"/>
    <p:sldId id="265" r:id="rId16"/>
    <p:sldId id="271" r:id="rId17"/>
    <p:sldId id="272" r:id="rId18"/>
    <p:sldId id="263" r:id="rId19"/>
    <p:sldId id="274" r:id="rId20"/>
  </p:sldIdLst>
  <p:sldSz cx="12192000" cy="6858000"/>
  <p:notesSz cx="6858000" cy="24288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C23391-8B13-4590-A2E1-C623F8FF600F}" v="2535" dt="2020-03-16T19:49:31.409"/>
    <p1510:client id="{EE5F0FE4-E671-45A1-B730-EE9835120AA7}" v="3168" dt="2020-03-15T21:40:27.547"/>
    <p1510:client id="{F038500E-815E-4403-BD01-96C894752102}" v="110" dt="2020-03-16T20:43:58.592"/>
    <p1510:client id="{F47BB8E5-E4FD-4F0A-A7AA-036A762D4879}" v="1031" dt="2020-03-16T09:25:17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B86392-97D2-40F9-AAA3-00518913424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9CBA432-AAB8-4674-8003-2CE6876A49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Available</a:t>
          </a:r>
        </a:p>
      </dgm:t>
    </dgm:pt>
    <dgm:pt modelId="{9D97DA25-4DDE-49E2-9452-213D06674F3C}" type="parTrans" cxnId="{E2D0B478-F46F-445D-B419-FE1C4463F9F3}">
      <dgm:prSet/>
      <dgm:spPr/>
      <dgm:t>
        <a:bodyPr/>
        <a:lstStyle/>
        <a:p>
          <a:endParaRPr lang="en-US"/>
        </a:p>
      </dgm:t>
    </dgm:pt>
    <dgm:pt modelId="{02931937-5EC6-4313-9EC6-66EA4E8D4D1B}" type="sibTrans" cxnId="{E2D0B478-F46F-445D-B419-FE1C4463F9F3}">
      <dgm:prSet/>
      <dgm:spPr/>
      <dgm:t>
        <a:bodyPr/>
        <a:lstStyle/>
        <a:p>
          <a:endParaRPr lang="en-US"/>
        </a:p>
      </dgm:t>
    </dgm:pt>
    <dgm:pt modelId="{A0F787FC-6973-4905-B7C8-8EEF03F0A45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Public knowledge domain (Data.gov)</a:t>
          </a:r>
        </a:p>
      </dgm:t>
    </dgm:pt>
    <dgm:pt modelId="{58E99D46-B9DB-4563-8F44-16A712924192}" type="parTrans" cxnId="{D6601EB4-3BDF-46E7-8174-1D4F50573E6D}">
      <dgm:prSet/>
      <dgm:spPr/>
      <dgm:t>
        <a:bodyPr/>
        <a:lstStyle/>
        <a:p>
          <a:endParaRPr lang="en-US"/>
        </a:p>
      </dgm:t>
    </dgm:pt>
    <dgm:pt modelId="{5A0FBCFE-B8E4-47DA-8B3F-517156CA4FEA}" type="sibTrans" cxnId="{D6601EB4-3BDF-46E7-8174-1D4F50573E6D}">
      <dgm:prSet/>
      <dgm:spPr/>
      <dgm:t>
        <a:bodyPr/>
        <a:lstStyle/>
        <a:p>
          <a:endParaRPr lang="en-US"/>
        </a:p>
      </dgm:t>
    </dgm:pt>
    <dgm:pt modelId="{E0499094-44B7-439C-BBBE-2B33DCFFA33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Relationship between datasets</a:t>
          </a:r>
        </a:p>
      </dgm:t>
    </dgm:pt>
    <dgm:pt modelId="{6D60539C-79F6-40FC-B847-9106BE713EBF}" type="parTrans" cxnId="{489F774C-1B7A-4066-8746-08DA22FD8595}">
      <dgm:prSet/>
      <dgm:spPr/>
      <dgm:t>
        <a:bodyPr/>
        <a:lstStyle/>
        <a:p>
          <a:endParaRPr lang="en-US"/>
        </a:p>
      </dgm:t>
    </dgm:pt>
    <dgm:pt modelId="{BE7484EE-3020-4AD0-A511-66884C804A75}" type="sibTrans" cxnId="{489F774C-1B7A-4066-8746-08DA22FD8595}">
      <dgm:prSet/>
      <dgm:spPr/>
      <dgm:t>
        <a:bodyPr/>
        <a:lstStyle/>
        <a:p>
          <a:endParaRPr lang="en-US"/>
        </a:p>
      </dgm:t>
    </dgm:pt>
    <dgm:pt modelId="{C62021CC-F4BF-4A63-8A50-B936BFA820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Format: CSV, JSON</a:t>
          </a:r>
        </a:p>
      </dgm:t>
    </dgm:pt>
    <dgm:pt modelId="{6C438B86-A392-4B68-A42B-C2F4963DDB1B}" type="parTrans" cxnId="{03845A70-8A45-476B-A180-BF6C5C901CD4}">
      <dgm:prSet/>
      <dgm:spPr/>
      <dgm:t>
        <a:bodyPr/>
        <a:lstStyle/>
        <a:p>
          <a:endParaRPr lang="en-US"/>
        </a:p>
      </dgm:t>
    </dgm:pt>
    <dgm:pt modelId="{6EA92F2F-C367-41C2-B0BA-475D32ABAE34}" type="sibTrans" cxnId="{03845A70-8A45-476B-A180-BF6C5C901CD4}">
      <dgm:prSet/>
      <dgm:spPr/>
      <dgm:t>
        <a:bodyPr/>
        <a:lstStyle/>
        <a:p>
          <a:endParaRPr lang="en-US"/>
        </a:p>
      </dgm:t>
    </dgm:pt>
    <dgm:pt modelId="{DF73B2BB-879C-4B5A-9C16-8A6FEC8759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Answer the question</a:t>
          </a:r>
        </a:p>
      </dgm:t>
    </dgm:pt>
    <dgm:pt modelId="{A57AF116-E45D-4A6F-BC99-4BC37D82CDB5}" type="parTrans" cxnId="{D70CF9B3-DCC3-4C15-9B51-1B7658D2A6E2}">
      <dgm:prSet/>
      <dgm:spPr/>
      <dgm:t>
        <a:bodyPr/>
        <a:lstStyle/>
        <a:p>
          <a:endParaRPr lang="en-US"/>
        </a:p>
      </dgm:t>
    </dgm:pt>
    <dgm:pt modelId="{36051DAA-DF22-49DA-A493-71C84CDDC762}" type="sibTrans" cxnId="{D70CF9B3-DCC3-4C15-9B51-1B7658D2A6E2}">
      <dgm:prSet/>
      <dgm:spPr/>
      <dgm:t>
        <a:bodyPr/>
        <a:lstStyle/>
        <a:p>
          <a:endParaRPr lang="en-US"/>
        </a:p>
      </dgm:t>
    </dgm:pt>
    <dgm:pt modelId="{89E1AC84-A5A0-4501-BCD8-EE7ED930E022}" type="pres">
      <dgm:prSet presAssocID="{8AB86392-97D2-40F9-AAA3-005189134248}" presName="root" presStyleCnt="0">
        <dgm:presLayoutVars>
          <dgm:dir/>
          <dgm:resizeHandles val="exact"/>
        </dgm:presLayoutVars>
      </dgm:prSet>
      <dgm:spPr/>
    </dgm:pt>
    <dgm:pt modelId="{55CA747B-DE4D-4279-AA3A-885B3EA7FC33}" type="pres">
      <dgm:prSet presAssocID="{59CBA432-AAB8-4674-8003-2CE6876A49B6}" presName="compNode" presStyleCnt="0"/>
      <dgm:spPr/>
    </dgm:pt>
    <dgm:pt modelId="{A17F4512-0082-4590-8CC4-97483F34E6BF}" type="pres">
      <dgm:prSet presAssocID="{59CBA432-AAB8-4674-8003-2CE6876A49B6}" presName="iconBgRect" presStyleLbl="bgShp" presStyleIdx="0" presStyleCnt="5"/>
      <dgm:spPr/>
    </dgm:pt>
    <dgm:pt modelId="{4156E743-EB15-4790-AB17-9B26E04089EA}" type="pres">
      <dgm:prSet presAssocID="{59CBA432-AAB8-4674-8003-2CE6876A49B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525A636-6748-4F9D-B029-39CA2F29CEFB}" type="pres">
      <dgm:prSet presAssocID="{59CBA432-AAB8-4674-8003-2CE6876A49B6}" presName="spaceRect" presStyleCnt="0"/>
      <dgm:spPr/>
    </dgm:pt>
    <dgm:pt modelId="{15772FB0-8245-4476-8F13-0B63E854B44A}" type="pres">
      <dgm:prSet presAssocID="{59CBA432-AAB8-4674-8003-2CE6876A49B6}" presName="textRect" presStyleLbl="revTx" presStyleIdx="0" presStyleCnt="5">
        <dgm:presLayoutVars>
          <dgm:chMax val="1"/>
          <dgm:chPref val="1"/>
        </dgm:presLayoutVars>
      </dgm:prSet>
      <dgm:spPr/>
    </dgm:pt>
    <dgm:pt modelId="{A6335F88-071B-46F2-8EB7-EAD2E6504AF7}" type="pres">
      <dgm:prSet presAssocID="{02931937-5EC6-4313-9EC6-66EA4E8D4D1B}" presName="sibTrans" presStyleCnt="0"/>
      <dgm:spPr/>
    </dgm:pt>
    <dgm:pt modelId="{B0D46E51-3C4E-4301-89FC-960957E8441C}" type="pres">
      <dgm:prSet presAssocID="{A0F787FC-6973-4905-B7C8-8EEF03F0A45C}" presName="compNode" presStyleCnt="0"/>
      <dgm:spPr/>
    </dgm:pt>
    <dgm:pt modelId="{11DB222A-4494-43F1-A048-0035B0A2BA43}" type="pres">
      <dgm:prSet presAssocID="{A0F787FC-6973-4905-B7C8-8EEF03F0A45C}" presName="iconBgRect" presStyleLbl="bgShp" presStyleIdx="1" presStyleCnt="5"/>
      <dgm:spPr/>
    </dgm:pt>
    <dgm:pt modelId="{14895E5C-E47B-484D-8B67-A3ABDD8BDC87}" type="pres">
      <dgm:prSet presAssocID="{A0F787FC-6973-4905-B7C8-8EEF03F0A45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464CE60D-E24E-49F8-A10C-F73DC8681D41}" type="pres">
      <dgm:prSet presAssocID="{A0F787FC-6973-4905-B7C8-8EEF03F0A45C}" presName="spaceRect" presStyleCnt="0"/>
      <dgm:spPr/>
    </dgm:pt>
    <dgm:pt modelId="{D70312E5-710B-4C69-BBCD-690FD6A7B71B}" type="pres">
      <dgm:prSet presAssocID="{A0F787FC-6973-4905-B7C8-8EEF03F0A45C}" presName="textRect" presStyleLbl="revTx" presStyleIdx="1" presStyleCnt="5">
        <dgm:presLayoutVars>
          <dgm:chMax val="1"/>
          <dgm:chPref val="1"/>
        </dgm:presLayoutVars>
      </dgm:prSet>
      <dgm:spPr/>
    </dgm:pt>
    <dgm:pt modelId="{1CD6BE2C-94C3-4519-9A3A-055C12535532}" type="pres">
      <dgm:prSet presAssocID="{5A0FBCFE-B8E4-47DA-8B3F-517156CA4FEA}" presName="sibTrans" presStyleCnt="0"/>
      <dgm:spPr/>
    </dgm:pt>
    <dgm:pt modelId="{CD34BCD8-DDF3-41A8-9B41-EE9BC2289C05}" type="pres">
      <dgm:prSet presAssocID="{E0499094-44B7-439C-BBBE-2B33DCFFA331}" presName="compNode" presStyleCnt="0"/>
      <dgm:spPr/>
    </dgm:pt>
    <dgm:pt modelId="{40F6379E-ADAF-4282-9AEA-C4118C13BC5E}" type="pres">
      <dgm:prSet presAssocID="{E0499094-44B7-439C-BBBE-2B33DCFFA331}" presName="iconBgRect" presStyleLbl="bgShp" presStyleIdx="2" presStyleCnt="5"/>
      <dgm:spPr/>
    </dgm:pt>
    <dgm:pt modelId="{6740F041-E2B1-49D2-844D-05314149C2A1}" type="pres">
      <dgm:prSet presAssocID="{E0499094-44B7-439C-BBBE-2B33DCFFA33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8DA6E650-2847-42F6-9302-BAFC1FF46671}" type="pres">
      <dgm:prSet presAssocID="{E0499094-44B7-439C-BBBE-2B33DCFFA331}" presName="spaceRect" presStyleCnt="0"/>
      <dgm:spPr/>
    </dgm:pt>
    <dgm:pt modelId="{1F586ABB-D2FB-453F-B5A5-393EFE80258C}" type="pres">
      <dgm:prSet presAssocID="{E0499094-44B7-439C-BBBE-2B33DCFFA331}" presName="textRect" presStyleLbl="revTx" presStyleIdx="2" presStyleCnt="5">
        <dgm:presLayoutVars>
          <dgm:chMax val="1"/>
          <dgm:chPref val="1"/>
        </dgm:presLayoutVars>
      </dgm:prSet>
      <dgm:spPr/>
    </dgm:pt>
    <dgm:pt modelId="{6066DE83-2720-4CD3-8E6C-DC6AD9617D06}" type="pres">
      <dgm:prSet presAssocID="{BE7484EE-3020-4AD0-A511-66884C804A75}" presName="sibTrans" presStyleCnt="0"/>
      <dgm:spPr/>
    </dgm:pt>
    <dgm:pt modelId="{5A804A66-5B8C-47BF-9D65-FDD8E79F1AA0}" type="pres">
      <dgm:prSet presAssocID="{C62021CC-F4BF-4A63-8A50-B936BFA820D8}" presName="compNode" presStyleCnt="0"/>
      <dgm:spPr/>
    </dgm:pt>
    <dgm:pt modelId="{91B439C2-DCB2-499E-B21F-3FFD1283803A}" type="pres">
      <dgm:prSet presAssocID="{C62021CC-F4BF-4A63-8A50-B936BFA820D8}" presName="iconBgRect" presStyleLbl="bgShp" presStyleIdx="3" presStyleCnt="5"/>
      <dgm:spPr/>
    </dgm:pt>
    <dgm:pt modelId="{84B970E4-3DCF-496B-B40D-8255E0C75245}" type="pres">
      <dgm:prSet presAssocID="{C62021CC-F4BF-4A63-8A50-B936BFA820D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A91B233-55E4-406D-80F9-079B2133FB73}" type="pres">
      <dgm:prSet presAssocID="{C62021CC-F4BF-4A63-8A50-B936BFA820D8}" presName="spaceRect" presStyleCnt="0"/>
      <dgm:spPr/>
    </dgm:pt>
    <dgm:pt modelId="{B6F4FB97-8303-41E4-8E3F-6A2272C05224}" type="pres">
      <dgm:prSet presAssocID="{C62021CC-F4BF-4A63-8A50-B936BFA820D8}" presName="textRect" presStyleLbl="revTx" presStyleIdx="3" presStyleCnt="5">
        <dgm:presLayoutVars>
          <dgm:chMax val="1"/>
          <dgm:chPref val="1"/>
        </dgm:presLayoutVars>
      </dgm:prSet>
      <dgm:spPr/>
    </dgm:pt>
    <dgm:pt modelId="{AB2B4681-9E5A-463F-9813-BE7A7151403C}" type="pres">
      <dgm:prSet presAssocID="{6EA92F2F-C367-41C2-B0BA-475D32ABAE34}" presName="sibTrans" presStyleCnt="0"/>
      <dgm:spPr/>
    </dgm:pt>
    <dgm:pt modelId="{E9FDDAEF-3ED1-4ED5-9C45-2F9AD26F30FF}" type="pres">
      <dgm:prSet presAssocID="{DF73B2BB-879C-4B5A-9C16-8A6FEC8759F0}" presName="compNode" presStyleCnt="0"/>
      <dgm:spPr/>
    </dgm:pt>
    <dgm:pt modelId="{8595114F-FE2A-4A9D-9216-12B3F09E7C45}" type="pres">
      <dgm:prSet presAssocID="{DF73B2BB-879C-4B5A-9C16-8A6FEC8759F0}" presName="iconBgRect" presStyleLbl="bgShp" presStyleIdx="4" presStyleCnt="5"/>
      <dgm:spPr/>
    </dgm:pt>
    <dgm:pt modelId="{292F72D8-E16B-49F8-B19C-12E071AD7151}" type="pres">
      <dgm:prSet presAssocID="{DF73B2BB-879C-4B5A-9C16-8A6FEC8759F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5AA3EDB-A824-4B46-85E9-453048FDF45C}" type="pres">
      <dgm:prSet presAssocID="{DF73B2BB-879C-4B5A-9C16-8A6FEC8759F0}" presName="spaceRect" presStyleCnt="0"/>
      <dgm:spPr/>
    </dgm:pt>
    <dgm:pt modelId="{C82F0820-F01E-4CD6-84B5-5EA418D30D85}" type="pres">
      <dgm:prSet presAssocID="{DF73B2BB-879C-4B5A-9C16-8A6FEC8759F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9CA4B33-A107-4CF3-90F7-3C269E69CE09}" type="presOf" srcId="{C62021CC-F4BF-4A63-8A50-B936BFA820D8}" destId="{B6F4FB97-8303-41E4-8E3F-6A2272C05224}" srcOrd="0" destOrd="0" presId="urn:microsoft.com/office/officeart/2018/5/layout/IconCircleLabelList"/>
    <dgm:cxn modelId="{E1BFBB3C-173A-4203-81A1-420D6D916D8B}" type="presOf" srcId="{8AB86392-97D2-40F9-AAA3-005189134248}" destId="{89E1AC84-A5A0-4501-BCD8-EE7ED930E022}" srcOrd="0" destOrd="0" presId="urn:microsoft.com/office/officeart/2018/5/layout/IconCircleLabelList"/>
    <dgm:cxn modelId="{39EFF668-10C2-48AF-A46F-B1E20396E3EA}" type="presOf" srcId="{59CBA432-AAB8-4674-8003-2CE6876A49B6}" destId="{15772FB0-8245-4476-8F13-0B63E854B44A}" srcOrd="0" destOrd="0" presId="urn:microsoft.com/office/officeart/2018/5/layout/IconCircleLabelList"/>
    <dgm:cxn modelId="{489F774C-1B7A-4066-8746-08DA22FD8595}" srcId="{8AB86392-97D2-40F9-AAA3-005189134248}" destId="{E0499094-44B7-439C-BBBE-2B33DCFFA331}" srcOrd="2" destOrd="0" parTransId="{6D60539C-79F6-40FC-B847-9106BE713EBF}" sibTransId="{BE7484EE-3020-4AD0-A511-66884C804A75}"/>
    <dgm:cxn modelId="{03845A70-8A45-476B-A180-BF6C5C901CD4}" srcId="{8AB86392-97D2-40F9-AAA3-005189134248}" destId="{C62021CC-F4BF-4A63-8A50-B936BFA820D8}" srcOrd="3" destOrd="0" parTransId="{6C438B86-A392-4B68-A42B-C2F4963DDB1B}" sibTransId="{6EA92F2F-C367-41C2-B0BA-475D32ABAE34}"/>
    <dgm:cxn modelId="{463FB051-7E43-4ABF-940D-5264775A32B0}" type="presOf" srcId="{A0F787FC-6973-4905-B7C8-8EEF03F0A45C}" destId="{D70312E5-710B-4C69-BBCD-690FD6A7B71B}" srcOrd="0" destOrd="0" presId="urn:microsoft.com/office/officeart/2018/5/layout/IconCircleLabelList"/>
    <dgm:cxn modelId="{E2D0B478-F46F-445D-B419-FE1C4463F9F3}" srcId="{8AB86392-97D2-40F9-AAA3-005189134248}" destId="{59CBA432-AAB8-4674-8003-2CE6876A49B6}" srcOrd="0" destOrd="0" parTransId="{9D97DA25-4DDE-49E2-9452-213D06674F3C}" sibTransId="{02931937-5EC6-4313-9EC6-66EA4E8D4D1B}"/>
    <dgm:cxn modelId="{362BC8B2-4FAF-4324-ADD8-5350497CED1E}" type="presOf" srcId="{E0499094-44B7-439C-BBBE-2B33DCFFA331}" destId="{1F586ABB-D2FB-453F-B5A5-393EFE80258C}" srcOrd="0" destOrd="0" presId="urn:microsoft.com/office/officeart/2018/5/layout/IconCircleLabelList"/>
    <dgm:cxn modelId="{D70CF9B3-DCC3-4C15-9B51-1B7658D2A6E2}" srcId="{8AB86392-97D2-40F9-AAA3-005189134248}" destId="{DF73B2BB-879C-4B5A-9C16-8A6FEC8759F0}" srcOrd="4" destOrd="0" parTransId="{A57AF116-E45D-4A6F-BC99-4BC37D82CDB5}" sibTransId="{36051DAA-DF22-49DA-A493-71C84CDDC762}"/>
    <dgm:cxn modelId="{D6601EB4-3BDF-46E7-8174-1D4F50573E6D}" srcId="{8AB86392-97D2-40F9-AAA3-005189134248}" destId="{A0F787FC-6973-4905-B7C8-8EEF03F0A45C}" srcOrd="1" destOrd="0" parTransId="{58E99D46-B9DB-4563-8F44-16A712924192}" sibTransId="{5A0FBCFE-B8E4-47DA-8B3F-517156CA4FEA}"/>
    <dgm:cxn modelId="{6B9A1ED1-A7F4-4242-A9CD-68CACCDE32CE}" type="presOf" srcId="{DF73B2BB-879C-4B5A-9C16-8A6FEC8759F0}" destId="{C82F0820-F01E-4CD6-84B5-5EA418D30D85}" srcOrd="0" destOrd="0" presId="urn:microsoft.com/office/officeart/2018/5/layout/IconCircleLabelList"/>
    <dgm:cxn modelId="{C7F993CC-B120-4633-87BC-AEC96F2DB560}" type="presParOf" srcId="{89E1AC84-A5A0-4501-BCD8-EE7ED930E022}" destId="{55CA747B-DE4D-4279-AA3A-885B3EA7FC33}" srcOrd="0" destOrd="0" presId="urn:microsoft.com/office/officeart/2018/5/layout/IconCircleLabelList"/>
    <dgm:cxn modelId="{8D7D7774-F714-4021-98CB-D0B2B35A296A}" type="presParOf" srcId="{55CA747B-DE4D-4279-AA3A-885B3EA7FC33}" destId="{A17F4512-0082-4590-8CC4-97483F34E6BF}" srcOrd="0" destOrd="0" presId="urn:microsoft.com/office/officeart/2018/5/layout/IconCircleLabelList"/>
    <dgm:cxn modelId="{3F10C322-89AB-421A-B513-A62A5D91BA7E}" type="presParOf" srcId="{55CA747B-DE4D-4279-AA3A-885B3EA7FC33}" destId="{4156E743-EB15-4790-AB17-9B26E04089EA}" srcOrd="1" destOrd="0" presId="urn:microsoft.com/office/officeart/2018/5/layout/IconCircleLabelList"/>
    <dgm:cxn modelId="{4C867A0A-7A02-411A-BCC7-2018F95F2269}" type="presParOf" srcId="{55CA747B-DE4D-4279-AA3A-885B3EA7FC33}" destId="{4525A636-6748-4F9D-B029-39CA2F29CEFB}" srcOrd="2" destOrd="0" presId="urn:microsoft.com/office/officeart/2018/5/layout/IconCircleLabelList"/>
    <dgm:cxn modelId="{AFC03958-EA02-49A2-8924-8673A75CA624}" type="presParOf" srcId="{55CA747B-DE4D-4279-AA3A-885B3EA7FC33}" destId="{15772FB0-8245-4476-8F13-0B63E854B44A}" srcOrd="3" destOrd="0" presId="urn:microsoft.com/office/officeart/2018/5/layout/IconCircleLabelList"/>
    <dgm:cxn modelId="{037A2087-343C-4176-B239-92EE4D5F95B5}" type="presParOf" srcId="{89E1AC84-A5A0-4501-BCD8-EE7ED930E022}" destId="{A6335F88-071B-46F2-8EB7-EAD2E6504AF7}" srcOrd="1" destOrd="0" presId="urn:microsoft.com/office/officeart/2018/5/layout/IconCircleLabelList"/>
    <dgm:cxn modelId="{DD824C97-AF12-4DF5-B21A-AB6009290A52}" type="presParOf" srcId="{89E1AC84-A5A0-4501-BCD8-EE7ED930E022}" destId="{B0D46E51-3C4E-4301-89FC-960957E8441C}" srcOrd="2" destOrd="0" presId="urn:microsoft.com/office/officeart/2018/5/layout/IconCircleLabelList"/>
    <dgm:cxn modelId="{E3FCE6C9-9684-49AB-8360-585869021226}" type="presParOf" srcId="{B0D46E51-3C4E-4301-89FC-960957E8441C}" destId="{11DB222A-4494-43F1-A048-0035B0A2BA43}" srcOrd="0" destOrd="0" presId="urn:microsoft.com/office/officeart/2018/5/layout/IconCircleLabelList"/>
    <dgm:cxn modelId="{66F80747-2AD0-48E5-BBF7-B665C11792C9}" type="presParOf" srcId="{B0D46E51-3C4E-4301-89FC-960957E8441C}" destId="{14895E5C-E47B-484D-8B67-A3ABDD8BDC87}" srcOrd="1" destOrd="0" presId="urn:microsoft.com/office/officeart/2018/5/layout/IconCircleLabelList"/>
    <dgm:cxn modelId="{5DE18AF3-14F3-48D3-A520-F1DD6B822708}" type="presParOf" srcId="{B0D46E51-3C4E-4301-89FC-960957E8441C}" destId="{464CE60D-E24E-49F8-A10C-F73DC8681D41}" srcOrd="2" destOrd="0" presId="urn:microsoft.com/office/officeart/2018/5/layout/IconCircleLabelList"/>
    <dgm:cxn modelId="{9ED53C72-0CCE-4DC0-B600-BFAC68B2484E}" type="presParOf" srcId="{B0D46E51-3C4E-4301-89FC-960957E8441C}" destId="{D70312E5-710B-4C69-BBCD-690FD6A7B71B}" srcOrd="3" destOrd="0" presId="urn:microsoft.com/office/officeart/2018/5/layout/IconCircleLabelList"/>
    <dgm:cxn modelId="{76EFCE15-4F7D-421A-860A-976546FA11E9}" type="presParOf" srcId="{89E1AC84-A5A0-4501-BCD8-EE7ED930E022}" destId="{1CD6BE2C-94C3-4519-9A3A-055C12535532}" srcOrd="3" destOrd="0" presId="urn:microsoft.com/office/officeart/2018/5/layout/IconCircleLabelList"/>
    <dgm:cxn modelId="{0B47A73D-6A4D-468B-8AD1-35E13AB7CAA7}" type="presParOf" srcId="{89E1AC84-A5A0-4501-BCD8-EE7ED930E022}" destId="{CD34BCD8-DDF3-41A8-9B41-EE9BC2289C05}" srcOrd="4" destOrd="0" presId="urn:microsoft.com/office/officeart/2018/5/layout/IconCircleLabelList"/>
    <dgm:cxn modelId="{093197B0-D5C2-4D85-83F3-F492C5A228F6}" type="presParOf" srcId="{CD34BCD8-DDF3-41A8-9B41-EE9BC2289C05}" destId="{40F6379E-ADAF-4282-9AEA-C4118C13BC5E}" srcOrd="0" destOrd="0" presId="urn:microsoft.com/office/officeart/2018/5/layout/IconCircleLabelList"/>
    <dgm:cxn modelId="{735F4CB0-C9E9-46A4-A389-CDD79BB8F5DE}" type="presParOf" srcId="{CD34BCD8-DDF3-41A8-9B41-EE9BC2289C05}" destId="{6740F041-E2B1-49D2-844D-05314149C2A1}" srcOrd="1" destOrd="0" presId="urn:microsoft.com/office/officeart/2018/5/layout/IconCircleLabelList"/>
    <dgm:cxn modelId="{A3F0F794-B456-4AA7-85A3-A4E796D74484}" type="presParOf" srcId="{CD34BCD8-DDF3-41A8-9B41-EE9BC2289C05}" destId="{8DA6E650-2847-42F6-9302-BAFC1FF46671}" srcOrd="2" destOrd="0" presId="urn:microsoft.com/office/officeart/2018/5/layout/IconCircleLabelList"/>
    <dgm:cxn modelId="{6ED5BCE3-F862-4CC2-BE1D-4379CBB0D2DA}" type="presParOf" srcId="{CD34BCD8-DDF3-41A8-9B41-EE9BC2289C05}" destId="{1F586ABB-D2FB-453F-B5A5-393EFE80258C}" srcOrd="3" destOrd="0" presId="urn:microsoft.com/office/officeart/2018/5/layout/IconCircleLabelList"/>
    <dgm:cxn modelId="{73AD7D4D-1E3A-411B-BD3A-F9787BE9914F}" type="presParOf" srcId="{89E1AC84-A5A0-4501-BCD8-EE7ED930E022}" destId="{6066DE83-2720-4CD3-8E6C-DC6AD9617D06}" srcOrd="5" destOrd="0" presId="urn:microsoft.com/office/officeart/2018/5/layout/IconCircleLabelList"/>
    <dgm:cxn modelId="{1FAC374C-24F5-4F6C-967D-B9E197C70826}" type="presParOf" srcId="{89E1AC84-A5A0-4501-BCD8-EE7ED930E022}" destId="{5A804A66-5B8C-47BF-9D65-FDD8E79F1AA0}" srcOrd="6" destOrd="0" presId="urn:microsoft.com/office/officeart/2018/5/layout/IconCircleLabelList"/>
    <dgm:cxn modelId="{92EC720E-F29A-45F3-97A7-A812715CF53E}" type="presParOf" srcId="{5A804A66-5B8C-47BF-9D65-FDD8E79F1AA0}" destId="{91B439C2-DCB2-499E-B21F-3FFD1283803A}" srcOrd="0" destOrd="0" presId="urn:microsoft.com/office/officeart/2018/5/layout/IconCircleLabelList"/>
    <dgm:cxn modelId="{36F4FBC5-34FC-4EF6-B883-449303C79DFE}" type="presParOf" srcId="{5A804A66-5B8C-47BF-9D65-FDD8E79F1AA0}" destId="{84B970E4-3DCF-496B-B40D-8255E0C75245}" srcOrd="1" destOrd="0" presId="urn:microsoft.com/office/officeart/2018/5/layout/IconCircleLabelList"/>
    <dgm:cxn modelId="{F5FF03B3-088C-48C5-BDEA-9524BFEAD12F}" type="presParOf" srcId="{5A804A66-5B8C-47BF-9D65-FDD8E79F1AA0}" destId="{AA91B233-55E4-406D-80F9-079B2133FB73}" srcOrd="2" destOrd="0" presId="urn:microsoft.com/office/officeart/2018/5/layout/IconCircleLabelList"/>
    <dgm:cxn modelId="{D85CD17F-A5DC-4A1D-B26A-12734BC2C1D4}" type="presParOf" srcId="{5A804A66-5B8C-47BF-9D65-FDD8E79F1AA0}" destId="{B6F4FB97-8303-41E4-8E3F-6A2272C05224}" srcOrd="3" destOrd="0" presId="urn:microsoft.com/office/officeart/2018/5/layout/IconCircleLabelList"/>
    <dgm:cxn modelId="{AAE07EE5-5CDA-4267-B64B-D39EF163F49E}" type="presParOf" srcId="{89E1AC84-A5A0-4501-BCD8-EE7ED930E022}" destId="{AB2B4681-9E5A-463F-9813-BE7A7151403C}" srcOrd="7" destOrd="0" presId="urn:microsoft.com/office/officeart/2018/5/layout/IconCircleLabelList"/>
    <dgm:cxn modelId="{42EB282D-4BE0-4577-8CDA-90D736BE275C}" type="presParOf" srcId="{89E1AC84-A5A0-4501-BCD8-EE7ED930E022}" destId="{E9FDDAEF-3ED1-4ED5-9C45-2F9AD26F30FF}" srcOrd="8" destOrd="0" presId="urn:microsoft.com/office/officeart/2018/5/layout/IconCircleLabelList"/>
    <dgm:cxn modelId="{28B7FC85-2C7E-40BD-9809-9949A848E6D7}" type="presParOf" srcId="{E9FDDAEF-3ED1-4ED5-9C45-2F9AD26F30FF}" destId="{8595114F-FE2A-4A9D-9216-12B3F09E7C45}" srcOrd="0" destOrd="0" presId="urn:microsoft.com/office/officeart/2018/5/layout/IconCircleLabelList"/>
    <dgm:cxn modelId="{A92DE48D-B359-4E58-B31E-9EE6321BAB67}" type="presParOf" srcId="{E9FDDAEF-3ED1-4ED5-9C45-2F9AD26F30FF}" destId="{292F72D8-E16B-49F8-B19C-12E071AD7151}" srcOrd="1" destOrd="0" presId="urn:microsoft.com/office/officeart/2018/5/layout/IconCircleLabelList"/>
    <dgm:cxn modelId="{94816D8F-5329-4952-A04C-C74BDAE5AF9F}" type="presParOf" srcId="{E9FDDAEF-3ED1-4ED5-9C45-2F9AD26F30FF}" destId="{A5AA3EDB-A824-4B46-85E9-453048FDF45C}" srcOrd="2" destOrd="0" presId="urn:microsoft.com/office/officeart/2018/5/layout/IconCircleLabelList"/>
    <dgm:cxn modelId="{C8B0A644-5FCA-455A-81EC-BB3E281BEFF8}" type="presParOf" srcId="{E9FDDAEF-3ED1-4ED5-9C45-2F9AD26F30FF}" destId="{C82F0820-F01E-4CD6-84B5-5EA418D30D8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B8927A-203E-41E1-8AED-CA7122656CF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D90018E-DC7B-4A8F-88B7-71043A88C14F}">
      <dgm:prSet/>
      <dgm:spPr/>
      <dgm:t>
        <a:bodyPr/>
        <a:lstStyle/>
        <a:p>
          <a:r>
            <a:rPr lang="en-US"/>
            <a:t>3 datasets:</a:t>
          </a:r>
        </a:p>
      </dgm:t>
    </dgm:pt>
    <dgm:pt modelId="{9186F9C5-F3FD-495F-A548-53AE772BF187}" type="parTrans" cxnId="{257F303C-ED07-48CA-BF15-BF1490C25DB2}">
      <dgm:prSet/>
      <dgm:spPr/>
      <dgm:t>
        <a:bodyPr/>
        <a:lstStyle/>
        <a:p>
          <a:endParaRPr lang="en-US"/>
        </a:p>
      </dgm:t>
    </dgm:pt>
    <dgm:pt modelId="{E0DE1D6C-A036-48C8-93EA-E0C2440B0D96}" type="sibTrans" cxnId="{257F303C-ED07-48CA-BF15-BF1490C25DB2}">
      <dgm:prSet/>
      <dgm:spPr/>
      <dgm:t>
        <a:bodyPr/>
        <a:lstStyle/>
        <a:p>
          <a:endParaRPr lang="en-US"/>
        </a:p>
      </dgm:t>
    </dgm:pt>
    <dgm:pt modelId="{F9B3CEDE-3A28-4C35-A80C-7A8D5C78B6CE}">
      <dgm:prSet/>
      <dgm:spPr/>
      <dgm:t>
        <a:bodyPr/>
        <a:lstStyle/>
        <a:p>
          <a:r>
            <a:rPr lang="en-US"/>
            <a:t>Hospital General Information </a:t>
          </a:r>
        </a:p>
      </dgm:t>
    </dgm:pt>
    <dgm:pt modelId="{A636DE56-FE2F-4555-BF3D-BA8E6153EF59}" type="parTrans" cxnId="{84BE51AF-76F7-4B4A-9C8E-65683ED0138C}">
      <dgm:prSet/>
      <dgm:spPr/>
      <dgm:t>
        <a:bodyPr/>
        <a:lstStyle/>
        <a:p>
          <a:endParaRPr lang="en-US"/>
        </a:p>
      </dgm:t>
    </dgm:pt>
    <dgm:pt modelId="{F3231468-3369-442A-9C10-C4E13D99704A}" type="sibTrans" cxnId="{84BE51AF-76F7-4B4A-9C8E-65683ED0138C}">
      <dgm:prSet/>
      <dgm:spPr/>
      <dgm:t>
        <a:bodyPr/>
        <a:lstStyle/>
        <a:p>
          <a:endParaRPr lang="en-US"/>
        </a:p>
      </dgm:t>
    </dgm:pt>
    <dgm:pt modelId="{B5BF528C-1729-407E-8352-373E8D9225DB}">
      <dgm:prSet/>
      <dgm:spPr/>
      <dgm:t>
        <a:bodyPr/>
        <a:lstStyle/>
        <a:p>
          <a:r>
            <a:rPr lang="en-US"/>
            <a:t>Hospital Medicare Spending Claim (2018)</a:t>
          </a:r>
        </a:p>
      </dgm:t>
    </dgm:pt>
    <dgm:pt modelId="{6C32D245-DCBF-4577-B9BC-DEAD1A2D3513}" type="parTrans" cxnId="{705B7F26-5D6A-4D6B-BA06-E99132FA8BEA}">
      <dgm:prSet/>
      <dgm:spPr/>
      <dgm:t>
        <a:bodyPr/>
        <a:lstStyle/>
        <a:p>
          <a:endParaRPr lang="en-US"/>
        </a:p>
      </dgm:t>
    </dgm:pt>
    <dgm:pt modelId="{FBC95E9D-CF19-4457-B658-AD6E17B05377}" type="sibTrans" cxnId="{705B7F26-5D6A-4D6B-BA06-E99132FA8BEA}">
      <dgm:prSet/>
      <dgm:spPr/>
      <dgm:t>
        <a:bodyPr/>
        <a:lstStyle/>
        <a:p>
          <a:endParaRPr lang="en-US"/>
        </a:p>
      </dgm:t>
    </dgm:pt>
    <dgm:pt modelId="{9A2D4AFE-C8B8-44D8-8BE6-94696A19D830}">
      <dgm:prSet/>
      <dgm:spPr/>
      <dgm:t>
        <a:bodyPr/>
        <a:lstStyle/>
        <a:p>
          <a:r>
            <a:rPr lang="en-US"/>
            <a:t>Hospital Timely and Effective Care (2018)</a:t>
          </a:r>
        </a:p>
      </dgm:t>
    </dgm:pt>
    <dgm:pt modelId="{DC5E420E-3E6B-49CA-BCFB-3A281D640715}" type="parTrans" cxnId="{EAE70D24-0FD1-4B77-B54A-374941916A9D}">
      <dgm:prSet/>
      <dgm:spPr/>
      <dgm:t>
        <a:bodyPr/>
        <a:lstStyle/>
        <a:p>
          <a:endParaRPr lang="en-US"/>
        </a:p>
      </dgm:t>
    </dgm:pt>
    <dgm:pt modelId="{0A92215F-DEB3-4D96-813D-AC31D5B74B18}" type="sibTrans" cxnId="{EAE70D24-0FD1-4B77-B54A-374941916A9D}">
      <dgm:prSet/>
      <dgm:spPr/>
      <dgm:t>
        <a:bodyPr/>
        <a:lstStyle/>
        <a:p>
          <a:endParaRPr lang="en-US"/>
        </a:p>
      </dgm:t>
    </dgm:pt>
    <dgm:pt modelId="{E89515CC-E09D-46FE-856A-AFCDAC64C553}">
      <dgm:prSet/>
      <dgm:spPr/>
      <dgm:t>
        <a:bodyPr/>
        <a:lstStyle/>
        <a:p>
          <a:r>
            <a:rPr lang="en-US"/>
            <a:t>Hospital Medicare Spending Claim</a:t>
          </a:r>
        </a:p>
      </dgm:t>
    </dgm:pt>
    <dgm:pt modelId="{2FAB5870-91CB-4ABB-BF34-F3975B53A16F}" type="parTrans" cxnId="{3C54BF01-BD82-4742-9A07-2936D9839DEC}">
      <dgm:prSet/>
      <dgm:spPr/>
      <dgm:t>
        <a:bodyPr/>
        <a:lstStyle/>
        <a:p>
          <a:endParaRPr lang="en-US"/>
        </a:p>
      </dgm:t>
    </dgm:pt>
    <dgm:pt modelId="{B39D90BD-F35D-4AE7-ABFD-340D96FD7A72}" type="sibTrans" cxnId="{3C54BF01-BD82-4742-9A07-2936D9839DEC}">
      <dgm:prSet/>
      <dgm:spPr/>
      <dgm:t>
        <a:bodyPr/>
        <a:lstStyle/>
        <a:p>
          <a:endParaRPr lang="en-US"/>
        </a:p>
      </dgm:t>
    </dgm:pt>
    <dgm:pt modelId="{2FFB55A9-3EFE-4C8C-963F-7339C565CDE0}">
      <dgm:prSet/>
      <dgm:spPr/>
      <dgm:t>
        <a:bodyPr/>
        <a:lstStyle/>
        <a:p>
          <a:r>
            <a:rPr lang="en-US"/>
            <a:t>Hospital Average Medicare Spending</a:t>
          </a:r>
        </a:p>
      </dgm:t>
    </dgm:pt>
    <dgm:pt modelId="{205E3AC4-7419-4115-BF91-57142449E9F6}" type="parTrans" cxnId="{DB0A3243-C5BE-4943-A2F5-DB7EA003F819}">
      <dgm:prSet/>
      <dgm:spPr/>
      <dgm:t>
        <a:bodyPr/>
        <a:lstStyle/>
        <a:p>
          <a:endParaRPr lang="en-US"/>
        </a:p>
      </dgm:t>
    </dgm:pt>
    <dgm:pt modelId="{A103FA60-CF95-4174-A917-688BA9614F49}" type="sibTrans" cxnId="{DB0A3243-C5BE-4943-A2F5-DB7EA003F819}">
      <dgm:prSet/>
      <dgm:spPr/>
      <dgm:t>
        <a:bodyPr/>
        <a:lstStyle/>
        <a:p>
          <a:endParaRPr lang="en-US"/>
        </a:p>
      </dgm:t>
    </dgm:pt>
    <dgm:pt modelId="{F817DDC9-648A-4D91-BB7D-509AE50E21E8}">
      <dgm:prSet/>
      <dgm:spPr/>
      <dgm:t>
        <a:bodyPr/>
        <a:lstStyle/>
        <a:p>
          <a:r>
            <a:rPr lang="en-US"/>
            <a:t>State Average Medicare Spending </a:t>
          </a:r>
        </a:p>
      </dgm:t>
    </dgm:pt>
    <dgm:pt modelId="{238A38BB-1019-4A25-AF4E-C4447B3AFDC0}" type="parTrans" cxnId="{C198EA50-ECC1-4A62-A17E-248E649E5873}">
      <dgm:prSet/>
      <dgm:spPr/>
      <dgm:t>
        <a:bodyPr/>
        <a:lstStyle/>
        <a:p>
          <a:endParaRPr lang="en-US"/>
        </a:p>
      </dgm:t>
    </dgm:pt>
    <dgm:pt modelId="{6F1B288A-2072-4402-9A26-C95BB1DF7E6C}" type="sibTrans" cxnId="{C198EA50-ECC1-4A62-A17E-248E649E5873}">
      <dgm:prSet/>
      <dgm:spPr/>
      <dgm:t>
        <a:bodyPr/>
        <a:lstStyle/>
        <a:p>
          <a:endParaRPr lang="en-US"/>
        </a:p>
      </dgm:t>
    </dgm:pt>
    <dgm:pt modelId="{317C9228-DEF8-4ABE-A549-A664DE34FBE5}">
      <dgm:prSet/>
      <dgm:spPr/>
      <dgm:t>
        <a:bodyPr/>
        <a:lstStyle/>
        <a:p>
          <a:r>
            <a:rPr lang="en-US"/>
            <a:t>National Average Medicare Spending</a:t>
          </a:r>
        </a:p>
      </dgm:t>
    </dgm:pt>
    <dgm:pt modelId="{9830019F-3F50-4C3A-B683-29B01B164483}" type="parTrans" cxnId="{B73C85D4-D5D8-4333-924F-A79E917A5708}">
      <dgm:prSet/>
      <dgm:spPr/>
      <dgm:t>
        <a:bodyPr/>
        <a:lstStyle/>
        <a:p>
          <a:endParaRPr lang="en-US"/>
        </a:p>
      </dgm:t>
    </dgm:pt>
    <dgm:pt modelId="{380BA97D-F483-439E-81BE-BF222E0EE16F}" type="sibTrans" cxnId="{B73C85D4-D5D8-4333-924F-A79E917A5708}">
      <dgm:prSet/>
      <dgm:spPr/>
      <dgm:t>
        <a:bodyPr/>
        <a:lstStyle/>
        <a:p>
          <a:endParaRPr lang="en-US"/>
        </a:p>
      </dgm:t>
    </dgm:pt>
    <dgm:pt modelId="{618E395A-3C96-4DFC-8A13-9A4B41BCF0B5}">
      <dgm:prSet/>
      <dgm:spPr/>
      <dgm:t>
        <a:bodyPr/>
        <a:lstStyle/>
        <a:p>
          <a:r>
            <a:rPr lang="en-US"/>
            <a:t>Hospital Timely and Effective Care</a:t>
          </a:r>
        </a:p>
      </dgm:t>
    </dgm:pt>
    <dgm:pt modelId="{3D9C462F-75F9-41B2-BCD5-AD27F4137C14}" type="parTrans" cxnId="{55630273-2280-4BBF-8AF1-92C16B8C0117}">
      <dgm:prSet/>
      <dgm:spPr/>
      <dgm:t>
        <a:bodyPr/>
        <a:lstStyle/>
        <a:p>
          <a:endParaRPr lang="en-US"/>
        </a:p>
      </dgm:t>
    </dgm:pt>
    <dgm:pt modelId="{B4EF8F04-F3C7-4D48-AE43-5E7DB4881C27}" type="sibTrans" cxnId="{55630273-2280-4BBF-8AF1-92C16B8C0117}">
      <dgm:prSet/>
      <dgm:spPr/>
      <dgm:t>
        <a:bodyPr/>
        <a:lstStyle/>
        <a:p>
          <a:endParaRPr lang="en-US"/>
        </a:p>
      </dgm:t>
    </dgm:pt>
    <dgm:pt modelId="{02CC8A19-F13A-4505-ACCE-8B47E6E0857B}">
      <dgm:prSet/>
      <dgm:spPr/>
      <dgm:t>
        <a:bodyPr/>
        <a:lstStyle/>
        <a:p>
          <a:r>
            <a:rPr lang="en-US"/>
            <a:t>Hospital Score</a:t>
          </a:r>
        </a:p>
      </dgm:t>
    </dgm:pt>
    <dgm:pt modelId="{19391E04-6D74-4088-AB89-D124FA7CA332}" type="parTrans" cxnId="{8B085029-E344-4151-8BC4-A3CCDF3F1913}">
      <dgm:prSet/>
      <dgm:spPr/>
      <dgm:t>
        <a:bodyPr/>
        <a:lstStyle/>
        <a:p>
          <a:endParaRPr lang="en-US"/>
        </a:p>
      </dgm:t>
    </dgm:pt>
    <dgm:pt modelId="{43AA40E4-B559-46C0-89D9-D0121E69DB10}" type="sibTrans" cxnId="{8B085029-E344-4151-8BC4-A3CCDF3F1913}">
      <dgm:prSet/>
      <dgm:spPr/>
      <dgm:t>
        <a:bodyPr/>
        <a:lstStyle/>
        <a:p>
          <a:endParaRPr lang="en-US"/>
        </a:p>
      </dgm:t>
    </dgm:pt>
    <dgm:pt modelId="{437F7D06-B54D-4E06-A0AE-B5DEEA2AB090}" type="pres">
      <dgm:prSet presAssocID="{11B8927A-203E-41E1-8AED-CA7122656CFB}" presName="linear" presStyleCnt="0">
        <dgm:presLayoutVars>
          <dgm:animLvl val="lvl"/>
          <dgm:resizeHandles val="exact"/>
        </dgm:presLayoutVars>
      </dgm:prSet>
      <dgm:spPr/>
    </dgm:pt>
    <dgm:pt modelId="{D7DD289A-6C2E-4378-ADFB-82B631DB8227}" type="pres">
      <dgm:prSet presAssocID="{CD90018E-DC7B-4A8F-88B7-71043A88C14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F84813D-E71D-46C2-AC50-548FE4EDCE9B}" type="pres">
      <dgm:prSet presAssocID="{CD90018E-DC7B-4A8F-88B7-71043A88C14F}" presName="childText" presStyleLbl="revTx" presStyleIdx="0" presStyleCnt="3">
        <dgm:presLayoutVars>
          <dgm:bulletEnabled val="1"/>
        </dgm:presLayoutVars>
      </dgm:prSet>
      <dgm:spPr/>
    </dgm:pt>
    <dgm:pt modelId="{BF863AE4-3066-4ADC-8954-44513D27ED5E}" type="pres">
      <dgm:prSet presAssocID="{E89515CC-E09D-46FE-856A-AFCDAC64C55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33E04ED-C604-4A73-849B-B765E43B9132}" type="pres">
      <dgm:prSet presAssocID="{E89515CC-E09D-46FE-856A-AFCDAC64C553}" presName="childText" presStyleLbl="revTx" presStyleIdx="1" presStyleCnt="3">
        <dgm:presLayoutVars>
          <dgm:bulletEnabled val="1"/>
        </dgm:presLayoutVars>
      </dgm:prSet>
      <dgm:spPr/>
    </dgm:pt>
    <dgm:pt modelId="{0123C34A-8BA1-455E-849E-951C3409BB4D}" type="pres">
      <dgm:prSet presAssocID="{618E395A-3C96-4DFC-8A13-9A4B41BCF0B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CB0C458-ED73-416A-95F5-537D995422FC}" type="pres">
      <dgm:prSet presAssocID="{618E395A-3C96-4DFC-8A13-9A4B41BCF0B5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C54BF01-BD82-4742-9A07-2936D9839DEC}" srcId="{11B8927A-203E-41E1-8AED-CA7122656CFB}" destId="{E89515CC-E09D-46FE-856A-AFCDAC64C553}" srcOrd="1" destOrd="0" parTransId="{2FAB5870-91CB-4ABB-BF34-F3975B53A16F}" sibTransId="{B39D90BD-F35D-4AE7-ABFD-340D96FD7A72}"/>
    <dgm:cxn modelId="{8817A306-7CFC-4FCF-AD17-5B96661E5C63}" type="presOf" srcId="{E89515CC-E09D-46FE-856A-AFCDAC64C553}" destId="{BF863AE4-3066-4ADC-8954-44513D27ED5E}" srcOrd="0" destOrd="0" presId="urn:microsoft.com/office/officeart/2005/8/layout/vList2"/>
    <dgm:cxn modelId="{EAE70D24-0FD1-4B77-B54A-374941916A9D}" srcId="{CD90018E-DC7B-4A8F-88B7-71043A88C14F}" destId="{9A2D4AFE-C8B8-44D8-8BE6-94696A19D830}" srcOrd="2" destOrd="0" parTransId="{DC5E420E-3E6B-49CA-BCFB-3A281D640715}" sibTransId="{0A92215F-DEB3-4D96-813D-AC31D5B74B18}"/>
    <dgm:cxn modelId="{705B7F26-5D6A-4D6B-BA06-E99132FA8BEA}" srcId="{CD90018E-DC7B-4A8F-88B7-71043A88C14F}" destId="{B5BF528C-1729-407E-8352-373E8D9225DB}" srcOrd="1" destOrd="0" parTransId="{6C32D245-DCBF-4577-B9BC-DEAD1A2D3513}" sibTransId="{FBC95E9D-CF19-4457-B658-AD6E17B05377}"/>
    <dgm:cxn modelId="{8B085029-E344-4151-8BC4-A3CCDF3F1913}" srcId="{618E395A-3C96-4DFC-8A13-9A4B41BCF0B5}" destId="{02CC8A19-F13A-4505-ACCE-8B47E6E0857B}" srcOrd="0" destOrd="0" parTransId="{19391E04-6D74-4088-AB89-D124FA7CA332}" sibTransId="{43AA40E4-B559-46C0-89D9-D0121E69DB10}"/>
    <dgm:cxn modelId="{C6C6C92F-F65B-4A37-ACAA-D61A73EA19AB}" type="presOf" srcId="{B5BF528C-1729-407E-8352-373E8D9225DB}" destId="{EF84813D-E71D-46C2-AC50-548FE4EDCE9B}" srcOrd="0" destOrd="1" presId="urn:microsoft.com/office/officeart/2005/8/layout/vList2"/>
    <dgm:cxn modelId="{2EE4CD34-5F4E-4ED0-8576-36ACA32A7176}" type="presOf" srcId="{F9B3CEDE-3A28-4C35-A80C-7A8D5C78B6CE}" destId="{EF84813D-E71D-46C2-AC50-548FE4EDCE9B}" srcOrd="0" destOrd="0" presId="urn:microsoft.com/office/officeart/2005/8/layout/vList2"/>
    <dgm:cxn modelId="{4EA03A35-8A5A-4396-B00E-C4ED230783F7}" type="presOf" srcId="{9A2D4AFE-C8B8-44D8-8BE6-94696A19D830}" destId="{EF84813D-E71D-46C2-AC50-548FE4EDCE9B}" srcOrd="0" destOrd="2" presId="urn:microsoft.com/office/officeart/2005/8/layout/vList2"/>
    <dgm:cxn modelId="{A84F9439-1F42-4040-9424-56A0297E6CB9}" type="presOf" srcId="{618E395A-3C96-4DFC-8A13-9A4B41BCF0B5}" destId="{0123C34A-8BA1-455E-849E-951C3409BB4D}" srcOrd="0" destOrd="0" presId="urn:microsoft.com/office/officeart/2005/8/layout/vList2"/>
    <dgm:cxn modelId="{257F303C-ED07-48CA-BF15-BF1490C25DB2}" srcId="{11B8927A-203E-41E1-8AED-CA7122656CFB}" destId="{CD90018E-DC7B-4A8F-88B7-71043A88C14F}" srcOrd="0" destOrd="0" parTransId="{9186F9C5-F3FD-495F-A548-53AE772BF187}" sibTransId="{E0DE1D6C-A036-48C8-93EA-E0C2440B0D96}"/>
    <dgm:cxn modelId="{DB0A3243-C5BE-4943-A2F5-DB7EA003F819}" srcId="{E89515CC-E09D-46FE-856A-AFCDAC64C553}" destId="{2FFB55A9-3EFE-4C8C-963F-7339C565CDE0}" srcOrd="0" destOrd="0" parTransId="{205E3AC4-7419-4115-BF91-57142449E9F6}" sibTransId="{A103FA60-CF95-4174-A917-688BA9614F49}"/>
    <dgm:cxn modelId="{21E03B64-CE02-4483-9616-668A0C1F14B0}" type="presOf" srcId="{2FFB55A9-3EFE-4C8C-963F-7339C565CDE0}" destId="{333E04ED-C604-4A73-849B-B765E43B9132}" srcOrd="0" destOrd="0" presId="urn:microsoft.com/office/officeart/2005/8/layout/vList2"/>
    <dgm:cxn modelId="{C198EA50-ECC1-4A62-A17E-248E649E5873}" srcId="{E89515CC-E09D-46FE-856A-AFCDAC64C553}" destId="{F817DDC9-648A-4D91-BB7D-509AE50E21E8}" srcOrd="1" destOrd="0" parTransId="{238A38BB-1019-4A25-AF4E-C4447B3AFDC0}" sibTransId="{6F1B288A-2072-4402-9A26-C95BB1DF7E6C}"/>
    <dgm:cxn modelId="{55630273-2280-4BBF-8AF1-92C16B8C0117}" srcId="{11B8927A-203E-41E1-8AED-CA7122656CFB}" destId="{618E395A-3C96-4DFC-8A13-9A4B41BCF0B5}" srcOrd="2" destOrd="0" parTransId="{3D9C462F-75F9-41B2-BCD5-AD27F4137C14}" sibTransId="{B4EF8F04-F3C7-4D48-AE43-5E7DB4881C27}"/>
    <dgm:cxn modelId="{11BA7D74-6B1A-4280-88A0-2DC3C1C475F8}" type="presOf" srcId="{02CC8A19-F13A-4505-ACCE-8B47E6E0857B}" destId="{CCB0C458-ED73-416A-95F5-537D995422FC}" srcOrd="0" destOrd="0" presId="urn:microsoft.com/office/officeart/2005/8/layout/vList2"/>
    <dgm:cxn modelId="{95D5BC74-3C93-4EE7-A5E0-95BDF2DB79C2}" type="presOf" srcId="{F817DDC9-648A-4D91-BB7D-509AE50E21E8}" destId="{333E04ED-C604-4A73-849B-B765E43B9132}" srcOrd="0" destOrd="1" presId="urn:microsoft.com/office/officeart/2005/8/layout/vList2"/>
    <dgm:cxn modelId="{6990E685-5D83-4683-B8B5-39BBC6ACBA28}" type="presOf" srcId="{CD90018E-DC7B-4A8F-88B7-71043A88C14F}" destId="{D7DD289A-6C2E-4378-ADFB-82B631DB8227}" srcOrd="0" destOrd="0" presId="urn:microsoft.com/office/officeart/2005/8/layout/vList2"/>
    <dgm:cxn modelId="{FD5AF7A5-B27C-4535-A8FD-07D31BCB6CF9}" type="presOf" srcId="{11B8927A-203E-41E1-8AED-CA7122656CFB}" destId="{437F7D06-B54D-4E06-A0AE-B5DEEA2AB090}" srcOrd="0" destOrd="0" presId="urn:microsoft.com/office/officeart/2005/8/layout/vList2"/>
    <dgm:cxn modelId="{84BE51AF-76F7-4B4A-9C8E-65683ED0138C}" srcId="{CD90018E-DC7B-4A8F-88B7-71043A88C14F}" destId="{F9B3CEDE-3A28-4C35-A80C-7A8D5C78B6CE}" srcOrd="0" destOrd="0" parTransId="{A636DE56-FE2F-4555-BF3D-BA8E6153EF59}" sibTransId="{F3231468-3369-442A-9C10-C4E13D99704A}"/>
    <dgm:cxn modelId="{B73C85D4-D5D8-4333-924F-A79E917A5708}" srcId="{E89515CC-E09D-46FE-856A-AFCDAC64C553}" destId="{317C9228-DEF8-4ABE-A549-A664DE34FBE5}" srcOrd="2" destOrd="0" parTransId="{9830019F-3F50-4C3A-B683-29B01B164483}" sibTransId="{380BA97D-F483-439E-81BE-BF222E0EE16F}"/>
    <dgm:cxn modelId="{A6F299F8-CD55-4FB5-AFD4-F1102C13C015}" type="presOf" srcId="{317C9228-DEF8-4ABE-A549-A664DE34FBE5}" destId="{333E04ED-C604-4A73-849B-B765E43B9132}" srcOrd="0" destOrd="2" presId="urn:microsoft.com/office/officeart/2005/8/layout/vList2"/>
    <dgm:cxn modelId="{F964D395-1E07-485C-A412-7CF616FDA7C2}" type="presParOf" srcId="{437F7D06-B54D-4E06-A0AE-B5DEEA2AB090}" destId="{D7DD289A-6C2E-4378-ADFB-82B631DB8227}" srcOrd="0" destOrd="0" presId="urn:microsoft.com/office/officeart/2005/8/layout/vList2"/>
    <dgm:cxn modelId="{7789A1BC-C03B-4759-B73E-3A0DBFA74763}" type="presParOf" srcId="{437F7D06-B54D-4E06-A0AE-B5DEEA2AB090}" destId="{EF84813D-E71D-46C2-AC50-548FE4EDCE9B}" srcOrd="1" destOrd="0" presId="urn:microsoft.com/office/officeart/2005/8/layout/vList2"/>
    <dgm:cxn modelId="{41E71EB2-121D-4A4A-82D9-A10208775338}" type="presParOf" srcId="{437F7D06-B54D-4E06-A0AE-B5DEEA2AB090}" destId="{BF863AE4-3066-4ADC-8954-44513D27ED5E}" srcOrd="2" destOrd="0" presId="urn:microsoft.com/office/officeart/2005/8/layout/vList2"/>
    <dgm:cxn modelId="{D3C2524F-4708-4251-A686-9F1BCE49BE4F}" type="presParOf" srcId="{437F7D06-B54D-4E06-A0AE-B5DEEA2AB090}" destId="{333E04ED-C604-4A73-849B-B765E43B9132}" srcOrd="3" destOrd="0" presId="urn:microsoft.com/office/officeart/2005/8/layout/vList2"/>
    <dgm:cxn modelId="{DAE96CA6-27E8-45F6-87CC-1A9A7F25B2FF}" type="presParOf" srcId="{437F7D06-B54D-4E06-A0AE-B5DEEA2AB090}" destId="{0123C34A-8BA1-455E-849E-951C3409BB4D}" srcOrd="4" destOrd="0" presId="urn:microsoft.com/office/officeart/2005/8/layout/vList2"/>
    <dgm:cxn modelId="{8F122652-CBFD-4E8A-AA63-6593086C9B4D}" type="presParOf" srcId="{437F7D06-B54D-4E06-A0AE-B5DEEA2AB090}" destId="{CCB0C458-ED73-416A-95F5-537D995422F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DA5641-50C3-4B75-91A0-741D68389021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C2E7465-FFA0-45D7-A900-F1BF9951EA69}">
      <dgm:prSet/>
      <dgm:spPr/>
      <dgm:t>
        <a:bodyPr/>
        <a:lstStyle/>
        <a:p>
          <a:r>
            <a:rPr lang="en-US"/>
            <a:t>Apache Jena</a:t>
          </a:r>
        </a:p>
      </dgm:t>
    </dgm:pt>
    <dgm:pt modelId="{3D4C2F11-5E07-4B65-A2D9-3D7ACAD6A5FE}" type="parTrans" cxnId="{6DFD1253-B1AA-429F-A4F8-B8F12F6B22A3}">
      <dgm:prSet/>
      <dgm:spPr/>
      <dgm:t>
        <a:bodyPr/>
        <a:lstStyle/>
        <a:p>
          <a:endParaRPr lang="en-US"/>
        </a:p>
      </dgm:t>
    </dgm:pt>
    <dgm:pt modelId="{E2895A24-2881-4D1B-AB0C-CEF32689A59A}" type="sibTrans" cxnId="{6DFD1253-B1AA-429F-A4F8-B8F12F6B22A3}">
      <dgm:prSet/>
      <dgm:spPr/>
      <dgm:t>
        <a:bodyPr/>
        <a:lstStyle/>
        <a:p>
          <a:endParaRPr lang="en-US"/>
        </a:p>
      </dgm:t>
    </dgm:pt>
    <dgm:pt modelId="{E56587DE-1ECF-4747-8D3D-F979CEEEF120}">
      <dgm:prSet/>
      <dgm:spPr/>
      <dgm:t>
        <a:bodyPr/>
        <a:lstStyle/>
        <a:p>
          <a:r>
            <a:rPr lang="en-US"/>
            <a:t>A free and open source Java framework for building Semantic Web and Linked Data applications. </a:t>
          </a:r>
        </a:p>
      </dgm:t>
    </dgm:pt>
    <dgm:pt modelId="{4CE318F7-0219-440D-B02D-A10351B0E4DB}" type="parTrans" cxnId="{81B831D8-EA0E-4C18-B471-9696B346488F}">
      <dgm:prSet/>
      <dgm:spPr/>
      <dgm:t>
        <a:bodyPr/>
        <a:lstStyle/>
        <a:p>
          <a:endParaRPr lang="en-US"/>
        </a:p>
      </dgm:t>
    </dgm:pt>
    <dgm:pt modelId="{A1F8E095-597A-47B1-9C4C-68ABBB7CDB0B}" type="sibTrans" cxnId="{81B831D8-EA0E-4C18-B471-9696B346488F}">
      <dgm:prSet/>
      <dgm:spPr/>
      <dgm:t>
        <a:bodyPr/>
        <a:lstStyle/>
        <a:p>
          <a:endParaRPr lang="en-US"/>
        </a:p>
      </dgm:t>
    </dgm:pt>
    <dgm:pt modelId="{741A5173-0720-4B88-BB55-7F6F1550F8E7}">
      <dgm:prSet/>
      <dgm:spPr/>
      <dgm:t>
        <a:bodyPr/>
        <a:lstStyle/>
        <a:p>
          <a:r>
            <a:rPr lang="en-US"/>
            <a:t>Support RDF, RDFS, </a:t>
          </a:r>
          <a:r>
            <a:rPr lang="en-US" b="1"/>
            <a:t>OWL</a:t>
          </a:r>
          <a:endParaRPr lang="en-US"/>
        </a:p>
      </dgm:t>
    </dgm:pt>
    <dgm:pt modelId="{57312AC1-F5EB-483F-B856-C6BF0C89FC34}" type="parTrans" cxnId="{79032BA9-44BB-408A-B000-B3568C76B600}">
      <dgm:prSet/>
      <dgm:spPr/>
      <dgm:t>
        <a:bodyPr/>
        <a:lstStyle/>
        <a:p>
          <a:endParaRPr lang="en-US"/>
        </a:p>
      </dgm:t>
    </dgm:pt>
    <dgm:pt modelId="{4B76FE15-40AC-4DC7-B1F5-A9181F7290B4}" type="sibTrans" cxnId="{79032BA9-44BB-408A-B000-B3568C76B600}">
      <dgm:prSet/>
      <dgm:spPr/>
      <dgm:t>
        <a:bodyPr/>
        <a:lstStyle/>
        <a:p>
          <a:endParaRPr lang="en-US"/>
        </a:p>
      </dgm:t>
    </dgm:pt>
    <dgm:pt modelId="{CABEBA04-CB9F-42FA-A8CA-6F55E09EF0DF}">
      <dgm:prSet/>
      <dgm:spPr/>
      <dgm:t>
        <a:bodyPr/>
        <a:lstStyle/>
        <a:p>
          <a:r>
            <a:rPr lang="en-US"/>
            <a:t>Apache Maven</a:t>
          </a:r>
        </a:p>
      </dgm:t>
    </dgm:pt>
    <dgm:pt modelId="{84558909-0233-44F8-81E9-6D7C5D54388F}" type="parTrans" cxnId="{1E0DBB79-1E50-4639-B3AB-2C3BB63C2423}">
      <dgm:prSet/>
      <dgm:spPr/>
      <dgm:t>
        <a:bodyPr/>
        <a:lstStyle/>
        <a:p>
          <a:endParaRPr lang="en-US"/>
        </a:p>
      </dgm:t>
    </dgm:pt>
    <dgm:pt modelId="{0F0F307B-7C79-4BD3-92ED-220C44ABD6A4}" type="sibTrans" cxnId="{1E0DBB79-1E50-4639-B3AB-2C3BB63C2423}">
      <dgm:prSet/>
      <dgm:spPr/>
      <dgm:t>
        <a:bodyPr/>
        <a:lstStyle/>
        <a:p>
          <a:endParaRPr lang="en-US"/>
        </a:p>
      </dgm:t>
    </dgm:pt>
    <dgm:pt modelId="{338D336F-7D16-475A-927B-C930D7DCE1E8}">
      <dgm:prSet/>
      <dgm:spPr/>
      <dgm:t>
        <a:bodyPr/>
        <a:lstStyle/>
        <a:p>
          <a:r>
            <a:rPr lang="en-US"/>
            <a:t>is a software project management and comprehension tool</a:t>
          </a:r>
        </a:p>
      </dgm:t>
    </dgm:pt>
    <dgm:pt modelId="{18C66A78-F800-4B17-8EDF-4BA528E0D447}" type="parTrans" cxnId="{8E812833-BEC3-4017-BAD8-2BEDDFF4DADF}">
      <dgm:prSet/>
      <dgm:spPr/>
      <dgm:t>
        <a:bodyPr/>
        <a:lstStyle/>
        <a:p>
          <a:endParaRPr lang="en-US"/>
        </a:p>
      </dgm:t>
    </dgm:pt>
    <dgm:pt modelId="{562DF668-BD5A-4911-B1C6-9B33705A9230}" type="sibTrans" cxnId="{8E812833-BEC3-4017-BAD8-2BEDDFF4DADF}">
      <dgm:prSet/>
      <dgm:spPr/>
      <dgm:t>
        <a:bodyPr/>
        <a:lstStyle/>
        <a:p>
          <a:endParaRPr lang="en-US"/>
        </a:p>
      </dgm:t>
    </dgm:pt>
    <dgm:pt modelId="{38472FC7-7B5D-4631-ADA3-1256743E8CCF}">
      <dgm:prSet/>
      <dgm:spPr/>
      <dgm:t>
        <a:bodyPr/>
        <a:lstStyle/>
        <a:p>
          <a:r>
            <a:rPr lang="en-US"/>
            <a:t>XML</a:t>
          </a:r>
        </a:p>
      </dgm:t>
    </dgm:pt>
    <dgm:pt modelId="{A4C65D3B-D69E-4B21-92EE-55AB2AAACA2D}" type="parTrans" cxnId="{D226AFE5-1D15-4369-BE72-A5F39E55FF3C}">
      <dgm:prSet/>
      <dgm:spPr/>
      <dgm:t>
        <a:bodyPr/>
        <a:lstStyle/>
        <a:p>
          <a:endParaRPr lang="en-US"/>
        </a:p>
      </dgm:t>
    </dgm:pt>
    <dgm:pt modelId="{7652669F-0A7E-4F81-BCC0-5066945EF254}" type="sibTrans" cxnId="{D226AFE5-1D15-4369-BE72-A5F39E55FF3C}">
      <dgm:prSet/>
      <dgm:spPr/>
      <dgm:t>
        <a:bodyPr/>
        <a:lstStyle/>
        <a:p>
          <a:endParaRPr lang="en-US"/>
        </a:p>
      </dgm:t>
    </dgm:pt>
    <dgm:pt modelId="{88996C73-550A-449C-96B9-F294922C76B0}">
      <dgm:prSet/>
      <dgm:spPr/>
      <dgm:t>
        <a:bodyPr/>
        <a:lstStyle/>
        <a:p>
          <a:r>
            <a:rPr lang="en-US"/>
            <a:t>Package into JAR</a:t>
          </a:r>
        </a:p>
      </dgm:t>
    </dgm:pt>
    <dgm:pt modelId="{AAE0AD1F-0BCC-4BF6-BF36-0A122633A94F}" type="parTrans" cxnId="{D2234DE9-349A-4044-8295-07171A3C74D7}">
      <dgm:prSet/>
      <dgm:spPr/>
      <dgm:t>
        <a:bodyPr/>
        <a:lstStyle/>
        <a:p>
          <a:endParaRPr lang="en-US"/>
        </a:p>
      </dgm:t>
    </dgm:pt>
    <dgm:pt modelId="{C8FF67E7-E2F3-4F59-9889-55574484BF28}" type="sibTrans" cxnId="{D2234DE9-349A-4044-8295-07171A3C74D7}">
      <dgm:prSet/>
      <dgm:spPr/>
      <dgm:t>
        <a:bodyPr/>
        <a:lstStyle/>
        <a:p>
          <a:endParaRPr lang="en-US"/>
        </a:p>
      </dgm:t>
    </dgm:pt>
    <dgm:pt modelId="{0D1CFB1F-2035-4F40-97DE-A0ED424D8BBE}" type="pres">
      <dgm:prSet presAssocID="{67DA5641-50C3-4B75-91A0-741D68389021}" presName="linear" presStyleCnt="0">
        <dgm:presLayoutVars>
          <dgm:dir/>
          <dgm:animLvl val="lvl"/>
          <dgm:resizeHandles val="exact"/>
        </dgm:presLayoutVars>
      </dgm:prSet>
      <dgm:spPr/>
    </dgm:pt>
    <dgm:pt modelId="{DBC7365D-3118-411B-B5B1-29CB76ABD9EF}" type="pres">
      <dgm:prSet presAssocID="{DC2E7465-FFA0-45D7-A900-F1BF9951EA69}" presName="parentLin" presStyleCnt="0"/>
      <dgm:spPr/>
    </dgm:pt>
    <dgm:pt modelId="{228456FC-20AC-425C-9F02-9B1C5CF20CB3}" type="pres">
      <dgm:prSet presAssocID="{DC2E7465-FFA0-45D7-A900-F1BF9951EA69}" presName="parentLeftMargin" presStyleLbl="node1" presStyleIdx="0" presStyleCnt="2"/>
      <dgm:spPr/>
    </dgm:pt>
    <dgm:pt modelId="{14CC4F1C-0E92-42BC-953C-FD17DFCA47B0}" type="pres">
      <dgm:prSet presAssocID="{DC2E7465-FFA0-45D7-A900-F1BF9951EA6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6660ADE-CB77-4023-8A0F-A749E7E1EF18}" type="pres">
      <dgm:prSet presAssocID="{DC2E7465-FFA0-45D7-A900-F1BF9951EA69}" presName="negativeSpace" presStyleCnt="0"/>
      <dgm:spPr/>
    </dgm:pt>
    <dgm:pt modelId="{4E4420E2-E76B-49B0-BFB5-102AAA0383A9}" type="pres">
      <dgm:prSet presAssocID="{DC2E7465-FFA0-45D7-A900-F1BF9951EA69}" presName="childText" presStyleLbl="conFgAcc1" presStyleIdx="0" presStyleCnt="2">
        <dgm:presLayoutVars>
          <dgm:bulletEnabled val="1"/>
        </dgm:presLayoutVars>
      </dgm:prSet>
      <dgm:spPr/>
    </dgm:pt>
    <dgm:pt modelId="{DB8947BA-D0E4-4B8C-AFB6-EE0F4BD63AA7}" type="pres">
      <dgm:prSet presAssocID="{E2895A24-2881-4D1B-AB0C-CEF32689A59A}" presName="spaceBetweenRectangles" presStyleCnt="0"/>
      <dgm:spPr/>
    </dgm:pt>
    <dgm:pt modelId="{135AE67D-6FE4-43F9-B881-C0B00E338806}" type="pres">
      <dgm:prSet presAssocID="{CABEBA04-CB9F-42FA-A8CA-6F55E09EF0DF}" presName="parentLin" presStyleCnt="0"/>
      <dgm:spPr/>
    </dgm:pt>
    <dgm:pt modelId="{A269841E-F6E9-4632-B216-9C6B05FDEB6D}" type="pres">
      <dgm:prSet presAssocID="{CABEBA04-CB9F-42FA-A8CA-6F55E09EF0DF}" presName="parentLeftMargin" presStyleLbl="node1" presStyleIdx="0" presStyleCnt="2"/>
      <dgm:spPr/>
    </dgm:pt>
    <dgm:pt modelId="{3E19C010-A2F3-4DAD-A022-962702D6279D}" type="pres">
      <dgm:prSet presAssocID="{CABEBA04-CB9F-42FA-A8CA-6F55E09EF0D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87755B0-DBFA-4BB4-9F3B-D4B5A7811B65}" type="pres">
      <dgm:prSet presAssocID="{CABEBA04-CB9F-42FA-A8CA-6F55E09EF0DF}" presName="negativeSpace" presStyleCnt="0"/>
      <dgm:spPr/>
    </dgm:pt>
    <dgm:pt modelId="{F4315601-E9B0-4285-B141-BE9F66293E63}" type="pres">
      <dgm:prSet presAssocID="{CABEBA04-CB9F-42FA-A8CA-6F55E09EF0D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2E0BA0F-9C91-49F1-8728-50102E6799B5}" type="presOf" srcId="{67DA5641-50C3-4B75-91A0-741D68389021}" destId="{0D1CFB1F-2035-4F40-97DE-A0ED424D8BBE}" srcOrd="0" destOrd="0" presId="urn:microsoft.com/office/officeart/2005/8/layout/list1"/>
    <dgm:cxn modelId="{8E812833-BEC3-4017-BAD8-2BEDDFF4DADF}" srcId="{CABEBA04-CB9F-42FA-A8CA-6F55E09EF0DF}" destId="{338D336F-7D16-475A-927B-C930D7DCE1E8}" srcOrd="0" destOrd="0" parTransId="{18C66A78-F800-4B17-8EDF-4BA528E0D447}" sibTransId="{562DF668-BD5A-4911-B1C6-9B33705A9230}"/>
    <dgm:cxn modelId="{3D36224A-03CE-459A-9DBD-6C4603EC294A}" type="presOf" srcId="{DC2E7465-FFA0-45D7-A900-F1BF9951EA69}" destId="{14CC4F1C-0E92-42BC-953C-FD17DFCA47B0}" srcOrd="1" destOrd="0" presId="urn:microsoft.com/office/officeart/2005/8/layout/list1"/>
    <dgm:cxn modelId="{6DFD1253-B1AA-429F-A4F8-B8F12F6B22A3}" srcId="{67DA5641-50C3-4B75-91A0-741D68389021}" destId="{DC2E7465-FFA0-45D7-A900-F1BF9951EA69}" srcOrd="0" destOrd="0" parTransId="{3D4C2F11-5E07-4B65-A2D9-3D7ACAD6A5FE}" sibTransId="{E2895A24-2881-4D1B-AB0C-CEF32689A59A}"/>
    <dgm:cxn modelId="{871E5058-A22C-4A6E-A763-0602BF1D01E4}" type="presOf" srcId="{CABEBA04-CB9F-42FA-A8CA-6F55E09EF0DF}" destId="{A269841E-F6E9-4632-B216-9C6B05FDEB6D}" srcOrd="0" destOrd="0" presId="urn:microsoft.com/office/officeart/2005/8/layout/list1"/>
    <dgm:cxn modelId="{1E0DBB79-1E50-4639-B3AB-2C3BB63C2423}" srcId="{67DA5641-50C3-4B75-91A0-741D68389021}" destId="{CABEBA04-CB9F-42FA-A8CA-6F55E09EF0DF}" srcOrd="1" destOrd="0" parTransId="{84558909-0233-44F8-81E9-6D7C5D54388F}" sibTransId="{0F0F307B-7C79-4BD3-92ED-220C44ABD6A4}"/>
    <dgm:cxn modelId="{81EAE47D-B629-4454-B4C8-042D8FC33187}" type="presOf" srcId="{E56587DE-1ECF-4747-8D3D-F979CEEEF120}" destId="{4E4420E2-E76B-49B0-BFB5-102AAA0383A9}" srcOrd="0" destOrd="0" presId="urn:microsoft.com/office/officeart/2005/8/layout/list1"/>
    <dgm:cxn modelId="{EC33C49F-643C-401C-9973-CB0BFC1A199C}" type="presOf" srcId="{DC2E7465-FFA0-45D7-A900-F1BF9951EA69}" destId="{228456FC-20AC-425C-9F02-9B1C5CF20CB3}" srcOrd="0" destOrd="0" presId="urn:microsoft.com/office/officeart/2005/8/layout/list1"/>
    <dgm:cxn modelId="{6A916AA0-D869-4CD0-9B96-4E99B096C8F2}" type="presOf" srcId="{741A5173-0720-4B88-BB55-7F6F1550F8E7}" destId="{4E4420E2-E76B-49B0-BFB5-102AAA0383A9}" srcOrd="0" destOrd="1" presId="urn:microsoft.com/office/officeart/2005/8/layout/list1"/>
    <dgm:cxn modelId="{E974D5A8-FFC5-4D76-B7C6-AA0B61C0E713}" type="presOf" srcId="{38472FC7-7B5D-4631-ADA3-1256743E8CCF}" destId="{F4315601-E9B0-4285-B141-BE9F66293E63}" srcOrd="0" destOrd="1" presId="urn:microsoft.com/office/officeart/2005/8/layout/list1"/>
    <dgm:cxn modelId="{79032BA9-44BB-408A-B000-B3568C76B600}" srcId="{DC2E7465-FFA0-45D7-A900-F1BF9951EA69}" destId="{741A5173-0720-4B88-BB55-7F6F1550F8E7}" srcOrd="1" destOrd="0" parTransId="{57312AC1-F5EB-483F-B856-C6BF0C89FC34}" sibTransId="{4B76FE15-40AC-4DC7-B1F5-A9181F7290B4}"/>
    <dgm:cxn modelId="{B10B5DB2-49F9-4331-939F-E092FAA36733}" type="presOf" srcId="{88996C73-550A-449C-96B9-F294922C76B0}" destId="{F4315601-E9B0-4285-B141-BE9F66293E63}" srcOrd="0" destOrd="2" presId="urn:microsoft.com/office/officeart/2005/8/layout/list1"/>
    <dgm:cxn modelId="{81B831D8-EA0E-4C18-B471-9696B346488F}" srcId="{DC2E7465-FFA0-45D7-A900-F1BF9951EA69}" destId="{E56587DE-1ECF-4747-8D3D-F979CEEEF120}" srcOrd="0" destOrd="0" parTransId="{4CE318F7-0219-440D-B02D-A10351B0E4DB}" sibTransId="{A1F8E095-597A-47B1-9C4C-68ABBB7CDB0B}"/>
    <dgm:cxn modelId="{B81C24E4-5C3A-42E2-B881-36E4E0EFF711}" type="presOf" srcId="{CABEBA04-CB9F-42FA-A8CA-6F55E09EF0DF}" destId="{3E19C010-A2F3-4DAD-A022-962702D6279D}" srcOrd="1" destOrd="0" presId="urn:microsoft.com/office/officeart/2005/8/layout/list1"/>
    <dgm:cxn modelId="{D226AFE5-1D15-4369-BE72-A5F39E55FF3C}" srcId="{CABEBA04-CB9F-42FA-A8CA-6F55E09EF0DF}" destId="{38472FC7-7B5D-4631-ADA3-1256743E8CCF}" srcOrd="1" destOrd="0" parTransId="{A4C65D3B-D69E-4B21-92EE-55AB2AAACA2D}" sibTransId="{7652669F-0A7E-4F81-BCC0-5066945EF254}"/>
    <dgm:cxn modelId="{D2234DE9-349A-4044-8295-07171A3C74D7}" srcId="{CABEBA04-CB9F-42FA-A8CA-6F55E09EF0DF}" destId="{88996C73-550A-449C-96B9-F294922C76B0}" srcOrd="2" destOrd="0" parTransId="{AAE0AD1F-0BCC-4BF6-BF36-0A122633A94F}" sibTransId="{C8FF67E7-E2F3-4F59-9889-55574484BF28}"/>
    <dgm:cxn modelId="{EFE9C5EE-0A2A-4E57-B9AC-3304EEA51FBE}" type="presOf" srcId="{338D336F-7D16-475A-927B-C930D7DCE1E8}" destId="{F4315601-E9B0-4285-B141-BE9F66293E63}" srcOrd="0" destOrd="0" presId="urn:microsoft.com/office/officeart/2005/8/layout/list1"/>
    <dgm:cxn modelId="{9D5E3E51-EB55-4EDB-8D09-08E435BAA67E}" type="presParOf" srcId="{0D1CFB1F-2035-4F40-97DE-A0ED424D8BBE}" destId="{DBC7365D-3118-411B-B5B1-29CB76ABD9EF}" srcOrd="0" destOrd="0" presId="urn:microsoft.com/office/officeart/2005/8/layout/list1"/>
    <dgm:cxn modelId="{8F0781B7-DF44-4634-A2CC-EB1279891F57}" type="presParOf" srcId="{DBC7365D-3118-411B-B5B1-29CB76ABD9EF}" destId="{228456FC-20AC-425C-9F02-9B1C5CF20CB3}" srcOrd="0" destOrd="0" presId="urn:microsoft.com/office/officeart/2005/8/layout/list1"/>
    <dgm:cxn modelId="{245F906A-107B-4867-9502-408E367FC500}" type="presParOf" srcId="{DBC7365D-3118-411B-B5B1-29CB76ABD9EF}" destId="{14CC4F1C-0E92-42BC-953C-FD17DFCA47B0}" srcOrd="1" destOrd="0" presId="urn:microsoft.com/office/officeart/2005/8/layout/list1"/>
    <dgm:cxn modelId="{54946AEC-1158-477F-80CA-DEC4ABAA4B2D}" type="presParOf" srcId="{0D1CFB1F-2035-4F40-97DE-A0ED424D8BBE}" destId="{E6660ADE-CB77-4023-8A0F-A749E7E1EF18}" srcOrd="1" destOrd="0" presId="urn:microsoft.com/office/officeart/2005/8/layout/list1"/>
    <dgm:cxn modelId="{2A2D581B-6CE1-4001-9AE1-338F94D84E3D}" type="presParOf" srcId="{0D1CFB1F-2035-4F40-97DE-A0ED424D8BBE}" destId="{4E4420E2-E76B-49B0-BFB5-102AAA0383A9}" srcOrd="2" destOrd="0" presId="urn:microsoft.com/office/officeart/2005/8/layout/list1"/>
    <dgm:cxn modelId="{CC6F7DE3-8398-4255-B9BE-CDCC1E48016C}" type="presParOf" srcId="{0D1CFB1F-2035-4F40-97DE-A0ED424D8BBE}" destId="{DB8947BA-D0E4-4B8C-AFB6-EE0F4BD63AA7}" srcOrd="3" destOrd="0" presId="urn:microsoft.com/office/officeart/2005/8/layout/list1"/>
    <dgm:cxn modelId="{82053C9E-2735-4E53-BD2A-B308D4880318}" type="presParOf" srcId="{0D1CFB1F-2035-4F40-97DE-A0ED424D8BBE}" destId="{135AE67D-6FE4-43F9-B881-C0B00E338806}" srcOrd="4" destOrd="0" presId="urn:microsoft.com/office/officeart/2005/8/layout/list1"/>
    <dgm:cxn modelId="{9FBC8B3F-B102-424F-80A0-8EC77982D20F}" type="presParOf" srcId="{135AE67D-6FE4-43F9-B881-C0B00E338806}" destId="{A269841E-F6E9-4632-B216-9C6B05FDEB6D}" srcOrd="0" destOrd="0" presId="urn:microsoft.com/office/officeart/2005/8/layout/list1"/>
    <dgm:cxn modelId="{C9BE47B0-6F6B-4CDC-9B41-196E6A8147D7}" type="presParOf" srcId="{135AE67D-6FE4-43F9-B881-C0B00E338806}" destId="{3E19C010-A2F3-4DAD-A022-962702D6279D}" srcOrd="1" destOrd="0" presId="urn:microsoft.com/office/officeart/2005/8/layout/list1"/>
    <dgm:cxn modelId="{DA909D1B-A309-4685-B202-4A4A3668C613}" type="presParOf" srcId="{0D1CFB1F-2035-4F40-97DE-A0ED424D8BBE}" destId="{687755B0-DBFA-4BB4-9F3B-D4B5A7811B65}" srcOrd="5" destOrd="0" presId="urn:microsoft.com/office/officeart/2005/8/layout/list1"/>
    <dgm:cxn modelId="{BB8479E6-F59E-439D-B2E7-CC04856C75F4}" type="presParOf" srcId="{0D1CFB1F-2035-4F40-97DE-A0ED424D8BBE}" destId="{F4315601-E9B0-4285-B141-BE9F66293E6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06B4EC-63A6-4E73-B84D-E2D86B3792E1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7F1DCBC-0A79-4BA1-827D-0FE05C81EC18}">
      <dgm:prSet/>
      <dgm:spPr/>
      <dgm:t>
        <a:bodyPr/>
        <a:lstStyle/>
        <a:p>
          <a:r>
            <a:rPr lang="en-US"/>
            <a:t>Build</a:t>
          </a:r>
        </a:p>
      </dgm:t>
    </dgm:pt>
    <dgm:pt modelId="{694AF6BD-944F-4566-8A69-EC52E46B7BE2}" type="parTrans" cxnId="{09836D0E-7AA8-4400-BFB0-A3857E2A3C4C}">
      <dgm:prSet/>
      <dgm:spPr/>
      <dgm:t>
        <a:bodyPr/>
        <a:lstStyle/>
        <a:p>
          <a:endParaRPr lang="en-US"/>
        </a:p>
      </dgm:t>
    </dgm:pt>
    <dgm:pt modelId="{C38342F2-5A6B-4239-B1DE-A30790CD7A74}" type="sibTrans" cxnId="{09836D0E-7AA8-4400-BFB0-A3857E2A3C4C}">
      <dgm:prSet/>
      <dgm:spPr/>
      <dgm:t>
        <a:bodyPr/>
        <a:lstStyle/>
        <a:p>
          <a:endParaRPr lang="en-US"/>
        </a:p>
      </dgm:t>
    </dgm:pt>
    <dgm:pt modelId="{B29BFC9D-9CF3-433D-9884-D1792D70C665}">
      <dgm:prSet/>
      <dgm:spPr/>
      <dgm:t>
        <a:bodyPr/>
        <a:lstStyle/>
        <a:p>
          <a:r>
            <a:rPr lang="en-US"/>
            <a:t>Classes</a:t>
          </a:r>
        </a:p>
      </dgm:t>
    </dgm:pt>
    <dgm:pt modelId="{E4AE944D-D37D-4E74-9BB3-6EA9B79F9513}" type="parTrans" cxnId="{6CE80548-6185-41FE-A0B3-9A71413A75AF}">
      <dgm:prSet/>
      <dgm:spPr/>
      <dgm:t>
        <a:bodyPr/>
        <a:lstStyle/>
        <a:p>
          <a:endParaRPr lang="en-US"/>
        </a:p>
      </dgm:t>
    </dgm:pt>
    <dgm:pt modelId="{633DBC59-53DF-4968-9DA4-6654C6192A19}" type="sibTrans" cxnId="{6CE80548-6185-41FE-A0B3-9A71413A75AF}">
      <dgm:prSet/>
      <dgm:spPr/>
      <dgm:t>
        <a:bodyPr/>
        <a:lstStyle/>
        <a:p>
          <a:endParaRPr lang="en-US"/>
        </a:p>
      </dgm:t>
    </dgm:pt>
    <dgm:pt modelId="{5197D659-23A6-4EB5-813F-FE398AE0323B}">
      <dgm:prSet/>
      <dgm:spPr/>
      <dgm:t>
        <a:bodyPr/>
        <a:lstStyle/>
        <a:p>
          <a:r>
            <a:rPr lang="en-US"/>
            <a:t>Properties </a:t>
          </a:r>
        </a:p>
      </dgm:t>
    </dgm:pt>
    <dgm:pt modelId="{CC041671-7BC5-4BBE-9436-1501ED19A3BA}" type="parTrans" cxnId="{28E4D798-CA56-45CF-94C7-0CA58C2780BA}">
      <dgm:prSet/>
      <dgm:spPr/>
      <dgm:t>
        <a:bodyPr/>
        <a:lstStyle/>
        <a:p>
          <a:endParaRPr lang="en-US"/>
        </a:p>
      </dgm:t>
    </dgm:pt>
    <dgm:pt modelId="{176C33FA-C2FC-41E6-82F7-2E4652028359}" type="sibTrans" cxnId="{28E4D798-CA56-45CF-94C7-0CA58C2780BA}">
      <dgm:prSet/>
      <dgm:spPr/>
      <dgm:t>
        <a:bodyPr/>
        <a:lstStyle/>
        <a:p>
          <a:endParaRPr lang="en-US"/>
        </a:p>
      </dgm:t>
    </dgm:pt>
    <dgm:pt modelId="{3F63275F-3D34-4492-BC91-FEBF5D2340EA}">
      <dgm:prSet/>
      <dgm:spPr/>
      <dgm:t>
        <a:bodyPr/>
        <a:lstStyle/>
        <a:p>
          <a:r>
            <a:rPr lang="en-US"/>
            <a:t>Relationships</a:t>
          </a:r>
        </a:p>
      </dgm:t>
    </dgm:pt>
    <dgm:pt modelId="{B4378DA6-0379-4C1F-B1D2-A31BE0662EC9}" type="parTrans" cxnId="{96AC7FA6-D4E6-4652-975A-63DAF691A3E4}">
      <dgm:prSet/>
      <dgm:spPr/>
      <dgm:t>
        <a:bodyPr/>
        <a:lstStyle/>
        <a:p>
          <a:endParaRPr lang="en-US"/>
        </a:p>
      </dgm:t>
    </dgm:pt>
    <dgm:pt modelId="{DD8BA7F9-5F51-41A3-9970-2CCD6528199D}" type="sibTrans" cxnId="{96AC7FA6-D4E6-4652-975A-63DAF691A3E4}">
      <dgm:prSet/>
      <dgm:spPr/>
      <dgm:t>
        <a:bodyPr/>
        <a:lstStyle/>
        <a:p>
          <a:endParaRPr lang="en-US"/>
        </a:p>
      </dgm:t>
    </dgm:pt>
    <dgm:pt modelId="{6AC95EDE-6B01-4215-94CF-1F9CD3007330}">
      <dgm:prSet/>
      <dgm:spPr/>
      <dgm:t>
        <a:bodyPr/>
        <a:lstStyle/>
        <a:p>
          <a:r>
            <a:rPr lang="en-US"/>
            <a:t>Triplet</a:t>
          </a:r>
        </a:p>
      </dgm:t>
    </dgm:pt>
    <dgm:pt modelId="{E399330A-4FAC-4FCB-89B7-2E9C0C01C2C4}" type="parTrans" cxnId="{F0B67454-518C-49BB-8994-129435BE589F}">
      <dgm:prSet/>
      <dgm:spPr/>
      <dgm:t>
        <a:bodyPr/>
        <a:lstStyle/>
        <a:p>
          <a:endParaRPr lang="en-US"/>
        </a:p>
      </dgm:t>
    </dgm:pt>
    <dgm:pt modelId="{06EF97B1-C219-4721-BFD9-4E1C7CF924E5}" type="sibTrans" cxnId="{F0B67454-518C-49BB-8994-129435BE589F}">
      <dgm:prSet/>
      <dgm:spPr/>
      <dgm:t>
        <a:bodyPr/>
        <a:lstStyle/>
        <a:p>
          <a:endParaRPr lang="en-US"/>
        </a:p>
      </dgm:t>
    </dgm:pt>
    <dgm:pt modelId="{39FED691-ADA3-4662-BD10-B16F0F55CDBA}">
      <dgm:prSet/>
      <dgm:spPr/>
      <dgm:t>
        <a:bodyPr/>
        <a:lstStyle/>
        <a:p>
          <a:r>
            <a:rPr lang="en-US"/>
            <a:t>Gather</a:t>
          </a:r>
        </a:p>
      </dgm:t>
    </dgm:pt>
    <dgm:pt modelId="{1C656F60-7722-4189-B667-189539D88819}" type="parTrans" cxnId="{8845409A-EC16-46CD-A72E-36A800F4AF08}">
      <dgm:prSet/>
      <dgm:spPr/>
      <dgm:t>
        <a:bodyPr/>
        <a:lstStyle/>
        <a:p>
          <a:endParaRPr lang="en-US"/>
        </a:p>
      </dgm:t>
    </dgm:pt>
    <dgm:pt modelId="{DDBC9EA7-8307-439D-9F1D-5B356A7378DC}" type="sibTrans" cxnId="{8845409A-EC16-46CD-A72E-36A800F4AF08}">
      <dgm:prSet/>
      <dgm:spPr/>
      <dgm:t>
        <a:bodyPr/>
        <a:lstStyle/>
        <a:p>
          <a:endParaRPr lang="en-US"/>
        </a:p>
      </dgm:t>
    </dgm:pt>
    <dgm:pt modelId="{84077B70-11EE-447D-BDF9-CF5E773DDF09}">
      <dgm:prSet/>
      <dgm:spPr/>
      <dgm:t>
        <a:bodyPr/>
        <a:lstStyle/>
        <a:p>
          <a:r>
            <a:rPr lang="en-US"/>
            <a:t>Parse CSVs</a:t>
          </a:r>
        </a:p>
      </dgm:t>
    </dgm:pt>
    <dgm:pt modelId="{7E6B3552-7AE0-45AA-BEF8-362643255BA3}" type="parTrans" cxnId="{69A4B4DA-1F8B-40DF-9B0C-78D99B5840F6}">
      <dgm:prSet/>
      <dgm:spPr/>
      <dgm:t>
        <a:bodyPr/>
        <a:lstStyle/>
        <a:p>
          <a:endParaRPr lang="en-US"/>
        </a:p>
      </dgm:t>
    </dgm:pt>
    <dgm:pt modelId="{B5538AE6-F2DA-4B2C-A895-56A380C16945}" type="sibTrans" cxnId="{69A4B4DA-1F8B-40DF-9B0C-78D99B5840F6}">
      <dgm:prSet/>
      <dgm:spPr/>
      <dgm:t>
        <a:bodyPr/>
        <a:lstStyle/>
        <a:p>
          <a:endParaRPr lang="en-US"/>
        </a:p>
      </dgm:t>
    </dgm:pt>
    <dgm:pt modelId="{3CA25FE3-0475-4200-9990-E3AA99CE7C5D}">
      <dgm:prSet/>
      <dgm:spPr/>
      <dgm:t>
        <a:bodyPr/>
        <a:lstStyle/>
        <a:p>
          <a:r>
            <a:rPr lang="en-US"/>
            <a:t>Create instances for each classes</a:t>
          </a:r>
        </a:p>
      </dgm:t>
    </dgm:pt>
    <dgm:pt modelId="{D220BFF3-61AA-4FB1-B57B-6D049C041DB6}" type="parTrans" cxnId="{AFF7E456-C9B6-4FCA-914B-DD53FA9CE860}">
      <dgm:prSet/>
      <dgm:spPr/>
      <dgm:t>
        <a:bodyPr/>
        <a:lstStyle/>
        <a:p>
          <a:endParaRPr lang="en-US"/>
        </a:p>
      </dgm:t>
    </dgm:pt>
    <dgm:pt modelId="{E6C1EB5F-DDD6-4EA0-B9AC-D690855F378B}" type="sibTrans" cxnId="{AFF7E456-C9B6-4FCA-914B-DD53FA9CE860}">
      <dgm:prSet/>
      <dgm:spPr/>
      <dgm:t>
        <a:bodyPr/>
        <a:lstStyle/>
        <a:p>
          <a:endParaRPr lang="en-US"/>
        </a:p>
      </dgm:t>
    </dgm:pt>
    <dgm:pt modelId="{F79108D9-8B0E-4D88-8A4B-86A17F6F9026}">
      <dgm:prSet/>
      <dgm:spPr/>
      <dgm:t>
        <a:bodyPr/>
        <a:lstStyle/>
        <a:p>
          <a:r>
            <a:rPr lang="en-US"/>
            <a:t>Create triplet with data </a:t>
          </a:r>
        </a:p>
      </dgm:t>
    </dgm:pt>
    <dgm:pt modelId="{022D362D-6CB9-437A-8682-EA2A5B60B3AD}" type="parTrans" cxnId="{B610733B-D744-4049-B29C-5FC5652A90E8}">
      <dgm:prSet/>
      <dgm:spPr/>
      <dgm:t>
        <a:bodyPr/>
        <a:lstStyle/>
        <a:p>
          <a:endParaRPr lang="en-US"/>
        </a:p>
      </dgm:t>
    </dgm:pt>
    <dgm:pt modelId="{30D39A6B-9324-4F5F-8BC9-E97C8BCF9C45}" type="sibTrans" cxnId="{B610733B-D744-4049-B29C-5FC5652A90E8}">
      <dgm:prSet/>
      <dgm:spPr/>
      <dgm:t>
        <a:bodyPr/>
        <a:lstStyle/>
        <a:p>
          <a:endParaRPr lang="en-US"/>
        </a:p>
      </dgm:t>
    </dgm:pt>
    <dgm:pt modelId="{672E5790-0775-4BCE-AB98-8A053759973B}">
      <dgm:prSet/>
      <dgm:spPr/>
      <dgm:t>
        <a:bodyPr/>
        <a:lstStyle/>
        <a:p>
          <a:r>
            <a:rPr lang="en-US"/>
            <a:t>Create</a:t>
          </a:r>
        </a:p>
      </dgm:t>
    </dgm:pt>
    <dgm:pt modelId="{FA9405D9-55BD-48C8-89D9-8FF18DB787B3}" type="parTrans" cxnId="{EA261E4C-52AF-47B6-8C2F-FF546753C4ED}">
      <dgm:prSet/>
      <dgm:spPr/>
      <dgm:t>
        <a:bodyPr/>
        <a:lstStyle/>
        <a:p>
          <a:endParaRPr lang="en-US"/>
        </a:p>
      </dgm:t>
    </dgm:pt>
    <dgm:pt modelId="{CEE95F95-1EBE-47D0-8061-31BD2426EF9B}" type="sibTrans" cxnId="{EA261E4C-52AF-47B6-8C2F-FF546753C4ED}">
      <dgm:prSet/>
      <dgm:spPr/>
      <dgm:t>
        <a:bodyPr/>
        <a:lstStyle/>
        <a:p>
          <a:endParaRPr lang="en-US"/>
        </a:p>
      </dgm:t>
    </dgm:pt>
    <dgm:pt modelId="{3B0A7F4C-5878-45B9-B93A-E4FB30203B79}">
      <dgm:prSet/>
      <dgm:spPr/>
      <dgm:t>
        <a:bodyPr/>
        <a:lstStyle/>
        <a:p>
          <a:r>
            <a:rPr lang="en-US"/>
            <a:t>Create instances for each hospital, state and country</a:t>
          </a:r>
        </a:p>
      </dgm:t>
    </dgm:pt>
    <dgm:pt modelId="{6DA03178-8F15-4E68-B8DB-325A6C55CA97}" type="parTrans" cxnId="{483C4C8D-4273-4299-BC1B-302681BB0B8D}">
      <dgm:prSet/>
      <dgm:spPr/>
      <dgm:t>
        <a:bodyPr/>
        <a:lstStyle/>
        <a:p>
          <a:endParaRPr lang="en-US"/>
        </a:p>
      </dgm:t>
    </dgm:pt>
    <dgm:pt modelId="{0E81485E-0C8F-4310-8048-183DD04D69C7}" type="sibTrans" cxnId="{483C4C8D-4273-4299-BC1B-302681BB0B8D}">
      <dgm:prSet/>
      <dgm:spPr/>
      <dgm:t>
        <a:bodyPr/>
        <a:lstStyle/>
        <a:p>
          <a:endParaRPr lang="en-US"/>
        </a:p>
      </dgm:t>
    </dgm:pt>
    <dgm:pt modelId="{54261E70-DA28-4962-B460-23D0051608EB}" type="pres">
      <dgm:prSet presAssocID="{0E06B4EC-63A6-4E73-B84D-E2D86B3792E1}" presName="Name0" presStyleCnt="0">
        <dgm:presLayoutVars>
          <dgm:dir/>
          <dgm:animLvl val="lvl"/>
          <dgm:resizeHandles val="exact"/>
        </dgm:presLayoutVars>
      </dgm:prSet>
      <dgm:spPr/>
    </dgm:pt>
    <dgm:pt modelId="{72EE48BD-B3FA-43FA-AA96-AEE8DE2C7B2F}" type="pres">
      <dgm:prSet presAssocID="{672E5790-0775-4BCE-AB98-8A053759973B}" presName="boxAndChildren" presStyleCnt="0"/>
      <dgm:spPr/>
    </dgm:pt>
    <dgm:pt modelId="{0A048337-8D0B-4ECF-B7BA-6277347A4F4D}" type="pres">
      <dgm:prSet presAssocID="{672E5790-0775-4BCE-AB98-8A053759973B}" presName="parentTextBox" presStyleLbl="alignNode1" presStyleIdx="0" presStyleCnt="3"/>
      <dgm:spPr/>
    </dgm:pt>
    <dgm:pt modelId="{6F5194B6-B7E4-4B69-8A9C-D0A60E64D215}" type="pres">
      <dgm:prSet presAssocID="{672E5790-0775-4BCE-AB98-8A053759973B}" presName="descendantBox" presStyleLbl="bgAccFollowNode1" presStyleIdx="0" presStyleCnt="3"/>
      <dgm:spPr/>
    </dgm:pt>
    <dgm:pt modelId="{4FEB880B-5078-46F5-B0F3-3B923690EB04}" type="pres">
      <dgm:prSet presAssocID="{DDBC9EA7-8307-439D-9F1D-5B356A7378DC}" presName="sp" presStyleCnt="0"/>
      <dgm:spPr/>
    </dgm:pt>
    <dgm:pt modelId="{BDC76E89-0F22-4DB7-8E0B-949B14A41FD9}" type="pres">
      <dgm:prSet presAssocID="{39FED691-ADA3-4662-BD10-B16F0F55CDBA}" presName="arrowAndChildren" presStyleCnt="0"/>
      <dgm:spPr/>
    </dgm:pt>
    <dgm:pt modelId="{B4D8636E-4D5F-49F8-8CA4-0EC2CE2EE83D}" type="pres">
      <dgm:prSet presAssocID="{39FED691-ADA3-4662-BD10-B16F0F55CDBA}" presName="parentTextArrow" presStyleLbl="node1" presStyleIdx="0" presStyleCnt="0"/>
      <dgm:spPr/>
    </dgm:pt>
    <dgm:pt modelId="{2FA8E3A3-C9E9-4F14-A5CC-6A4967D0BC10}" type="pres">
      <dgm:prSet presAssocID="{39FED691-ADA3-4662-BD10-B16F0F55CDBA}" presName="arrow" presStyleLbl="alignNode1" presStyleIdx="1" presStyleCnt="3"/>
      <dgm:spPr/>
    </dgm:pt>
    <dgm:pt modelId="{2DD62E83-EB5E-4F5D-8B1E-D7F277BD0153}" type="pres">
      <dgm:prSet presAssocID="{39FED691-ADA3-4662-BD10-B16F0F55CDBA}" presName="descendantArrow" presStyleLbl="bgAccFollowNode1" presStyleIdx="1" presStyleCnt="3"/>
      <dgm:spPr/>
    </dgm:pt>
    <dgm:pt modelId="{40DBF5CB-7631-40C4-94C8-25CA2DB54A91}" type="pres">
      <dgm:prSet presAssocID="{C38342F2-5A6B-4239-B1DE-A30790CD7A74}" presName="sp" presStyleCnt="0"/>
      <dgm:spPr/>
    </dgm:pt>
    <dgm:pt modelId="{ED0F6F28-D0C2-4CDB-8C6B-128A594F3D6C}" type="pres">
      <dgm:prSet presAssocID="{87F1DCBC-0A79-4BA1-827D-0FE05C81EC18}" presName="arrowAndChildren" presStyleCnt="0"/>
      <dgm:spPr/>
    </dgm:pt>
    <dgm:pt modelId="{D637400A-C1D7-4BE7-8717-9D99BA89BD70}" type="pres">
      <dgm:prSet presAssocID="{87F1DCBC-0A79-4BA1-827D-0FE05C81EC18}" presName="parentTextArrow" presStyleLbl="node1" presStyleIdx="0" presStyleCnt="0"/>
      <dgm:spPr/>
    </dgm:pt>
    <dgm:pt modelId="{3A5A06FA-C5FC-4ED4-9755-BC751E6672A5}" type="pres">
      <dgm:prSet presAssocID="{87F1DCBC-0A79-4BA1-827D-0FE05C81EC18}" presName="arrow" presStyleLbl="alignNode1" presStyleIdx="2" presStyleCnt="3"/>
      <dgm:spPr/>
    </dgm:pt>
    <dgm:pt modelId="{4E273DC3-84BF-4A58-AA9D-E9ABBAE55404}" type="pres">
      <dgm:prSet presAssocID="{87F1DCBC-0A79-4BA1-827D-0FE05C81EC18}" presName="descendantArrow" presStyleLbl="bgAccFollowNode1" presStyleIdx="2" presStyleCnt="3"/>
      <dgm:spPr/>
    </dgm:pt>
  </dgm:ptLst>
  <dgm:cxnLst>
    <dgm:cxn modelId="{09836D0E-7AA8-4400-BFB0-A3857E2A3C4C}" srcId="{0E06B4EC-63A6-4E73-B84D-E2D86B3792E1}" destId="{87F1DCBC-0A79-4BA1-827D-0FE05C81EC18}" srcOrd="0" destOrd="0" parTransId="{694AF6BD-944F-4566-8A69-EC52E46B7BE2}" sibTransId="{C38342F2-5A6B-4239-B1DE-A30790CD7A74}"/>
    <dgm:cxn modelId="{CAE2DB14-8C59-421C-8409-5AE0E36FECA6}" type="presOf" srcId="{672E5790-0775-4BCE-AB98-8A053759973B}" destId="{0A048337-8D0B-4ECF-B7BA-6277347A4F4D}" srcOrd="0" destOrd="0" presId="urn:microsoft.com/office/officeart/2016/7/layout/VerticalDownArrowProcess"/>
    <dgm:cxn modelId="{E991902A-DFD9-4257-919E-44FEF170414D}" type="presOf" srcId="{84077B70-11EE-447D-BDF9-CF5E773DDF09}" destId="{2DD62E83-EB5E-4F5D-8B1E-D7F277BD0153}" srcOrd="0" destOrd="0" presId="urn:microsoft.com/office/officeart/2016/7/layout/VerticalDownArrowProcess"/>
    <dgm:cxn modelId="{B610733B-D744-4049-B29C-5FC5652A90E8}" srcId="{39FED691-ADA3-4662-BD10-B16F0F55CDBA}" destId="{F79108D9-8B0E-4D88-8A4B-86A17F6F9026}" srcOrd="2" destOrd="0" parTransId="{022D362D-6CB9-437A-8682-EA2A5B60B3AD}" sibTransId="{30D39A6B-9324-4F5F-8BC9-E97C8BCF9C45}"/>
    <dgm:cxn modelId="{D6991D43-E8C2-453A-A153-51DC2E827498}" type="presOf" srcId="{F79108D9-8B0E-4D88-8A4B-86A17F6F9026}" destId="{2DD62E83-EB5E-4F5D-8B1E-D7F277BD0153}" srcOrd="0" destOrd="2" presId="urn:microsoft.com/office/officeart/2016/7/layout/VerticalDownArrowProcess"/>
    <dgm:cxn modelId="{23081D44-BB1C-4771-B305-F4E7A58DB789}" type="presOf" srcId="{39FED691-ADA3-4662-BD10-B16F0F55CDBA}" destId="{B4D8636E-4D5F-49F8-8CA4-0EC2CE2EE83D}" srcOrd="0" destOrd="0" presId="urn:microsoft.com/office/officeart/2016/7/layout/VerticalDownArrowProcess"/>
    <dgm:cxn modelId="{6CE80548-6185-41FE-A0B3-9A71413A75AF}" srcId="{87F1DCBC-0A79-4BA1-827D-0FE05C81EC18}" destId="{B29BFC9D-9CF3-433D-9884-D1792D70C665}" srcOrd="0" destOrd="0" parTransId="{E4AE944D-D37D-4E74-9BB3-6EA9B79F9513}" sibTransId="{633DBC59-53DF-4968-9DA4-6654C6192A19}"/>
    <dgm:cxn modelId="{E38A1B48-49D1-4EE8-A002-2E9586A4BA4F}" type="presOf" srcId="{3CA25FE3-0475-4200-9990-E3AA99CE7C5D}" destId="{2DD62E83-EB5E-4F5D-8B1E-D7F277BD0153}" srcOrd="0" destOrd="1" presId="urn:microsoft.com/office/officeart/2016/7/layout/VerticalDownArrowProcess"/>
    <dgm:cxn modelId="{EA261E4C-52AF-47B6-8C2F-FF546753C4ED}" srcId="{0E06B4EC-63A6-4E73-B84D-E2D86B3792E1}" destId="{672E5790-0775-4BCE-AB98-8A053759973B}" srcOrd="2" destOrd="0" parTransId="{FA9405D9-55BD-48C8-89D9-8FF18DB787B3}" sibTransId="{CEE95F95-1EBE-47D0-8061-31BD2426EF9B}"/>
    <dgm:cxn modelId="{DA9AF46E-A82E-4EA2-9AA7-3AD9B633E87B}" type="presOf" srcId="{3F63275F-3D34-4492-BC91-FEBF5D2340EA}" destId="{4E273DC3-84BF-4A58-AA9D-E9ABBAE55404}" srcOrd="0" destOrd="2" presId="urn:microsoft.com/office/officeart/2016/7/layout/VerticalDownArrowProcess"/>
    <dgm:cxn modelId="{F0B67454-518C-49BB-8994-129435BE589F}" srcId="{87F1DCBC-0A79-4BA1-827D-0FE05C81EC18}" destId="{6AC95EDE-6B01-4215-94CF-1F9CD3007330}" srcOrd="3" destOrd="0" parTransId="{E399330A-4FAC-4FCB-89B7-2E9C0C01C2C4}" sibTransId="{06EF97B1-C219-4721-BFD9-4E1C7CF924E5}"/>
    <dgm:cxn modelId="{AFF7E456-C9B6-4FCA-914B-DD53FA9CE860}" srcId="{39FED691-ADA3-4662-BD10-B16F0F55CDBA}" destId="{3CA25FE3-0475-4200-9990-E3AA99CE7C5D}" srcOrd="1" destOrd="0" parTransId="{D220BFF3-61AA-4FB1-B57B-6D049C041DB6}" sibTransId="{E6C1EB5F-DDD6-4EA0-B9AC-D690855F378B}"/>
    <dgm:cxn modelId="{F1E31E7A-5574-4407-8D46-13BFA0C7DABE}" type="presOf" srcId="{B29BFC9D-9CF3-433D-9884-D1792D70C665}" destId="{4E273DC3-84BF-4A58-AA9D-E9ABBAE55404}" srcOrd="0" destOrd="0" presId="urn:microsoft.com/office/officeart/2016/7/layout/VerticalDownArrowProcess"/>
    <dgm:cxn modelId="{F2DE537C-AE4D-4E03-A386-8B001CDA803F}" type="presOf" srcId="{87F1DCBC-0A79-4BA1-827D-0FE05C81EC18}" destId="{3A5A06FA-C5FC-4ED4-9755-BC751E6672A5}" srcOrd="1" destOrd="0" presId="urn:microsoft.com/office/officeart/2016/7/layout/VerticalDownArrowProcess"/>
    <dgm:cxn modelId="{483C4C8D-4273-4299-BC1B-302681BB0B8D}" srcId="{672E5790-0775-4BCE-AB98-8A053759973B}" destId="{3B0A7F4C-5878-45B9-B93A-E4FB30203B79}" srcOrd="0" destOrd="0" parTransId="{6DA03178-8F15-4E68-B8DB-325A6C55CA97}" sibTransId="{0E81485E-0C8F-4310-8048-183DD04D69C7}"/>
    <dgm:cxn modelId="{28E4D798-CA56-45CF-94C7-0CA58C2780BA}" srcId="{87F1DCBC-0A79-4BA1-827D-0FE05C81EC18}" destId="{5197D659-23A6-4EB5-813F-FE398AE0323B}" srcOrd="1" destOrd="0" parTransId="{CC041671-7BC5-4BBE-9436-1501ED19A3BA}" sibTransId="{176C33FA-C2FC-41E6-82F7-2E4652028359}"/>
    <dgm:cxn modelId="{8845409A-EC16-46CD-A72E-36A800F4AF08}" srcId="{0E06B4EC-63A6-4E73-B84D-E2D86B3792E1}" destId="{39FED691-ADA3-4662-BD10-B16F0F55CDBA}" srcOrd="1" destOrd="0" parTransId="{1C656F60-7722-4189-B667-189539D88819}" sibTransId="{DDBC9EA7-8307-439D-9F1D-5B356A7378DC}"/>
    <dgm:cxn modelId="{DD812B9D-96A6-4226-B35F-21185F175C19}" type="presOf" srcId="{39FED691-ADA3-4662-BD10-B16F0F55CDBA}" destId="{2FA8E3A3-C9E9-4F14-A5CC-6A4967D0BC10}" srcOrd="1" destOrd="0" presId="urn:microsoft.com/office/officeart/2016/7/layout/VerticalDownArrowProcess"/>
    <dgm:cxn modelId="{F307479E-C76B-4270-9549-999F46FB756D}" type="presOf" srcId="{87F1DCBC-0A79-4BA1-827D-0FE05C81EC18}" destId="{D637400A-C1D7-4BE7-8717-9D99BA89BD70}" srcOrd="0" destOrd="0" presId="urn:microsoft.com/office/officeart/2016/7/layout/VerticalDownArrowProcess"/>
    <dgm:cxn modelId="{71D7739F-5566-4DEC-AD4E-EC8EA32A0023}" type="presOf" srcId="{3B0A7F4C-5878-45B9-B93A-E4FB30203B79}" destId="{6F5194B6-B7E4-4B69-8A9C-D0A60E64D215}" srcOrd="0" destOrd="0" presId="urn:microsoft.com/office/officeart/2016/7/layout/VerticalDownArrowProcess"/>
    <dgm:cxn modelId="{7E63C0A5-3FAA-4F48-8485-12A08FE32CF7}" type="presOf" srcId="{0E06B4EC-63A6-4E73-B84D-E2D86B3792E1}" destId="{54261E70-DA28-4962-B460-23D0051608EB}" srcOrd="0" destOrd="0" presId="urn:microsoft.com/office/officeart/2016/7/layout/VerticalDownArrowProcess"/>
    <dgm:cxn modelId="{96AC7FA6-D4E6-4652-975A-63DAF691A3E4}" srcId="{87F1DCBC-0A79-4BA1-827D-0FE05C81EC18}" destId="{3F63275F-3D34-4492-BC91-FEBF5D2340EA}" srcOrd="2" destOrd="0" parTransId="{B4378DA6-0379-4C1F-B1D2-A31BE0662EC9}" sibTransId="{DD8BA7F9-5F51-41A3-9970-2CCD6528199D}"/>
    <dgm:cxn modelId="{381504D4-64D1-4714-8017-4537D08E6604}" type="presOf" srcId="{5197D659-23A6-4EB5-813F-FE398AE0323B}" destId="{4E273DC3-84BF-4A58-AA9D-E9ABBAE55404}" srcOrd="0" destOrd="1" presId="urn:microsoft.com/office/officeart/2016/7/layout/VerticalDownArrowProcess"/>
    <dgm:cxn modelId="{69A4B4DA-1F8B-40DF-9B0C-78D99B5840F6}" srcId="{39FED691-ADA3-4662-BD10-B16F0F55CDBA}" destId="{84077B70-11EE-447D-BDF9-CF5E773DDF09}" srcOrd="0" destOrd="0" parTransId="{7E6B3552-7AE0-45AA-BEF8-362643255BA3}" sibTransId="{B5538AE6-F2DA-4B2C-A895-56A380C16945}"/>
    <dgm:cxn modelId="{8B2340EF-9601-4047-869F-AB9CF6FB0C5F}" type="presOf" srcId="{6AC95EDE-6B01-4215-94CF-1F9CD3007330}" destId="{4E273DC3-84BF-4A58-AA9D-E9ABBAE55404}" srcOrd="0" destOrd="3" presId="urn:microsoft.com/office/officeart/2016/7/layout/VerticalDownArrowProcess"/>
    <dgm:cxn modelId="{8F815C88-59AE-4ED8-A26D-8C02E506E5A9}" type="presParOf" srcId="{54261E70-DA28-4962-B460-23D0051608EB}" destId="{72EE48BD-B3FA-43FA-AA96-AEE8DE2C7B2F}" srcOrd="0" destOrd="0" presId="urn:microsoft.com/office/officeart/2016/7/layout/VerticalDownArrowProcess"/>
    <dgm:cxn modelId="{E468C994-A09A-49F0-A1A5-B53D06715C74}" type="presParOf" srcId="{72EE48BD-B3FA-43FA-AA96-AEE8DE2C7B2F}" destId="{0A048337-8D0B-4ECF-B7BA-6277347A4F4D}" srcOrd="0" destOrd="0" presId="urn:microsoft.com/office/officeart/2016/7/layout/VerticalDownArrowProcess"/>
    <dgm:cxn modelId="{D80B40B1-0E7D-4FC4-A12F-D2A6D81C08A9}" type="presParOf" srcId="{72EE48BD-B3FA-43FA-AA96-AEE8DE2C7B2F}" destId="{6F5194B6-B7E4-4B69-8A9C-D0A60E64D215}" srcOrd="1" destOrd="0" presId="urn:microsoft.com/office/officeart/2016/7/layout/VerticalDownArrowProcess"/>
    <dgm:cxn modelId="{7B496BC1-522B-4AB8-83D7-38C8269A441F}" type="presParOf" srcId="{54261E70-DA28-4962-B460-23D0051608EB}" destId="{4FEB880B-5078-46F5-B0F3-3B923690EB04}" srcOrd="1" destOrd="0" presId="urn:microsoft.com/office/officeart/2016/7/layout/VerticalDownArrowProcess"/>
    <dgm:cxn modelId="{A88FBCF4-E061-417F-BC90-B5D9D4E1BEEC}" type="presParOf" srcId="{54261E70-DA28-4962-B460-23D0051608EB}" destId="{BDC76E89-0F22-4DB7-8E0B-949B14A41FD9}" srcOrd="2" destOrd="0" presId="urn:microsoft.com/office/officeart/2016/7/layout/VerticalDownArrowProcess"/>
    <dgm:cxn modelId="{908B1132-48C1-407C-9A8A-37E402C7F8EC}" type="presParOf" srcId="{BDC76E89-0F22-4DB7-8E0B-949B14A41FD9}" destId="{B4D8636E-4D5F-49F8-8CA4-0EC2CE2EE83D}" srcOrd="0" destOrd="0" presId="urn:microsoft.com/office/officeart/2016/7/layout/VerticalDownArrowProcess"/>
    <dgm:cxn modelId="{24AA4514-A260-48F9-AEF2-B1C440AFEB9C}" type="presParOf" srcId="{BDC76E89-0F22-4DB7-8E0B-949B14A41FD9}" destId="{2FA8E3A3-C9E9-4F14-A5CC-6A4967D0BC10}" srcOrd="1" destOrd="0" presId="urn:microsoft.com/office/officeart/2016/7/layout/VerticalDownArrowProcess"/>
    <dgm:cxn modelId="{6B59BC35-BA3E-40FC-A226-D9DCFC5FA1C3}" type="presParOf" srcId="{BDC76E89-0F22-4DB7-8E0B-949B14A41FD9}" destId="{2DD62E83-EB5E-4F5D-8B1E-D7F277BD0153}" srcOrd="2" destOrd="0" presId="urn:microsoft.com/office/officeart/2016/7/layout/VerticalDownArrowProcess"/>
    <dgm:cxn modelId="{CFA73BCF-EB70-41A1-BCE1-47AE6CCE5AEB}" type="presParOf" srcId="{54261E70-DA28-4962-B460-23D0051608EB}" destId="{40DBF5CB-7631-40C4-94C8-25CA2DB54A91}" srcOrd="3" destOrd="0" presId="urn:microsoft.com/office/officeart/2016/7/layout/VerticalDownArrowProcess"/>
    <dgm:cxn modelId="{0E598074-B86A-4374-A4EF-C5CD99688E46}" type="presParOf" srcId="{54261E70-DA28-4962-B460-23D0051608EB}" destId="{ED0F6F28-D0C2-4CDB-8C6B-128A594F3D6C}" srcOrd="4" destOrd="0" presId="urn:microsoft.com/office/officeart/2016/7/layout/VerticalDownArrowProcess"/>
    <dgm:cxn modelId="{8E687392-3AFF-44C4-8550-15219E53614A}" type="presParOf" srcId="{ED0F6F28-D0C2-4CDB-8C6B-128A594F3D6C}" destId="{D637400A-C1D7-4BE7-8717-9D99BA89BD70}" srcOrd="0" destOrd="0" presId="urn:microsoft.com/office/officeart/2016/7/layout/VerticalDownArrowProcess"/>
    <dgm:cxn modelId="{D44EB8DB-40FE-4724-B633-5243D040805A}" type="presParOf" srcId="{ED0F6F28-D0C2-4CDB-8C6B-128A594F3D6C}" destId="{3A5A06FA-C5FC-4ED4-9755-BC751E6672A5}" srcOrd="1" destOrd="0" presId="urn:microsoft.com/office/officeart/2016/7/layout/VerticalDownArrowProcess"/>
    <dgm:cxn modelId="{3D6BB54D-E855-49E6-A5F6-A12F494D3159}" type="presParOf" srcId="{ED0F6F28-D0C2-4CDB-8C6B-128A594F3D6C}" destId="{4E273DC3-84BF-4A58-AA9D-E9ABBAE55404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F4512-0082-4590-8CC4-97483F34E6BF}">
      <dsp:nvSpPr>
        <dsp:cNvPr id="0" name=""/>
        <dsp:cNvSpPr/>
      </dsp:nvSpPr>
      <dsp:spPr>
        <a:xfrm>
          <a:off x="509279" y="1007733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56E743-EB15-4790-AB17-9B26E04089EA}">
      <dsp:nvSpPr>
        <dsp:cNvPr id="0" name=""/>
        <dsp:cNvSpPr/>
      </dsp:nvSpPr>
      <dsp:spPr>
        <a:xfrm>
          <a:off x="743279" y="1241734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72FB0-8245-4476-8F13-0B63E854B44A}">
      <dsp:nvSpPr>
        <dsp:cNvPr id="0" name=""/>
        <dsp:cNvSpPr/>
      </dsp:nvSpPr>
      <dsp:spPr>
        <a:xfrm>
          <a:off x="158279" y="244773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Available</a:t>
          </a:r>
        </a:p>
      </dsp:txBody>
      <dsp:txXfrm>
        <a:off x="158279" y="2447734"/>
        <a:ext cx="1800000" cy="720000"/>
      </dsp:txXfrm>
    </dsp:sp>
    <dsp:sp modelId="{11DB222A-4494-43F1-A048-0035B0A2BA43}">
      <dsp:nvSpPr>
        <dsp:cNvPr id="0" name=""/>
        <dsp:cNvSpPr/>
      </dsp:nvSpPr>
      <dsp:spPr>
        <a:xfrm>
          <a:off x="2624279" y="1007733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895E5C-E47B-484D-8B67-A3ABDD8BDC87}">
      <dsp:nvSpPr>
        <dsp:cNvPr id="0" name=""/>
        <dsp:cNvSpPr/>
      </dsp:nvSpPr>
      <dsp:spPr>
        <a:xfrm>
          <a:off x="2858279" y="124173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0312E5-710B-4C69-BBCD-690FD6A7B71B}">
      <dsp:nvSpPr>
        <dsp:cNvPr id="0" name=""/>
        <dsp:cNvSpPr/>
      </dsp:nvSpPr>
      <dsp:spPr>
        <a:xfrm>
          <a:off x="2273279" y="244773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Public knowledge domain (Data.gov)</a:t>
          </a:r>
        </a:p>
      </dsp:txBody>
      <dsp:txXfrm>
        <a:off x="2273279" y="2447734"/>
        <a:ext cx="1800000" cy="720000"/>
      </dsp:txXfrm>
    </dsp:sp>
    <dsp:sp modelId="{40F6379E-ADAF-4282-9AEA-C4118C13BC5E}">
      <dsp:nvSpPr>
        <dsp:cNvPr id="0" name=""/>
        <dsp:cNvSpPr/>
      </dsp:nvSpPr>
      <dsp:spPr>
        <a:xfrm>
          <a:off x="4739279" y="1007733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0F041-E2B1-49D2-844D-05314149C2A1}">
      <dsp:nvSpPr>
        <dsp:cNvPr id="0" name=""/>
        <dsp:cNvSpPr/>
      </dsp:nvSpPr>
      <dsp:spPr>
        <a:xfrm>
          <a:off x="4973279" y="124173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86ABB-D2FB-453F-B5A5-393EFE80258C}">
      <dsp:nvSpPr>
        <dsp:cNvPr id="0" name=""/>
        <dsp:cNvSpPr/>
      </dsp:nvSpPr>
      <dsp:spPr>
        <a:xfrm>
          <a:off x="4388279" y="244773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Relationship between datasets</a:t>
          </a:r>
        </a:p>
      </dsp:txBody>
      <dsp:txXfrm>
        <a:off x="4388279" y="2447734"/>
        <a:ext cx="1800000" cy="720000"/>
      </dsp:txXfrm>
    </dsp:sp>
    <dsp:sp modelId="{91B439C2-DCB2-499E-B21F-3FFD1283803A}">
      <dsp:nvSpPr>
        <dsp:cNvPr id="0" name=""/>
        <dsp:cNvSpPr/>
      </dsp:nvSpPr>
      <dsp:spPr>
        <a:xfrm>
          <a:off x="6854279" y="1007733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B970E4-3DCF-496B-B40D-8255E0C75245}">
      <dsp:nvSpPr>
        <dsp:cNvPr id="0" name=""/>
        <dsp:cNvSpPr/>
      </dsp:nvSpPr>
      <dsp:spPr>
        <a:xfrm>
          <a:off x="7088279" y="124173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F4FB97-8303-41E4-8E3F-6A2272C05224}">
      <dsp:nvSpPr>
        <dsp:cNvPr id="0" name=""/>
        <dsp:cNvSpPr/>
      </dsp:nvSpPr>
      <dsp:spPr>
        <a:xfrm>
          <a:off x="6503279" y="244773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Format: CSV, JSON</a:t>
          </a:r>
        </a:p>
      </dsp:txBody>
      <dsp:txXfrm>
        <a:off x="6503279" y="2447734"/>
        <a:ext cx="1800000" cy="720000"/>
      </dsp:txXfrm>
    </dsp:sp>
    <dsp:sp modelId="{8595114F-FE2A-4A9D-9216-12B3F09E7C45}">
      <dsp:nvSpPr>
        <dsp:cNvPr id="0" name=""/>
        <dsp:cNvSpPr/>
      </dsp:nvSpPr>
      <dsp:spPr>
        <a:xfrm>
          <a:off x="8969279" y="1007733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2F72D8-E16B-49F8-B19C-12E071AD7151}">
      <dsp:nvSpPr>
        <dsp:cNvPr id="0" name=""/>
        <dsp:cNvSpPr/>
      </dsp:nvSpPr>
      <dsp:spPr>
        <a:xfrm>
          <a:off x="9203279" y="1241733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F0820-F01E-4CD6-84B5-5EA418D30D85}">
      <dsp:nvSpPr>
        <dsp:cNvPr id="0" name=""/>
        <dsp:cNvSpPr/>
      </dsp:nvSpPr>
      <dsp:spPr>
        <a:xfrm>
          <a:off x="8618279" y="244773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Answer the question</a:t>
          </a:r>
        </a:p>
      </dsp:txBody>
      <dsp:txXfrm>
        <a:off x="8618279" y="2447734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DD289A-6C2E-4378-ADFB-82B631DB8227}">
      <dsp:nvSpPr>
        <dsp:cNvPr id="0" name=""/>
        <dsp:cNvSpPr/>
      </dsp:nvSpPr>
      <dsp:spPr>
        <a:xfrm>
          <a:off x="0" y="34834"/>
          <a:ext cx="10515600" cy="5996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3 datasets:</a:t>
          </a:r>
        </a:p>
      </dsp:txBody>
      <dsp:txXfrm>
        <a:off x="29271" y="64105"/>
        <a:ext cx="10457058" cy="541083"/>
      </dsp:txXfrm>
    </dsp:sp>
    <dsp:sp modelId="{EF84813D-E71D-46C2-AC50-548FE4EDCE9B}">
      <dsp:nvSpPr>
        <dsp:cNvPr id="0" name=""/>
        <dsp:cNvSpPr/>
      </dsp:nvSpPr>
      <dsp:spPr>
        <a:xfrm>
          <a:off x="0" y="634459"/>
          <a:ext cx="1051560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Hospital General Information 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Hospital Medicare Spending Claim (2018)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Hospital Timely and Effective Care (2018)</a:t>
          </a:r>
        </a:p>
      </dsp:txBody>
      <dsp:txXfrm>
        <a:off x="0" y="634459"/>
        <a:ext cx="10515600" cy="1035000"/>
      </dsp:txXfrm>
    </dsp:sp>
    <dsp:sp modelId="{BF863AE4-3066-4ADC-8954-44513D27ED5E}">
      <dsp:nvSpPr>
        <dsp:cNvPr id="0" name=""/>
        <dsp:cNvSpPr/>
      </dsp:nvSpPr>
      <dsp:spPr>
        <a:xfrm>
          <a:off x="0" y="1669459"/>
          <a:ext cx="10515600" cy="5996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Hospital Medicare Spending Claim</a:t>
          </a:r>
        </a:p>
      </dsp:txBody>
      <dsp:txXfrm>
        <a:off x="29271" y="1698730"/>
        <a:ext cx="10457058" cy="541083"/>
      </dsp:txXfrm>
    </dsp:sp>
    <dsp:sp modelId="{333E04ED-C604-4A73-849B-B765E43B9132}">
      <dsp:nvSpPr>
        <dsp:cNvPr id="0" name=""/>
        <dsp:cNvSpPr/>
      </dsp:nvSpPr>
      <dsp:spPr>
        <a:xfrm>
          <a:off x="0" y="2269084"/>
          <a:ext cx="1051560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Hospital Average Medicare Spending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State Average Medicare Spending 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National Average Medicare Spending</a:t>
          </a:r>
        </a:p>
      </dsp:txBody>
      <dsp:txXfrm>
        <a:off x="0" y="2269084"/>
        <a:ext cx="10515600" cy="1035000"/>
      </dsp:txXfrm>
    </dsp:sp>
    <dsp:sp modelId="{0123C34A-8BA1-455E-849E-951C3409BB4D}">
      <dsp:nvSpPr>
        <dsp:cNvPr id="0" name=""/>
        <dsp:cNvSpPr/>
      </dsp:nvSpPr>
      <dsp:spPr>
        <a:xfrm>
          <a:off x="0" y="3304084"/>
          <a:ext cx="10515600" cy="59962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Hospital Timely and Effective Care</a:t>
          </a:r>
        </a:p>
      </dsp:txBody>
      <dsp:txXfrm>
        <a:off x="29271" y="3333355"/>
        <a:ext cx="10457058" cy="541083"/>
      </dsp:txXfrm>
    </dsp:sp>
    <dsp:sp modelId="{CCB0C458-ED73-416A-95F5-537D995422FC}">
      <dsp:nvSpPr>
        <dsp:cNvPr id="0" name=""/>
        <dsp:cNvSpPr/>
      </dsp:nvSpPr>
      <dsp:spPr>
        <a:xfrm>
          <a:off x="0" y="3903709"/>
          <a:ext cx="105156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Hospital Score</a:t>
          </a:r>
        </a:p>
      </dsp:txBody>
      <dsp:txXfrm>
        <a:off x="0" y="3903709"/>
        <a:ext cx="10515600" cy="414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420E2-E76B-49B0-BFB5-102AAA0383A9}">
      <dsp:nvSpPr>
        <dsp:cNvPr id="0" name=""/>
        <dsp:cNvSpPr/>
      </dsp:nvSpPr>
      <dsp:spPr>
        <a:xfrm>
          <a:off x="0" y="388943"/>
          <a:ext cx="6263640" cy="225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541528" rIns="48612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A free and open source Java framework for building Semantic Web and Linked Data applications. 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Support RDF, RDFS, </a:t>
          </a:r>
          <a:r>
            <a:rPr lang="en-US" sz="2600" b="1" kern="1200"/>
            <a:t>OWL</a:t>
          </a:r>
          <a:endParaRPr lang="en-US" sz="2600" kern="1200"/>
        </a:p>
      </dsp:txBody>
      <dsp:txXfrm>
        <a:off x="0" y="388943"/>
        <a:ext cx="6263640" cy="2252250"/>
      </dsp:txXfrm>
    </dsp:sp>
    <dsp:sp modelId="{14CC4F1C-0E92-42BC-953C-FD17DFCA47B0}">
      <dsp:nvSpPr>
        <dsp:cNvPr id="0" name=""/>
        <dsp:cNvSpPr/>
      </dsp:nvSpPr>
      <dsp:spPr>
        <a:xfrm>
          <a:off x="313182" y="5183"/>
          <a:ext cx="4384548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Apache Jena</a:t>
          </a:r>
        </a:p>
      </dsp:txBody>
      <dsp:txXfrm>
        <a:off x="350649" y="42650"/>
        <a:ext cx="4309614" cy="692586"/>
      </dsp:txXfrm>
    </dsp:sp>
    <dsp:sp modelId="{F4315601-E9B0-4285-B141-BE9F66293E63}">
      <dsp:nvSpPr>
        <dsp:cNvPr id="0" name=""/>
        <dsp:cNvSpPr/>
      </dsp:nvSpPr>
      <dsp:spPr>
        <a:xfrm>
          <a:off x="0" y="3165354"/>
          <a:ext cx="6263640" cy="2334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541528" rIns="48612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is a software project management and comprehension tool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XML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Package into JAR</a:t>
          </a:r>
        </a:p>
      </dsp:txBody>
      <dsp:txXfrm>
        <a:off x="0" y="3165354"/>
        <a:ext cx="6263640" cy="2334150"/>
      </dsp:txXfrm>
    </dsp:sp>
    <dsp:sp modelId="{3E19C010-A2F3-4DAD-A022-962702D6279D}">
      <dsp:nvSpPr>
        <dsp:cNvPr id="0" name=""/>
        <dsp:cNvSpPr/>
      </dsp:nvSpPr>
      <dsp:spPr>
        <a:xfrm>
          <a:off x="313182" y="2781593"/>
          <a:ext cx="4384548" cy="7675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Apache Maven</a:t>
          </a:r>
        </a:p>
      </dsp:txBody>
      <dsp:txXfrm>
        <a:off x="350649" y="2819060"/>
        <a:ext cx="4309614" cy="6925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48337-8D0B-4ECF-B7BA-6277347A4F4D}">
      <dsp:nvSpPr>
        <dsp:cNvPr id="0" name=""/>
        <dsp:cNvSpPr/>
      </dsp:nvSpPr>
      <dsp:spPr>
        <a:xfrm>
          <a:off x="0" y="4143670"/>
          <a:ext cx="1565910" cy="13600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68" tIns="256032" rIns="111368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Create</a:t>
          </a:r>
        </a:p>
      </dsp:txBody>
      <dsp:txXfrm>
        <a:off x="0" y="4143670"/>
        <a:ext cx="1565910" cy="1360044"/>
      </dsp:txXfrm>
    </dsp:sp>
    <dsp:sp modelId="{6F5194B6-B7E4-4B69-8A9C-D0A60E64D215}">
      <dsp:nvSpPr>
        <dsp:cNvPr id="0" name=""/>
        <dsp:cNvSpPr/>
      </dsp:nvSpPr>
      <dsp:spPr>
        <a:xfrm>
          <a:off x="1565909" y="4143670"/>
          <a:ext cx="4697730" cy="136004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92" tIns="165100" rIns="95292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Create instances for each hospital, state and country</a:t>
          </a:r>
        </a:p>
      </dsp:txBody>
      <dsp:txXfrm>
        <a:off x="1565909" y="4143670"/>
        <a:ext cx="4697730" cy="1360044"/>
      </dsp:txXfrm>
    </dsp:sp>
    <dsp:sp modelId="{2FA8E3A3-C9E9-4F14-A5CC-6A4967D0BC10}">
      <dsp:nvSpPr>
        <dsp:cNvPr id="0" name=""/>
        <dsp:cNvSpPr/>
      </dsp:nvSpPr>
      <dsp:spPr>
        <a:xfrm rot="10800000">
          <a:off x="0" y="2072321"/>
          <a:ext cx="1565910" cy="209174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68" tIns="256032" rIns="111368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Gather</a:t>
          </a:r>
        </a:p>
      </dsp:txBody>
      <dsp:txXfrm rot="-10800000">
        <a:off x="0" y="2072321"/>
        <a:ext cx="1565910" cy="1359636"/>
      </dsp:txXfrm>
    </dsp:sp>
    <dsp:sp modelId="{2DD62E83-EB5E-4F5D-8B1E-D7F277BD0153}">
      <dsp:nvSpPr>
        <dsp:cNvPr id="0" name=""/>
        <dsp:cNvSpPr/>
      </dsp:nvSpPr>
      <dsp:spPr>
        <a:xfrm>
          <a:off x="1565909" y="2072321"/>
          <a:ext cx="4697730" cy="135963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92" tIns="165100" rIns="95292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Parse CSVs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Create instances for each classes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Create triplet with data </a:t>
          </a:r>
        </a:p>
      </dsp:txBody>
      <dsp:txXfrm>
        <a:off x="1565909" y="2072321"/>
        <a:ext cx="4697730" cy="1359636"/>
      </dsp:txXfrm>
    </dsp:sp>
    <dsp:sp modelId="{3A5A06FA-C5FC-4ED4-9755-BC751E6672A5}">
      <dsp:nvSpPr>
        <dsp:cNvPr id="0" name=""/>
        <dsp:cNvSpPr/>
      </dsp:nvSpPr>
      <dsp:spPr>
        <a:xfrm rot="10800000">
          <a:off x="0" y="972"/>
          <a:ext cx="1565910" cy="209174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68" tIns="256032" rIns="111368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Build</a:t>
          </a:r>
        </a:p>
      </dsp:txBody>
      <dsp:txXfrm rot="-10800000">
        <a:off x="0" y="972"/>
        <a:ext cx="1565910" cy="1359636"/>
      </dsp:txXfrm>
    </dsp:sp>
    <dsp:sp modelId="{4E273DC3-84BF-4A58-AA9D-E9ABBAE55404}">
      <dsp:nvSpPr>
        <dsp:cNvPr id="0" name=""/>
        <dsp:cNvSpPr/>
      </dsp:nvSpPr>
      <dsp:spPr>
        <a:xfrm>
          <a:off x="1565909" y="972"/>
          <a:ext cx="4697730" cy="135963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92" tIns="165100" rIns="95292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Classes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Properties 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Relationships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Triplet</a:t>
          </a:r>
        </a:p>
      </dsp:txBody>
      <dsp:txXfrm>
        <a:off x="1565909" y="972"/>
        <a:ext cx="4697730" cy="1359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080C1-C8FF-4B30-87CB-8455205087D8}" type="datetimeFigureOut">
              <a:rPr lang="en-US"/>
              <a:t>3/16/2020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63C96-6ACC-4310-BFAD-59AB222F31D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94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63C96-6ACC-4310-BFAD-59AB222F31D1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9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5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26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7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3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68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0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6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8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05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5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8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am-nguyen/CECS-571/tree/master/project_2/project2_mave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creately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>
                <a:ea typeface="+mj-lt"/>
                <a:cs typeface="+mj-lt"/>
              </a:rPr>
              <a:t>Project 2: Semantic Data Generation</a:t>
            </a:r>
            <a:endParaRPr lang="en-US" sz="720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r>
              <a:rPr lang="en-US" dirty="0">
                <a:cs typeface="Calibri"/>
              </a:rPr>
              <a:t>Liam N., Varun L., Loc H., Suchitra C., Phuc D.</a:t>
            </a:r>
          </a:p>
          <a:p>
            <a:r>
              <a:rPr lang="en-US">
                <a:ea typeface="+mn-lt"/>
                <a:cs typeface="+mn-lt"/>
              </a:rPr>
              <a:t>Link to Github: </a:t>
            </a:r>
            <a:r>
              <a:rPr lang="en-US" dirty="0">
                <a:ea typeface="+mn-lt"/>
                <a:cs typeface="+mn-lt"/>
                <a:hlinkClick r:id="rId3"/>
              </a:rPr>
              <a:t>https://github.com/liam-nguyen/CECS-571/tree/master/project_2/project2_maven</a:t>
            </a:r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0899-AC80-4C60-8714-52C466232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374136" cy="5504688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Technical  - Steps from CSV to OWL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FE5855-00AF-472B-B175-505C7ABAAA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392604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8873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B63E-A6A7-4E40-B8E7-64DE9D42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Step 1 - Class and Property (Apache Jena)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9E84021-92F7-48A4-B38D-B5214C183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860" y="3283423"/>
            <a:ext cx="6462966" cy="451576"/>
          </a:xfr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CDAD56A-2F60-41FE-A274-B5E2C21E5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" y="1986153"/>
            <a:ext cx="10529887" cy="444912"/>
          </a:xfrm>
          <a:prstGeom prst="rect">
            <a:avLst/>
          </a:prstGeom>
        </p:spPr>
      </p:pic>
      <p:pic>
        <p:nvPicPr>
          <p:cNvPr id="8" name="Picture 8" descr="A screen shot of a person&#10;&#10;Description generated with high confidence">
            <a:extLst>
              <a:ext uri="{FF2B5EF4-FFF2-40B4-BE49-F238E27FC236}">
                <a16:creationId xmlns:a16="http://schemas.microsoft.com/office/drawing/2014/main" id="{C6364D6D-2E87-455C-9F2C-90DEC99B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63" y="4879713"/>
            <a:ext cx="10529887" cy="16467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2820EF-4806-4231-8419-6FE49EB013BD}"/>
              </a:ext>
            </a:extLst>
          </p:cNvPr>
          <p:cNvSpPr txBox="1"/>
          <p:nvPr/>
        </p:nvSpPr>
        <p:spPr>
          <a:xfrm>
            <a:off x="841443" y="153048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6322FF-B733-4309-856A-AF71B11146E1}"/>
              </a:ext>
            </a:extLst>
          </p:cNvPr>
          <p:cNvSpPr txBox="1"/>
          <p:nvPr/>
        </p:nvSpPr>
        <p:spPr>
          <a:xfrm>
            <a:off x="841442" y="285993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Class relationship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9AA265-DA8D-4B9F-B0E5-09247E370293}"/>
              </a:ext>
            </a:extLst>
          </p:cNvPr>
          <p:cNvSpPr txBox="1"/>
          <p:nvPr/>
        </p:nvSpPr>
        <p:spPr>
          <a:xfrm>
            <a:off x="841442" y="442446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Property</a:t>
            </a:r>
          </a:p>
        </p:txBody>
      </p:sp>
    </p:spTree>
    <p:extLst>
      <p:ext uri="{BB962C8B-B14F-4D97-AF65-F5344CB8AC3E}">
        <p14:creationId xmlns:p14="http://schemas.microsoft.com/office/powerpoint/2010/main" val="404858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A23A-A631-4DFA-BBF6-02BEA9187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Step 2  - Parse CSV</a:t>
            </a:r>
            <a:endParaRPr lang="en-US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96F7EEB-2999-499E-9C33-4CC482632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543" y="1817130"/>
            <a:ext cx="4429125" cy="666750"/>
          </a:xfr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792C2B0-845A-4F2C-80B6-E4E8FEAF6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" y="2966208"/>
            <a:ext cx="6541294" cy="2330523"/>
          </a:xfrm>
          <a:prstGeom prst="rect">
            <a:avLst/>
          </a:prstGeom>
        </p:spPr>
      </p:pic>
      <p:pic>
        <p:nvPicPr>
          <p:cNvPr id="8" name="Picture 8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6D98F6B0-60FB-47A7-B556-F940E22AB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431" y="1913743"/>
            <a:ext cx="3945731" cy="31852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D6B46C-2936-48BB-980E-A6D9D2915055}"/>
              </a:ext>
            </a:extLst>
          </p:cNvPr>
          <p:cNvSpPr txBox="1"/>
          <p:nvPr/>
        </p:nvSpPr>
        <p:spPr>
          <a:xfrm>
            <a:off x="841443" y="1416995"/>
            <a:ext cx="31809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1) HashMap to store instances</a:t>
            </a:r>
            <a:endParaRPr lang="en-US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174237-31CD-4080-8A5A-98491EB715A0}"/>
              </a:ext>
            </a:extLst>
          </p:cNvPr>
          <p:cNvSpPr txBox="1"/>
          <p:nvPr/>
        </p:nvSpPr>
        <p:spPr>
          <a:xfrm>
            <a:off x="841442" y="2600526"/>
            <a:ext cx="31809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2) Read CSV</a:t>
            </a:r>
            <a:endParaRPr lang="en-US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9C9D7B-CC4A-4D5C-B9E5-6FB99276D839}"/>
              </a:ext>
            </a:extLst>
          </p:cNvPr>
          <p:cNvSpPr txBox="1"/>
          <p:nvPr/>
        </p:nvSpPr>
        <p:spPr>
          <a:xfrm>
            <a:off x="8023698" y="1449420"/>
            <a:ext cx="31809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3) Read each column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1576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183F-A68C-452B-995A-E14A97EE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Step 2  - Parse CSV (continued)</a:t>
            </a:r>
          </a:p>
        </p:txBody>
      </p:sp>
      <p:pic>
        <p:nvPicPr>
          <p:cNvPr id="4" name="Picture 4" descr="A picture containing sitting, table&#10;&#10;Description generated with very high confidence">
            <a:extLst>
              <a:ext uri="{FF2B5EF4-FFF2-40B4-BE49-F238E27FC236}">
                <a16:creationId xmlns:a16="http://schemas.microsoft.com/office/drawing/2014/main" id="{15FB21C6-7BAA-4F4D-8BA1-C6FAA8C97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677" y="2166093"/>
            <a:ext cx="499124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2BCC23-3B77-4459-A472-9994C8673FF8}"/>
              </a:ext>
            </a:extLst>
          </p:cNvPr>
          <p:cNvSpPr txBox="1"/>
          <p:nvPr/>
        </p:nvSpPr>
        <p:spPr>
          <a:xfrm>
            <a:off x="800911" y="1749357"/>
            <a:ext cx="49076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 Light"/>
              </a:rPr>
              <a:t>4) Save information into hospital instance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15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3077-A32B-4FF6-99E0-D8B666B90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Step 3  - Create OWL Instances</a:t>
            </a:r>
            <a:endParaRPr lang="en-US"/>
          </a:p>
        </p:txBody>
      </p:sp>
      <p:pic>
        <p:nvPicPr>
          <p:cNvPr id="8" name="Picture 8" descr="A picture containing food, drawing&#10;&#10;Description generated with very high confidence">
            <a:extLst>
              <a:ext uri="{FF2B5EF4-FFF2-40B4-BE49-F238E27FC236}">
                <a16:creationId xmlns:a16="http://schemas.microsoft.com/office/drawing/2014/main" id="{82744148-4ECA-490E-A2A5-275550BC4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2600805"/>
            <a:ext cx="7267575" cy="810032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F05BDC95-5AB3-43EE-BCB9-BCA3267A6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56" y="3409152"/>
            <a:ext cx="7267575" cy="260593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6FEEB19C-1E10-40FF-A028-73BE04D3E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443" y="1696647"/>
            <a:ext cx="7274668" cy="424812"/>
          </a:xfrm>
          <a:prstGeom prst="rect">
            <a:avLst/>
          </a:prstGeom>
        </p:spPr>
      </p:pic>
      <p:pic>
        <p:nvPicPr>
          <p:cNvPr id="16" name="Picture 1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A03F5D0A-84B8-4635-A4B1-513804D61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443" y="2129068"/>
            <a:ext cx="7274668" cy="475992"/>
          </a:xfrm>
          <a:prstGeom prst="rect">
            <a:avLst/>
          </a:prstGeom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94D30180-266D-4328-BA8A-209C4C98C7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336" y="3666654"/>
            <a:ext cx="7274668" cy="4245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35F4B30-41EC-41DD-AB52-170430E4D7E5}"/>
              </a:ext>
            </a:extLst>
          </p:cNvPr>
          <p:cNvSpPr txBox="1"/>
          <p:nvPr/>
        </p:nvSpPr>
        <p:spPr>
          <a:xfrm>
            <a:off x="8558719" y="171693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1) Method Signature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3D0E89-6F66-4D20-83A5-0E0061D54CC3}"/>
              </a:ext>
            </a:extLst>
          </p:cNvPr>
          <p:cNvSpPr txBox="1"/>
          <p:nvPr/>
        </p:nvSpPr>
        <p:spPr>
          <a:xfrm>
            <a:off x="8558718" y="2081718"/>
            <a:ext cx="33430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2) Get OWL Class from the model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48F463-ACFF-49B5-A09E-A18DE834768A}"/>
              </a:ext>
            </a:extLst>
          </p:cNvPr>
          <p:cNvSpPr txBox="1"/>
          <p:nvPr/>
        </p:nvSpPr>
        <p:spPr>
          <a:xfrm>
            <a:off x="8510079" y="2827504"/>
            <a:ext cx="33430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3) Create class instance 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FAA5B4-830C-4949-81D4-782DC913BB4F}"/>
              </a:ext>
            </a:extLst>
          </p:cNvPr>
          <p:cNvSpPr txBox="1"/>
          <p:nvPr/>
        </p:nvSpPr>
        <p:spPr>
          <a:xfrm>
            <a:off x="8510079" y="3354419"/>
            <a:ext cx="37483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4) Get OWL Property from the model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62CCDA-C860-4BB1-891E-9284F2843B41}"/>
              </a:ext>
            </a:extLst>
          </p:cNvPr>
          <p:cNvSpPr txBox="1"/>
          <p:nvPr/>
        </p:nvSpPr>
        <p:spPr>
          <a:xfrm>
            <a:off x="8510079" y="3719207"/>
            <a:ext cx="33430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5) Add triplet to the model</a:t>
            </a:r>
            <a:endParaRPr lang="en-US"/>
          </a:p>
        </p:txBody>
      </p:sp>
      <p:pic>
        <p:nvPicPr>
          <p:cNvPr id="25" name="Picture 2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69CE84-03BF-4343-819A-2FDEF4454B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513" y="4636225"/>
            <a:ext cx="5014822" cy="129891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FA17077-2A94-41A3-9D4E-8EEA3E5CB681}"/>
              </a:ext>
            </a:extLst>
          </p:cNvPr>
          <p:cNvSpPr txBox="1"/>
          <p:nvPr/>
        </p:nvSpPr>
        <p:spPr>
          <a:xfrm>
            <a:off x="6297454" y="4688753"/>
            <a:ext cx="321212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getIndividual() implementation: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Use Jena's built in function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Get slower as number of instances grow in the model 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AE6F78-F938-49BA-8CC3-ECC4C9DDC3F6}"/>
              </a:ext>
            </a:extLst>
          </p:cNvPr>
          <p:cNvSpPr txBox="1"/>
          <p:nvPr/>
        </p:nvSpPr>
        <p:spPr>
          <a:xfrm>
            <a:off x="3662878" y="5969561"/>
            <a:ext cx="32121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8681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A4CFB4-9282-439B-A468-865201179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>
                <a:cs typeface="Calibri Light"/>
              </a:rPr>
              <a:t>Obstacles</a:t>
            </a:r>
            <a:endParaRPr lang="en-US" sz="5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FCF61-2099-49DC-8ECD-0233B8310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476" y="1239927"/>
            <a:ext cx="4971824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Hospital with incomplete information:</a:t>
            </a:r>
            <a:endParaRPr lang="en-US" sz="2000"/>
          </a:p>
          <a:p>
            <a:pPr lvl="1"/>
            <a:r>
              <a:rPr lang="en-US" sz="2000">
                <a:ea typeface="+mn-lt"/>
                <a:cs typeface="+mn-lt"/>
              </a:rPr>
              <a:t>Name, Spending, Rating, Score</a:t>
            </a:r>
          </a:p>
          <a:p>
            <a:pPr lvl="1"/>
            <a:r>
              <a:rPr lang="en-US" sz="2000">
                <a:ea typeface="+mn-lt"/>
                <a:cs typeface="+mn-lt"/>
              </a:rPr>
              <a:t>Exclude from ontology</a:t>
            </a:r>
          </a:p>
          <a:p>
            <a:r>
              <a:rPr lang="en-US" sz="2000">
                <a:cs typeface="Calibri"/>
              </a:rPr>
              <a:t>Searching for an Individual instance in OWL is expensive.</a:t>
            </a:r>
          </a:p>
          <a:p>
            <a:pPr lvl="1"/>
            <a:r>
              <a:rPr lang="en-US" sz="2000">
                <a:cs typeface="Calibri"/>
              </a:rPr>
              <a:t>It gets worse when model grows.</a:t>
            </a:r>
          </a:p>
        </p:txBody>
      </p:sp>
    </p:spTree>
    <p:extLst>
      <p:ext uri="{BB962C8B-B14F-4D97-AF65-F5344CB8AC3E}">
        <p14:creationId xmlns:p14="http://schemas.microsoft.com/office/powerpoint/2010/main" val="1265029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77B42-CC80-466D-AC5D-505E43E4A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Step 3  - Create OWL Instances (Continue)</a:t>
            </a:r>
          </a:p>
        </p:txBody>
      </p:sp>
      <p:pic>
        <p:nvPicPr>
          <p:cNvPr id="4" name="Picture 4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86440B1F-DAA8-41CD-B0B9-744EDDC7D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392" y="3729325"/>
            <a:ext cx="3912749" cy="120866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0D1DA5-1A5B-4C40-8731-8517CD9DB45C}"/>
              </a:ext>
            </a:extLst>
          </p:cNvPr>
          <p:cNvSpPr txBox="1"/>
          <p:nvPr/>
        </p:nvSpPr>
        <p:spPr>
          <a:xfrm>
            <a:off x="7675124" y="2608634"/>
            <a:ext cx="369164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For each hospital: </a:t>
            </a:r>
          </a:p>
          <a:p>
            <a:pPr marL="342900" indent="-342900">
              <a:buFont typeface="Arial"/>
              <a:buChar char="•"/>
            </a:pPr>
            <a:r>
              <a:rPr lang="en-US">
                <a:cs typeface="Calibri"/>
              </a:rPr>
              <a:t>Look up 9 individual instances</a:t>
            </a:r>
          </a:p>
          <a:p>
            <a:pPr marL="342900" indent="-342900">
              <a:buFont typeface="Arial"/>
              <a:buChar char="•"/>
            </a:pPr>
            <a:r>
              <a:rPr lang="en-US">
                <a:cs typeface="Calibri"/>
              </a:rPr>
              <a:t>Get 10 classes</a:t>
            </a:r>
          </a:p>
          <a:p>
            <a:pPr marL="342900" indent="-342900">
              <a:buFont typeface="Arial"/>
              <a:buChar char="•"/>
            </a:pPr>
            <a:r>
              <a:rPr lang="en-US">
                <a:cs typeface="Calibri"/>
              </a:rPr>
              <a:t>Get 16 properties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8FB606-4F44-4285-B0AF-A123D7FF9BF3}"/>
              </a:ext>
            </a:extLst>
          </p:cNvPr>
          <p:cNvSpPr txBox="1"/>
          <p:nvPr/>
        </p:nvSpPr>
        <p:spPr>
          <a:xfrm>
            <a:off x="5843080" y="4124526"/>
            <a:ext cx="11300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On Start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AB963D-8220-489F-A2C0-C902C5257F0D}"/>
              </a:ext>
            </a:extLst>
          </p:cNvPr>
          <p:cNvCxnSpPr/>
          <p:nvPr/>
        </p:nvCxnSpPr>
        <p:spPr>
          <a:xfrm>
            <a:off x="2466166" y="3114675"/>
            <a:ext cx="298314" cy="484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3D92A0-A396-44EF-95F0-D9BE5154BCBA}"/>
              </a:ext>
            </a:extLst>
          </p:cNvPr>
          <p:cNvCxnSpPr>
            <a:cxnSpLocks/>
          </p:cNvCxnSpPr>
          <p:nvPr/>
        </p:nvCxnSpPr>
        <p:spPr>
          <a:xfrm flipH="1">
            <a:off x="5026158" y="3033611"/>
            <a:ext cx="447474" cy="606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4448EE-DFBB-40B1-88DF-AEDAD88AE65F}"/>
              </a:ext>
            </a:extLst>
          </p:cNvPr>
          <p:cNvCxnSpPr>
            <a:cxnSpLocks/>
          </p:cNvCxnSpPr>
          <p:nvPr/>
        </p:nvCxnSpPr>
        <p:spPr>
          <a:xfrm>
            <a:off x="3179527" y="2903908"/>
            <a:ext cx="71334" cy="1084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572482-E244-4863-98CE-5862A8F2DDC2}"/>
              </a:ext>
            </a:extLst>
          </p:cNvPr>
          <p:cNvCxnSpPr>
            <a:cxnSpLocks/>
          </p:cNvCxnSpPr>
          <p:nvPr/>
        </p:nvCxnSpPr>
        <p:spPr>
          <a:xfrm>
            <a:off x="1306952" y="3163312"/>
            <a:ext cx="338845" cy="15791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DBF736-E417-4602-914F-659C0494B8CA}"/>
              </a:ext>
            </a:extLst>
          </p:cNvPr>
          <p:cNvCxnSpPr>
            <a:cxnSpLocks/>
          </p:cNvCxnSpPr>
          <p:nvPr/>
        </p:nvCxnSpPr>
        <p:spPr>
          <a:xfrm flipH="1">
            <a:off x="3380562" y="3106568"/>
            <a:ext cx="723091" cy="1238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F1B7B58-A31A-4150-AA23-A0E608501AE6}"/>
              </a:ext>
            </a:extLst>
          </p:cNvPr>
          <p:cNvSpPr txBox="1"/>
          <p:nvPr/>
        </p:nvSpPr>
        <p:spPr>
          <a:xfrm>
            <a:off x="841442" y="2349228"/>
            <a:ext cx="959795" cy="8010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>
                <a:cs typeface="Calibri"/>
              </a:rPr>
              <a:t>Total time to add all triplets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45F783-2F41-4208-AC5F-CBFB5D870353}"/>
              </a:ext>
            </a:extLst>
          </p:cNvPr>
          <p:cNvSpPr txBox="1"/>
          <p:nvPr/>
        </p:nvSpPr>
        <p:spPr>
          <a:xfrm>
            <a:off x="1952015" y="2292482"/>
            <a:ext cx="959795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>
                <a:cs typeface="Calibri"/>
              </a:rPr>
              <a:t># remained hospitals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75B461-66D4-4B59-847E-C6095205C7E1}"/>
              </a:ext>
            </a:extLst>
          </p:cNvPr>
          <p:cNvSpPr txBox="1"/>
          <p:nvPr/>
        </p:nvSpPr>
        <p:spPr>
          <a:xfrm>
            <a:off x="2868037" y="1911482"/>
            <a:ext cx="95979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>
                <a:cs typeface="Calibri"/>
              </a:rPr>
              <a:t>Total time to search individual instances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7FFC00-CE08-467A-B8AE-7AEDE0F1E918}"/>
              </a:ext>
            </a:extLst>
          </p:cNvPr>
          <p:cNvSpPr txBox="1"/>
          <p:nvPr/>
        </p:nvSpPr>
        <p:spPr>
          <a:xfrm>
            <a:off x="3824590" y="2292482"/>
            <a:ext cx="959795" cy="8010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>
                <a:cs typeface="Calibri"/>
              </a:rPr>
              <a:t>Total time to add all triplets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956274-D92F-44D4-9186-F7F7F51FA2BA}"/>
              </a:ext>
            </a:extLst>
          </p:cNvPr>
          <p:cNvSpPr txBox="1"/>
          <p:nvPr/>
        </p:nvSpPr>
        <p:spPr>
          <a:xfrm>
            <a:off x="5364802" y="2422183"/>
            <a:ext cx="959795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>
                <a:cs typeface="Calibri"/>
              </a:rPr>
              <a:t>Hospital ID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823192-2C02-47F0-88B8-12706F4E0112}"/>
              </a:ext>
            </a:extLst>
          </p:cNvPr>
          <p:cNvSpPr txBox="1"/>
          <p:nvPr/>
        </p:nvSpPr>
        <p:spPr>
          <a:xfrm>
            <a:off x="4991909" y="5235100"/>
            <a:ext cx="237030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After a while...</a:t>
            </a:r>
          </a:p>
          <a:p>
            <a:r>
              <a:rPr lang="en-US">
                <a:cs typeface="Calibri"/>
              </a:rPr>
              <a:t>Only get worse as the model grows</a:t>
            </a:r>
          </a:p>
        </p:txBody>
      </p:sp>
      <p:pic>
        <p:nvPicPr>
          <p:cNvPr id="24" name="Picture 2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4B7B270-C266-4AEA-8C94-3141E23E0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2" y="5131537"/>
            <a:ext cx="2981071" cy="121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54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C261-24F6-4822-9119-A03727658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Step 3  - Create OWL Instances (Continue)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C8349-9416-4D14-B13A-25A67F8D7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Solution: </a:t>
            </a:r>
          </a:p>
          <a:p>
            <a:pPr lvl="1"/>
            <a:r>
              <a:rPr lang="en-US" dirty="0">
                <a:cs typeface="Calibri"/>
              </a:rPr>
              <a:t>Use a map to store (URI, </a:t>
            </a:r>
            <a:r>
              <a:rPr lang="en-US">
                <a:cs typeface="Calibri"/>
              </a:rPr>
              <a:t>Individual</a:t>
            </a:r>
            <a:r>
              <a:rPr lang="en-US" dirty="0">
                <a:cs typeface="Calibri"/>
              </a:rPr>
              <a:t>)</a:t>
            </a:r>
          </a:p>
          <a:p>
            <a:pPr lvl="1"/>
            <a:r>
              <a:rPr lang="en-US">
                <a:cs typeface="Calibri"/>
              </a:rPr>
              <a:t>Trade memory for constant look-up time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1839BAA-8EA6-4D62-9FAE-0D93BBA38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975" y="2359314"/>
            <a:ext cx="2743200" cy="274905"/>
          </a:xfrm>
          <a:prstGeom prst="rect">
            <a:avLst/>
          </a:prstGeom>
        </p:spPr>
      </p:pic>
      <p:pic>
        <p:nvPicPr>
          <p:cNvPr id="8" name="Picture 8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7314621B-3A62-4ADA-B978-BFFF1B4B3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11" y="4605976"/>
            <a:ext cx="2743200" cy="921026"/>
          </a:xfrm>
          <a:prstGeom prst="rect">
            <a:avLst/>
          </a:prstGeom>
        </p:spPr>
      </p:pic>
      <p:pic>
        <p:nvPicPr>
          <p:cNvPr id="10" name="Picture 10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13A0FE1E-8B8C-441E-9B80-E6D89B845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7316" y="4597426"/>
            <a:ext cx="2102796" cy="9219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DC4E81D-F40D-4C4E-8AD9-3808B20B066B}"/>
              </a:ext>
            </a:extLst>
          </p:cNvPr>
          <p:cNvSpPr txBox="1"/>
          <p:nvPr/>
        </p:nvSpPr>
        <p:spPr>
          <a:xfrm>
            <a:off x="419911" y="423801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On Start</a:t>
            </a:r>
            <a:endParaRPr lang="en-US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E85DD4-D5F3-4F7B-AEAD-A257AFF8268F}"/>
              </a:ext>
            </a:extLst>
          </p:cNvPr>
          <p:cNvSpPr txBox="1"/>
          <p:nvPr/>
        </p:nvSpPr>
        <p:spPr>
          <a:xfrm>
            <a:off x="3686781" y="422991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Last item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C69E2C-FB06-41B4-B754-E28C760536A7}"/>
              </a:ext>
            </a:extLst>
          </p:cNvPr>
          <p:cNvSpPr txBox="1"/>
          <p:nvPr/>
        </p:nvSpPr>
        <p:spPr>
          <a:xfrm>
            <a:off x="6515910" y="423801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Total time for each tasks</a:t>
            </a:r>
            <a:endParaRPr lang="en-US"/>
          </a:p>
        </p:txBody>
      </p:sp>
      <p:pic>
        <p:nvPicPr>
          <p:cNvPr id="5" name="Picture 5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7F24BBA6-A687-466F-8C85-56F910E047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6975" y="4605147"/>
            <a:ext cx="4040221" cy="91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05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1750EAE-8F0B-410A-A6E9-20B2DF397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21" y="1198"/>
            <a:ext cx="12184855" cy="68609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9A8C66-9EF9-4CFD-9D34-B65A586B1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8238" y="6181709"/>
            <a:ext cx="3669508" cy="694532"/>
          </a:xfrm>
        </p:spPr>
        <p:txBody>
          <a:bodyPr>
            <a:normAutofit/>
          </a:bodyPr>
          <a:lstStyle/>
          <a:p>
            <a:r>
              <a:rPr lang="en-US" sz="2500">
                <a:solidFill>
                  <a:schemeClr val="bg1"/>
                </a:solidFill>
                <a:cs typeface="Calibri Light"/>
              </a:rPr>
              <a:t>Final Output  - </a:t>
            </a:r>
            <a:r>
              <a:rPr lang="en-US" sz="2500" err="1">
                <a:solidFill>
                  <a:schemeClr val="bg1"/>
                </a:solidFill>
                <a:cs typeface="Calibri Light"/>
              </a:rPr>
              <a:t>Hospital.owl</a:t>
            </a:r>
            <a:endParaRPr lang="en-US" sz="2500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08640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A744B-5F8B-4E7C-8E65-991A6FEB1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853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81F34-9713-4E5E-B3E5-36B683B66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ea typeface="+mj-lt"/>
                <a:cs typeface="+mj-lt"/>
              </a:rPr>
              <a:t>Criteria for choosing our datasets</a:t>
            </a:r>
            <a:endParaRPr lang="en-US" sz="400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7067B436-5ED9-4289-BD40-375ACCFBCD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4413532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241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23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D13FED-6DF1-4076-BE8D-9DA234528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>
                <a:cs typeface="Calibri Light"/>
              </a:rPr>
              <a:t>Our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983ED-F474-4D9D-A994-98C98767E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cs typeface="Calibri"/>
              </a:rPr>
              <a:t>Question: Given a hospital name, what is the relationship between its Medicare reimbursement and its overall quality of treatment?</a:t>
            </a:r>
          </a:p>
          <a:p>
            <a:r>
              <a:rPr lang="en-US" sz="2000">
                <a:cs typeface="Calibri"/>
              </a:rPr>
              <a:t>Medicare Spending: Medicare reimbursements of all departments of a hospital in a given year</a:t>
            </a:r>
          </a:p>
          <a:p>
            <a:r>
              <a:rPr lang="en-US" sz="2000">
                <a:cs typeface="Calibri"/>
              </a:rPr>
              <a:t>Quality: the score a hospital received in a given year</a:t>
            </a:r>
          </a:p>
        </p:txBody>
      </p:sp>
    </p:spTree>
    <p:extLst>
      <p:ext uri="{BB962C8B-B14F-4D97-AF65-F5344CB8AC3E}">
        <p14:creationId xmlns:p14="http://schemas.microsoft.com/office/powerpoint/2010/main" val="297160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99C19-F659-4FF2-AA74-FC2C5549C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>
                <a:cs typeface="Calibri Light"/>
              </a:rPr>
              <a:t>How to answer?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926CD3-3C60-4A09-910E-9DA2E46DAC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819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5244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1A8ABC-9B0A-45E5-845F-B3840222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>
                <a:cs typeface="Calibri Light"/>
              </a:rPr>
              <a:t>Technical  - Datasets</a:t>
            </a:r>
            <a:endParaRPr lang="en-US" sz="5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9CDFE-6400-4474-852C-160F7F82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cs typeface="Calibri"/>
              </a:rPr>
              <a:t>We just want an overall statistics</a:t>
            </a:r>
          </a:p>
          <a:p>
            <a:r>
              <a:rPr lang="en-US" sz="2000">
                <a:cs typeface="Calibri"/>
              </a:rPr>
              <a:t>ID</a:t>
            </a:r>
            <a:r>
              <a:rPr lang="en-US" sz="2000" dirty="0">
                <a:cs typeface="Calibri"/>
              </a:rPr>
              <a:t> is the same across datasets</a:t>
            </a:r>
          </a:p>
          <a:p>
            <a:r>
              <a:rPr lang="en-US" sz="2000" dirty="0">
                <a:cs typeface="Calibri"/>
              </a:rPr>
              <a:t>Group data by </a:t>
            </a:r>
            <a:r>
              <a:rPr lang="en-US" sz="2000">
                <a:cs typeface="Calibri"/>
              </a:rPr>
              <a:t>ID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Remove columns</a:t>
            </a:r>
          </a:p>
          <a:p>
            <a:pPr lvl="1"/>
            <a:r>
              <a:rPr lang="en-US" sz="2000" dirty="0">
                <a:cs typeface="Calibri"/>
              </a:rPr>
              <a:t>Incomplete information</a:t>
            </a:r>
          </a:p>
          <a:p>
            <a:pPr lvl="1"/>
            <a:r>
              <a:rPr lang="en-US" sz="2000" dirty="0">
                <a:cs typeface="Calibri"/>
              </a:rPr>
              <a:t>Irrelevant information</a:t>
            </a:r>
          </a:p>
        </p:txBody>
      </p:sp>
    </p:spTree>
    <p:extLst>
      <p:ext uri="{BB962C8B-B14F-4D97-AF65-F5344CB8AC3E}">
        <p14:creationId xmlns:p14="http://schemas.microsoft.com/office/powerpoint/2010/main" val="334624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485F-877F-45F5-B8A3-C3FA0FD8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125" y="264483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Aggregate Data by ID</a:t>
            </a:r>
            <a:endParaRPr lang="en-US" err="1"/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ED30045-AE1E-41E8-8D48-75189ED85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37" y="5899334"/>
            <a:ext cx="10895162" cy="5083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9EAC76-FE13-4E45-83DD-C6F9BAE6A2FA}"/>
              </a:ext>
            </a:extLst>
          </p:cNvPr>
          <p:cNvSpPr txBox="1"/>
          <p:nvPr/>
        </p:nvSpPr>
        <p:spPr>
          <a:xfrm>
            <a:off x="382438" y="146074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Before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C59AEB-0617-4F81-A8E9-604B6901DE3B}"/>
              </a:ext>
            </a:extLst>
          </p:cNvPr>
          <p:cNvSpPr txBox="1"/>
          <p:nvPr/>
        </p:nvSpPr>
        <p:spPr>
          <a:xfrm>
            <a:off x="382437" y="554390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After</a:t>
            </a:r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FD6EB07-D2BF-4A02-B6C4-5CFD58309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19" y="1829751"/>
            <a:ext cx="10882008" cy="34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0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A6F0D-6F58-4ADD-991F-519A8FB7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Technical  - Ontology</a:t>
            </a:r>
            <a:endParaRPr lang="en-US" sz="4000"/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BBD6D-A231-44E4-9E41-E25087587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cs typeface="Calibri"/>
              </a:rPr>
              <a:t>Design: 3 ontologies, one for each dataset or 1 ontology for all dataset? </a:t>
            </a:r>
          </a:p>
          <a:p>
            <a:pPr lvl="1"/>
            <a:r>
              <a:rPr lang="en-US" sz="2000">
                <a:cs typeface="Calibri"/>
              </a:rPr>
              <a:t>All datasets contain similar information about hospital, 1 ontology model is our choice</a:t>
            </a:r>
          </a:p>
          <a:p>
            <a:r>
              <a:rPr lang="en-US" sz="2000">
                <a:cs typeface="Calibri"/>
              </a:rPr>
              <a:t>Team collaboration: </a:t>
            </a:r>
          </a:p>
          <a:p>
            <a:pPr lvl="1"/>
            <a:r>
              <a:rPr lang="en-US" sz="2000">
                <a:ea typeface="+mn-lt"/>
                <a:cs typeface="+mn-lt"/>
                <a:hlinkClick r:id="rId2"/>
              </a:rPr>
              <a:t>https://creately.com/</a:t>
            </a:r>
            <a:endParaRPr lang="en-US" sz="2000">
              <a:ea typeface="+mn-lt"/>
              <a:cs typeface="+mn-lt"/>
            </a:endParaRPr>
          </a:p>
          <a:p>
            <a:pPr lvl="1"/>
            <a:r>
              <a:rPr lang="en-US" sz="2000">
                <a:ea typeface="+mn-lt"/>
                <a:cs typeface="+mn-lt"/>
              </a:rPr>
              <a:t>Iterative design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3BAE5275-216A-47B1-93E0-B87A4ECF90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293" b="23180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01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AB03-45EB-47A1-9B67-C3078ABC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Ontology Design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9C9E52-6A06-4442-8A21-12875EB325FB}"/>
              </a:ext>
            </a:extLst>
          </p:cNvPr>
          <p:cNvSpPr txBox="1"/>
          <p:nvPr/>
        </p:nvSpPr>
        <p:spPr>
          <a:xfrm>
            <a:off x="784698" y="153048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Top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604F7B-AFE7-4CC7-B946-D533F30BA17A}"/>
              </a:ext>
            </a:extLst>
          </p:cNvPr>
          <p:cNvSpPr txBox="1"/>
          <p:nvPr/>
        </p:nvSpPr>
        <p:spPr>
          <a:xfrm>
            <a:off x="7294123" y="145752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Bottom</a:t>
            </a:r>
            <a:endParaRPr lang="en-US">
              <a:cs typeface="Calibri"/>
            </a:endParaRPr>
          </a:p>
        </p:txBody>
      </p:sp>
      <p:pic>
        <p:nvPicPr>
          <p:cNvPr id="14" name="Picture 1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B2A31837-CB8E-4A31-BD00-5832C6332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21" y="1975430"/>
            <a:ext cx="6366753" cy="3960971"/>
          </a:xfrm>
          <a:prstGeom prst="rect">
            <a:avLst/>
          </a:prstGeom>
        </p:spPr>
      </p:pic>
      <p:pic>
        <p:nvPicPr>
          <p:cNvPr id="18" name="Picture 18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0D61D535-2356-42CF-9A20-B61300683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080" y="1894557"/>
            <a:ext cx="3886200" cy="459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97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EE0B1-1F1B-41E2-AA08-4C1FA7FF6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374136" cy="5504688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Technical  - Apache Jena (Java)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F66C30-0146-4FFE-9689-A73524AC9E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9169704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1543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19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Project 2: Semantic Data Generation</vt:lpstr>
      <vt:lpstr>Criteria for choosing our datasets</vt:lpstr>
      <vt:lpstr>Our Question</vt:lpstr>
      <vt:lpstr>How to answer?</vt:lpstr>
      <vt:lpstr>Technical  - Datasets</vt:lpstr>
      <vt:lpstr>Aggregate Data by ID</vt:lpstr>
      <vt:lpstr>Technical  - Ontology</vt:lpstr>
      <vt:lpstr>Ontology Design</vt:lpstr>
      <vt:lpstr>Technical  - Apache Jena (Java)</vt:lpstr>
      <vt:lpstr>Technical  - Steps from CSV to OWL</vt:lpstr>
      <vt:lpstr>Step 1 - Class and Property (Apache Jena)</vt:lpstr>
      <vt:lpstr>Step 2  - Parse CSV</vt:lpstr>
      <vt:lpstr>Step 2  - Parse CSV (continued)</vt:lpstr>
      <vt:lpstr>Step 3  - Create OWL Instances</vt:lpstr>
      <vt:lpstr>Obstacles</vt:lpstr>
      <vt:lpstr>Step 3  - Create OWL Instances (Continue)</vt:lpstr>
      <vt:lpstr>Step 3  - Create OWL Instances (Continue)</vt:lpstr>
      <vt:lpstr>Final Output  - Hospital.owl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22</cp:revision>
  <dcterms:created xsi:type="dcterms:W3CDTF">2020-03-15T19:50:14Z</dcterms:created>
  <dcterms:modified xsi:type="dcterms:W3CDTF">2020-03-16T20:44:12Z</dcterms:modified>
</cp:coreProperties>
</file>