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6" r:id="rId6"/>
    <p:sldId id="261" r:id="rId7"/>
    <p:sldId id="263" r:id="rId8"/>
    <p:sldId id="262" r:id="rId9"/>
    <p:sldId id="264" r:id="rId10"/>
    <p:sldId id="265" r:id="rId1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958D63-C12C-41BC-BA43-E570F1C973A5}">
  <a:tblStyle styleId="{06958D63-C12C-41BC-BA43-E570F1C97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96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4673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4400" dirty="0">
                <a:solidFill>
                  <a:srgbClr val="FFFFFF"/>
                </a:solidFill>
                <a:latin typeface="+mn-ea"/>
                <a:ea typeface="+mn-ea"/>
                <a:cs typeface="Black And White Picture"/>
                <a:sym typeface="Black And White Picture"/>
              </a:rPr>
              <a:t>Trick or Treat</a:t>
            </a:r>
            <a:br>
              <a:rPr lang="en-US" sz="4400" dirty="0">
                <a:solidFill>
                  <a:srgbClr val="FFFFFF"/>
                </a:solidFill>
                <a:latin typeface="+mn-ea"/>
                <a:ea typeface="+mn-ea"/>
                <a:cs typeface="Black And White Picture"/>
                <a:sym typeface="Black And White Picture"/>
              </a:rPr>
            </a:br>
            <a:r>
              <a:rPr lang="en-US" altLang="ko-KR" sz="1600" dirty="0">
                <a:solidFill>
                  <a:srgbClr val="FFFFFF"/>
                </a:solidFill>
                <a:latin typeface="+mn-ea"/>
                <a:ea typeface="+mn-ea"/>
                <a:cs typeface="Black And White Picture"/>
                <a:sym typeface="Black And White Picture"/>
              </a:rPr>
              <a:t>		</a:t>
            </a:r>
            <a:br>
              <a:rPr lang="en-US" altLang="ko-KR" sz="1600" dirty="0">
                <a:solidFill>
                  <a:srgbClr val="FFFFFF"/>
                </a:solidFill>
                <a:latin typeface="+mn-ea"/>
                <a:ea typeface="+mn-ea"/>
                <a:cs typeface="Black And White Picture"/>
                <a:sym typeface="Black And White Picture"/>
              </a:rPr>
            </a:br>
            <a:r>
              <a:rPr lang="en-US" altLang="ko-KR" sz="1600" dirty="0">
                <a:solidFill>
                  <a:srgbClr val="FFFFFF"/>
                </a:solidFill>
                <a:latin typeface="+mn-ea"/>
                <a:ea typeface="+mn-ea"/>
                <a:cs typeface="Black And White Picture"/>
                <a:sym typeface="Black And White Picture"/>
              </a:rPr>
              <a:t>					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ea typeface="+mn-ea"/>
                <a:cs typeface="Black And White Picture"/>
                <a:sym typeface="Black And White Picture"/>
              </a:rPr>
              <a:t>장르 </a:t>
            </a:r>
            <a:r>
              <a:rPr lang="en-US" altLang="ko-KR" sz="1600" dirty="0">
                <a:solidFill>
                  <a:srgbClr val="FFFFFF"/>
                </a:solidFill>
                <a:latin typeface="+mn-ea"/>
                <a:ea typeface="+mn-ea"/>
                <a:cs typeface="Black And White Picture"/>
                <a:sym typeface="Black And White Picture"/>
              </a:rPr>
              <a:t>: 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ea typeface="+mn-ea"/>
                <a:cs typeface="Black And White Picture"/>
                <a:sym typeface="Black And White Picture"/>
              </a:rPr>
              <a:t>퍼즐 어드벤처</a:t>
            </a:r>
            <a:br>
              <a:rPr lang="en-US" altLang="ko-KR" sz="1600" dirty="0">
                <a:solidFill>
                  <a:srgbClr val="FFFFFF"/>
                </a:solidFill>
                <a:latin typeface="+mn-ea"/>
                <a:ea typeface="+mn-ea"/>
                <a:cs typeface="Black And White Picture"/>
                <a:sym typeface="Black And White Picture"/>
              </a:rPr>
            </a:br>
            <a:r>
              <a:rPr lang="en-US" altLang="ko-KR" sz="1600" dirty="0">
                <a:solidFill>
                  <a:srgbClr val="FFFFFF"/>
                </a:solidFill>
                <a:latin typeface="+mn-ea"/>
                <a:ea typeface="+mn-ea"/>
                <a:cs typeface="Black And White Picture"/>
                <a:sym typeface="Black And White Picture"/>
              </a:rPr>
              <a:t>					</a:t>
            </a:r>
            <a:r>
              <a:rPr lang="en-US" altLang="ko-KR" sz="1600" dirty="0">
                <a:solidFill>
                  <a:srgbClr val="FFFFFF"/>
                </a:solidFill>
                <a:latin typeface="+mn-ea"/>
                <a:cs typeface="Black And White Picture"/>
                <a:sym typeface="Black And White Picture"/>
              </a:rPr>
              <a:t>      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Black And White Picture"/>
                <a:sym typeface="Black And White Picture"/>
              </a:rPr>
              <a:t>제작사 </a:t>
            </a:r>
            <a:r>
              <a:rPr lang="en-US" altLang="ko-KR" sz="1600" dirty="0">
                <a:solidFill>
                  <a:srgbClr val="FFFFFF"/>
                </a:solidFill>
                <a:latin typeface="+mn-ea"/>
                <a:cs typeface="Black And White Picture"/>
                <a:sym typeface="Black And White Picture"/>
              </a:rPr>
              <a:t>: Pop &amp; Company</a:t>
            </a:r>
            <a:br>
              <a:rPr lang="en-US" altLang="ko-KR" sz="1600" dirty="0">
                <a:solidFill>
                  <a:srgbClr val="FFFFFF"/>
                </a:solidFill>
                <a:latin typeface="+mn-ea"/>
                <a:cs typeface="Black And White Picture"/>
                <a:sym typeface="Black And White Picture"/>
              </a:rPr>
            </a:br>
            <a:r>
              <a:rPr lang="en-US" altLang="ko-KR" sz="1600" dirty="0">
                <a:solidFill>
                  <a:srgbClr val="FFFFFF"/>
                </a:solidFill>
                <a:latin typeface="+mn-ea"/>
                <a:cs typeface="Black And White Picture"/>
                <a:sym typeface="Black And White Picture"/>
              </a:rPr>
              <a:t>				      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Black And White Picture"/>
                <a:sym typeface="Black And White Picture"/>
              </a:rPr>
              <a:t>출시일 </a:t>
            </a:r>
            <a:r>
              <a:rPr lang="en-US" altLang="ko-KR" sz="1600" dirty="0">
                <a:solidFill>
                  <a:srgbClr val="FFFFFF"/>
                </a:solidFill>
                <a:latin typeface="+mn-ea"/>
                <a:cs typeface="Black And White Picture"/>
                <a:sym typeface="Black And White Picture"/>
              </a:rPr>
              <a:t>: 2007</a:t>
            </a:r>
            <a:r>
              <a:rPr lang="ko-KR" altLang="en-US" sz="1600" dirty="0">
                <a:solidFill>
                  <a:srgbClr val="FFFFFF"/>
                </a:solidFill>
                <a:latin typeface="+mn-ea"/>
                <a:cs typeface="Black And White Picture"/>
                <a:sym typeface="Black And White Picture"/>
              </a:rPr>
              <a:t>년</a:t>
            </a:r>
            <a:endParaRPr sz="1600" dirty="0">
              <a:solidFill>
                <a:srgbClr val="FFFFFF"/>
              </a:solidFill>
              <a:latin typeface="+mn-ea"/>
              <a:ea typeface="+mn-ea"/>
              <a:cs typeface="Black And White Picture"/>
              <a:sym typeface="Black And White Picture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rgbClr val="FFFFFF"/>
              </a:solidFill>
              <a:latin typeface="+mn-ea"/>
              <a:ea typeface="+mn-ea"/>
              <a:cs typeface="Black And White Picture"/>
              <a:sym typeface="Black And White Pictur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rgbClr val="FFFFFF"/>
              </a:solidFill>
              <a:latin typeface="+mn-ea"/>
              <a:ea typeface="+mn-ea"/>
              <a:cs typeface="Black And White Picture"/>
              <a:sym typeface="Black And White Pictur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rgbClr val="FFFFFF"/>
              </a:solidFill>
              <a:latin typeface="+mn-ea"/>
              <a:ea typeface="+mn-ea"/>
              <a:cs typeface="Black And White Picture"/>
              <a:sym typeface="Black And White Pictur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dirty="0">
              <a:solidFill>
                <a:srgbClr val="FFFFFF"/>
              </a:solidFill>
              <a:latin typeface="+mn-ea"/>
              <a:ea typeface="+mn-ea"/>
              <a:cs typeface="Black And White Picture"/>
              <a:sym typeface="Black And White Pictur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+mn-ea"/>
              <a:ea typeface="+mn-ea"/>
              <a:cs typeface="Black And White Picture"/>
              <a:sym typeface="Black And White Picture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dirty="0">
                <a:solidFill>
                  <a:srgbClr val="FFFFFF"/>
                </a:solidFill>
                <a:latin typeface="+mn-ea"/>
                <a:ea typeface="+mn-ea"/>
                <a:cs typeface="Black And White Picture"/>
                <a:sym typeface="Black And White Picture"/>
              </a:rPr>
              <a:t>경일 14기 이세혁</a:t>
            </a:r>
            <a:endParaRPr sz="1400" dirty="0">
              <a:solidFill>
                <a:srgbClr val="FFFFFF"/>
              </a:solidFill>
              <a:latin typeface="+mn-ea"/>
              <a:ea typeface="+mn-ea"/>
              <a:cs typeface="Black And White Picture"/>
              <a:sym typeface="Black And White Pictu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9C776-0481-4778-B7A8-5C40A718F84C}"/>
              </a:ext>
            </a:extLst>
          </p:cNvPr>
          <p:cNvSpPr txBox="1"/>
          <p:nvPr/>
        </p:nvSpPr>
        <p:spPr>
          <a:xfrm>
            <a:off x="311692" y="436798"/>
            <a:ext cx="2204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주 포트폴리오 기술문서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B5CD-E4C7-43DA-87F0-4C71510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68725"/>
            <a:ext cx="8471150" cy="4218535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ko-KR" altLang="en-US" sz="2400" dirty="0" err="1">
                <a:solidFill>
                  <a:schemeClr val="bg1"/>
                </a:solidFill>
                <a:latin typeface="+mn-ea"/>
                <a:ea typeface="+mn-ea"/>
              </a:rPr>
              <a:t>개발툴</a:t>
            </a:r>
            <a:endParaRPr lang="en-US" altLang="ko-KR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  기획서 </a:t>
            </a:r>
            <a:r>
              <a:rPr lang="en-US" altLang="ko-KR" sz="2400" dirty="0">
                <a:solidFill>
                  <a:schemeClr val="bg1"/>
                </a:solidFill>
                <a:latin typeface="+mn-ea"/>
                <a:ea typeface="+mn-ea"/>
              </a:rPr>
              <a:t>&amp;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기술문서</a:t>
            </a:r>
            <a:endParaRPr lang="en-US" altLang="ko-KR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Google Shape;212;p8">
            <a:extLst>
              <a:ext uri="{FF2B5EF4-FFF2-40B4-BE49-F238E27FC236}">
                <a16:creationId xmlns:a16="http://schemas.microsoft.com/office/drawing/2014/main" id="{CEC9FCA5-9F9D-4137-814A-02A6EFAAF4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933" y="1009942"/>
            <a:ext cx="1436273" cy="140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3;p8" descr="ë¹ì¥¬ì¼ ì¤íëì¤ì ëí ì´ë¯¸ì§ ê²ìê²°ê³¼">
            <a:extLst>
              <a:ext uri="{FF2B5EF4-FFF2-40B4-BE49-F238E27FC236}">
                <a16:creationId xmlns:a16="http://schemas.microsoft.com/office/drawing/2014/main" id="{6E7CE4E3-CAC5-4047-BC09-1997FB48EF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3295" y="1009941"/>
            <a:ext cx="1401424" cy="1401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14;p8" descr="ê´ë ¨ ì´ë¯¸ì§">
            <a:extLst>
              <a:ext uri="{FF2B5EF4-FFF2-40B4-BE49-F238E27FC236}">
                <a16:creationId xmlns:a16="http://schemas.microsoft.com/office/drawing/2014/main" id="{7B1BB4C3-D50A-4F35-BB09-7024848C01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933" y="3167577"/>
            <a:ext cx="1401424" cy="14014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62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6814-4C0A-4D1A-893D-1CF6E4B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471150" cy="7557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스테이지 선택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B5CD-E4C7-43DA-87F0-4C71510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9452" y="1389600"/>
            <a:ext cx="3273398" cy="3179400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전역변수로 스테이지 잠겨진 유무를 설정하여 스테이지 클리어 후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bool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값을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true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로 전환하게 하였습니다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 marL="152400" indent="0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잠겨 있는 스테이지는 제외한 나머지 스테이지만 선택할 수 있습니다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 marL="152400" indent="0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각각의 스테이지 </a:t>
            </a: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rect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안에 커서가 있을 시 왼쪽 마우스 클릭을 누르면 </a:t>
            </a: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frameRender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통해 색상이 바뀌고 </a:t>
            </a: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soundManager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이용하여 효과음이 나도록 하였습니다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618FF6-567F-4DA1-814A-E1BDC988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598474"/>
            <a:ext cx="2654337" cy="2233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87E806-ECD0-4141-A451-6FB033F3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98" y="1598027"/>
            <a:ext cx="2382050" cy="223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6814-4C0A-4D1A-893D-1CF6E4B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471150" cy="7557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스테이지 로드 및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UI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B5CD-E4C7-43DA-87F0-4C71510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1982" y="1389600"/>
            <a:ext cx="3480867" cy="3179400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맵툴에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저장되어 있는 스테이지를 선택에 따라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switch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문으로 전환해서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class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하나에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개의 스테이지를 구현 할 수 있습니다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왼쪽에 있는 캐릭터는 </a:t>
            </a: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GdiTransparentBlt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함수를 이용하여 기존 플레이어의 캐릭터의 사이즈를 크게 하고 움직임과 </a:t>
            </a: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frameRender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변화를 그대로 가져와 현재 플레이어 상태를 표현했습니다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428E8-C2E5-4F05-B9C1-64452537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89600"/>
            <a:ext cx="4773529" cy="1610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BD80F8-A98D-4157-AC2F-1F36F7058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55" y="3397502"/>
            <a:ext cx="3572375" cy="7738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B5BA81-9694-4A2E-A54B-65F23126F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3149425"/>
            <a:ext cx="1075912" cy="12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6814-4C0A-4D1A-893D-1CF6E4B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471150" cy="7557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스테이지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백버퍼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B5CD-E4C7-43DA-87F0-4C71510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3719" y="2382580"/>
            <a:ext cx="4621769" cy="2045552"/>
          </a:xfrm>
        </p:spPr>
        <p:txBody>
          <a:bodyPr/>
          <a:lstStyle/>
          <a:p>
            <a:pPr marL="15240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FPS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속도 저하를 피하기 위해 </a:t>
            </a: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backBuffer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통해 </a:t>
            </a: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init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에 미리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render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하였습니다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카메라 위치를 플레이어의 좌표에 따라 변화 할 수 있게 변수를 주었고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맵의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끝부분 이후는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render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되지 않도록 플레이어가 일정위치를 넘어서 이동시 카메라는 고정되게 됩니다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  <a:p>
            <a:pPr marL="152400" indent="0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backBuffer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의 </a:t>
            </a: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hdc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통해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전체맵에서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일부만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render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합니다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932869-4753-48DE-AAFD-52B5F8CF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04" y="1372355"/>
            <a:ext cx="4410379" cy="9146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E3777C-08DB-4186-92AE-85235882E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0" y="3513454"/>
            <a:ext cx="3543846" cy="9146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EA7EEA-7F06-455F-8065-867FDEE55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50" y="1372355"/>
            <a:ext cx="2085719" cy="20800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783734-F524-4285-87F0-D103E37A9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104" y="2717521"/>
            <a:ext cx="1308892" cy="46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2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6814-4C0A-4D1A-893D-1CF6E4B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471150" cy="7557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오브젝트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렌더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B5CD-E4C7-43DA-87F0-4C71510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1388" y="1389600"/>
            <a:ext cx="5071462" cy="1806958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상호작용을 하는 각각의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object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는 속성을 통해 각각의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class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에 맞게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render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혹은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frameRender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하게 하였습니다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또한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기존의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load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통해 불러온 이미지는 겹치지 않기 위해 기본 타일과 빈 타일로 변경됩니다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8ED29A-5AF6-4FD9-B6F6-F80FD3FE1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389600"/>
            <a:ext cx="3081297" cy="3135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67857D-4065-439A-9CD9-2ABB0F605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225" y="3039600"/>
            <a:ext cx="4410636" cy="148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0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6814-4C0A-4D1A-893D-1CF6E4B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471150" cy="755700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상호작용 오브젝트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B5CD-E4C7-43DA-87F0-4C71510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6707" y="1389600"/>
            <a:ext cx="4956142" cy="1768538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스킬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발동시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캐릭터에 따라 플레이어 혹은 스킬 </a:t>
            </a: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rect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object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충돌시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object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의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frame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값이 바뀝니다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Object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는 각각 다른 상호작용을 하게 되는데 유령의 경우는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frame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값 변경되고 좌우로 이동하던 유령은 더 이상 움직이지 않습니다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동전과 사탕의 경우는 기본 타일로 변경되어 없어지게 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6C546C-F8B7-4387-84D3-2CF79E4BC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8" y="1629593"/>
            <a:ext cx="1400177" cy="14189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1F9623-5108-45F6-A96E-B9144350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8" y="3366858"/>
            <a:ext cx="4259600" cy="11862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1F4107-6A57-41EE-A87B-064DF5B14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490" y="3365572"/>
            <a:ext cx="3570429" cy="11875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92608E-D6D8-40CE-A355-0846C473F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912" y="1633493"/>
            <a:ext cx="1344757" cy="14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03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6814-4C0A-4D1A-893D-1CF6E4B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471150" cy="755700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맵툴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좌표값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B5CD-E4C7-43DA-87F0-4C71510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5986" y="1389600"/>
            <a:ext cx="3626863" cy="3179400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맵툴은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크게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가지 종류의 타일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, terrain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object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타일로 이루어져 있습니다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setRect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함수를 이용해 우측 샘플타일의 위치 및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좌표값을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설정하였습니다</a:t>
            </a: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화살표 클릭으로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terrain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object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를 </a:t>
            </a:r>
            <a:r>
              <a:rPr lang="ko-KR" altLang="en-US" dirty="0" err="1">
                <a:solidFill>
                  <a:schemeClr val="bg1"/>
                </a:solidFill>
                <a:latin typeface="+mn-ea"/>
              </a:rPr>
              <a:t>바꿀수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있습니다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CEAC19-9C26-467B-AE15-117E76E1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9" y="1751067"/>
            <a:ext cx="3120592" cy="2122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CF3729-CBC9-45B2-87FE-1177DF79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17883"/>
            <a:ext cx="1486364" cy="1394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9C127F-5C19-49F4-990B-B0236F6A9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48" y="2890371"/>
            <a:ext cx="1519616" cy="145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5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6814-4C0A-4D1A-893D-1CF6E4B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471150" cy="755700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맵툴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그리기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B5CD-E4C7-43DA-87F0-4C71510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565" y="3474508"/>
            <a:ext cx="5264285" cy="1094491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기본적인 타일은 덮어씌우기 방식으로 타일을 배치시키나 동시에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여러타일이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그려지는 경우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겹치거나 </a:t>
            </a:r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전체맵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밖으로 나가게 되는 경우는 그릴 수 없게 하였습니다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7038C7-EB06-4DA0-85FB-6298203D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11300"/>
            <a:ext cx="3157415" cy="29290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CEADEC-F262-49F1-BAC6-F89D5F7D6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651" y="1311300"/>
            <a:ext cx="4241587" cy="216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4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D6814-4C0A-4D1A-893D-1CF6E4BB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55600"/>
            <a:ext cx="8471150" cy="755700"/>
          </a:xfrm>
        </p:spPr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  <a:latin typeface="+mn-ea"/>
                <a:ea typeface="+mn-ea"/>
              </a:rPr>
              <a:t>맵툴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 속성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B5CD-E4C7-43DA-87F0-4C715105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8518" y="1389600"/>
            <a:ext cx="3834332" cy="3179400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반복되는 함수를 피하기 위해 </a:t>
            </a:r>
            <a:r>
              <a:rPr lang="en-US" altLang="ko-KR" dirty="0">
                <a:solidFill>
                  <a:schemeClr val="bg1"/>
                </a:solidFill>
                <a:latin typeface="+mn-ea"/>
                <a:ea typeface="+mn-ea"/>
              </a:rPr>
              <a:t>define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문을 이용하여서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타일에 따라 </a:t>
            </a:r>
            <a:r>
              <a:rPr lang="en-US" altLang="ko-KR" dirty="0" err="1">
                <a:solidFill>
                  <a:schemeClr val="bg1"/>
                </a:solidFill>
                <a:latin typeface="+mn-ea"/>
              </a:rPr>
              <a:t>enum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값으로 속성을 부여했습니다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152400" indent="0">
              <a:buNone/>
            </a:pPr>
            <a:endParaRPr lang="en-US" altLang="ko-KR" dirty="0">
              <a:solidFill>
                <a:schemeClr val="bg1"/>
              </a:solidFill>
              <a:latin typeface="+mn-ea"/>
              <a:ea typeface="+mn-ea"/>
            </a:endParaRPr>
          </a:p>
          <a:p>
            <a:pPr marL="15240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부여된 속성에 따라 각각에 맞는 </a:t>
            </a:r>
            <a:r>
              <a:rPr lang="en-US" altLang="ko-KR" dirty="0" err="1">
                <a:solidFill>
                  <a:schemeClr val="bg1"/>
                </a:solidFill>
                <a:latin typeface="+mn-ea"/>
                <a:ea typeface="+mn-ea"/>
              </a:rPr>
              <a:t>rect</a:t>
            </a:r>
            <a:r>
              <a:rPr lang="ko-KR" altLang="en-US" dirty="0">
                <a:solidFill>
                  <a:schemeClr val="bg1"/>
                </a:solidFill>
                <a:latin typeface="+mn-ea"/>
                <a:ea typeface="+mn-ea"/>
              </a:rPr>
              <a:t>를 그렸고 또한 색상도 다르게 해 플레이어 상호작용을 편리하게 합니다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1E6689-DD0F-493E-A6FE-B8794E50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705259"/>
            <a:ext cx="2408448" cy="24128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AAE919-F6F5-41E4-BCAF-5C1606BE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268" y="1389600"/>
            <a:ext cx="1963279" cy="15220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2CFBE5E-F504-4C8C-8FB1-6AFCDC25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268" y="3064042"/>
            <a:ext cx="1963279" cy="150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09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331</Words>
  <Application>Microsoft Office PowerPoint</Application>
  <PresentationFormat>화면 슬라이드 쇼(16:9)</PresentationFormat>
  <Paragraphs>52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Simple Light</vt:lpstr>
      <vt:lpstr>Trick or Treat         장르 : 퍼즐 어드벤처            제작사 : Pop &amp; Company           출시일 : 2007년</vt:lpstr>
      <vt:lpstr>스테이지 선택</vt:lpstr>
      <vt:lpstr>스테이지 로드 및 UI</vt:lpstr>
      <vt:lpstr>스테이지 백버퍼</vt:lpstr>
      <vt:lpstr>오브젝트 렌더</vt:lpstr>
      <vt:lpstr>상호작용 오브젝트</vt:lpstr>
      <vt:lpstr>맵툴 좌표값 설정</vt:lpstr>
      <vt:lpstr>맵툴 그리기</vt:lpstr>
      <vt:lpstr>맵툴 속성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게임기획서 Trick or Treat</dc:title>
  <dc:creator>KGA_12</dc:creator>
  <cp:lastModifiedBy>KGA_12</cp:lastModifiedBy>
  <cp:revision>22</cp:revision>
  <dcterms:modified xsi:type="dcterms:W3CDTF">2019-09-23T03:41:40Z</dcterms:modified>
</cp:coreProperties>
</file>