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5" r:id="rId10"/>
    <p:sldId id="274" r:id="rId11"/>
    <p:sldId id="273" r:id="rId12"/>
    <p:sldId id="279" r:id="rId13"/>
    <p:sldId id="280" r:id="rId14"/>
    <p:sldId id="282" r:id="rId15"/>
    <p:sldId id="283" r:id="rId16"/>
    <p:sldId id="284" r:id="rId17"/>
    <p:sldId id="285" r:id="rId18"/>
    <p:sldId id="286" r:id="rId19"/>
    <p:sldId id="288" r:id="rId20"/>
    <p:sldId id="291" r:id="rId21"/>
    <p:sldId id="290" r:id="rId22"/>
    <p:sldId id="295" r:id="rId23"/>
    <p:sldId id="292" r:id="rId24"/>
    <p:sldId id="293" r:id="rId25"/>
    <p:sldId id="294" r:id="rId26"/>
    <p:sldId id="296" r:id="rId27"/>
    <p:sldId id="297" r:id="rId28"/>
    <p:sldId id="298" r:id="rId29"/>
    <p:sldId id="278" r:id="rId30"/>
    <p:sldId id="272" r:id="rId31"/>
    <p:sldId id="276" r:id="rId32"/>
    <p:sldId id="27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F30C902-350B-4E23-973A-339A7AC91FB4}">
          <p14:sldIdLst>
            <p14:sldId id="256"/>
          </p14:sldIdLst>
        </p14:section>
        <p14:section name="Background" id="{FCC6E1E1-7764-4069-B5D0-8AFCA5ECE29C}">
          <p14:sldIdLst>
            <p14:sldId id="257"/>
            <p14:sldId id="266"/>
            <p14:sldId id="267"/>
            <p14:sldId id="268"/>
            <p14:sldId id="269"/>
            <p14:sldId id="270"/>
            <p14:sldId id="271"/>
            <p14:sldId id="275"/>
            <p14:sldId id="274"/>
          </p14:sldIdLst>
        </p14:section>
        <p14:section name="Sweeping gap" id="{CE996297-AC91-494D-BEA1-85011273EA60}">
          <p14:sldIdLst>
            <p14:sldId id="273"/>
            <p14:sldId id="279"/>
            <p14:sldId id="280"/>
            <p14:sldId id="282"/>
            <p14:sldId id="283"/>
            <p14:sldId id="284"/>
            <p14:sldId id="285"/>
            <p14:sldId id="286"/>
          </p14:sldIdLst>
        </p14:section>
        <p14:section name="Scripting tools" id="{D2825156-7EDC-440F-8DDF-62563A544C4D}">
          <p14:sldIdLst>
            <p14:sldId id="288"/>
            <p14:sldId id="291"/>
            <p14:sldId id="290"/>
            <p14:sldId id="295"/>
            <p14:sldId id="292"/>
            <p14:sldId id="293"/>
            <p14:sldId id="294"/>
            <p14:sldId id="296"/>
            <p14:sldId id="297"/>
            <p14:sldId id="298"/>
          </p14:sldIdLst>
        </p14:section>
        <p14:section name="Final" id="{90B555DF-B4B5-4389-9226-CCA143F414C7}">
          <p14:sldIdLst>
            <p14:sldId id="278"/>
          </p14:sldIdLst>
        </p14:section>
        <p14:section name="Unused" id="{E3A3366D-C98E-4508-916D-2CB7C09E33D4}">
          <p14:sldIdLst>
            <p14:sldId id="272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87C9DF-A185-404A-9026-7E43896D6360}" v="110" dt="2022-12-11T12:17:35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94694"/>
  </p:normalViewPr>
  <p:slideViewPr>
    <p:cSldViewPr snapToGrid="0">
      <p:cViewPr varScale="1">
        <p:scale>
          <a:sx n="103" d="100"/>
          <a:sy n="103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UBBINGTON, Liam (CAMBRIDGE UNIVERSITY HOSPITALS NHS FOUNDATION TRUST)" userId="e75c1bb3-8bb7-4936-8b7c-b61580e0353d" providerId="ADAL" clId="{2B87C9DF-A185-404A-9026-7E43896D6360}"/>
    <pc:docChg chg="undo custSel addSld delSld modSld sldOrd">
      <pc:chgData name="STUBBINGTON, Liam (CAMBRIDGE UNIVERSITY HOSPITALS NHS FOUNDATION TRUST)" userId="e75c1bb3-8bb7-4936-8b7c-b61580e0353d" providerId="ADAL" clId="{2B87C9DF-A185-404A-9026-7E43896D6360}" dt="2022-12-11T12:26:05.758" v="5870" actId="20577"/>
      <pc:docMkLst>
        <pc:docMk/>
      </pc:docMkLst>
      <pc:sldChg chg="addSp modSp new mod">
        <pc:chgData name="STUBBINGTON, Liam (CAMBRIDGE UNIVERSITY HOSPITALS NHS FOUNDATION TRUST)" userId="e75c1bb3-8bb7-4936-8b7c-b61580e0353d" providerId="ADAL" clId="{2B87C9DF-A185-404A-9026-7E43896D6360}" dt="2022-12-10T18:42:19.555" v="343" actId="20577"/>
        <pc:sldMkLst>
          <pc:docMk/>
          <pc:sldMk cId="1337546898" sldId="257"/>
        </pc:sldMkLst>
        <pc:spChg chg="mod">
          <ac:chgData name="STUBBINGTON, Liam (CAMBRIDGE UNIVERSITY HOSPITALS NHS FOUNDATION TRUST)" userId="e75c1bb3-8bb7-4936-8b7c-b61580e0353d" providerId="ADAL" clId="{2B87C9DF-A185-404A-9026-7E43896D6360}" dt="2022-12-10T18:39:59.743" v="8" actId="20577"/>
          <ac:spMkLst>
            <pc:docMk/>
            <pc:sldMk cId="1337546898" sldId="257"/>
            <ac:spMk id="2" creationId="{82AE4B68-AE69-609D-B96F-9966B75C3344}"/>
          </ac:spMkLst>
        </pc:spChg>
        <pc:spChg chg="add mod">
          <ac:chgData name="STUBBINGTON, Liam (CAMBRIDGE UNIVERSITY HOSPITALS NHS FOUNDATION TRUST)" userId="e75c1bb3-8bb7-4936-8b7c-b61580e0353d" providerId="ADAL" clId="{2B87C9DF-A185-404A-9026-7E43896D6360}" dt="2022-12-10T18:42:19.555" v="343" actId="20577"/>
          <ac:spMkLst>
            <pc:docMk/>
            <pc:sldMk cId="1337546898" sldId="257"/>
            <ac:spMk id="3" creationId="{689C8F3A-0E7D-316F-AE56-12C6055D6F87}"/>
          </ac:spMkLst>
        </pc:spChg>
      </pc:sldChg>
      <pc:sldChg chg="add">
        <pc:chgData name="STUBBINGTON, Liam (CAMBRIDGE UNIVERSITY HOSPITALS NHS FOUNDATION TRUST)" userId="e75c1bb3-8bb7-4936-8b7c-b61580e0353d" providerId="ADAL" clId="{2B87C9DF-A185-404A-9026-7E43896D6360}" dt="2022-12-10T18:45:55.780" v="344"/>
        <pc:sldMkLst>
          <pc:docMk/>
          <pc:sldMk cId="835877774" sldId="266"/>
        </pc:sldMkLst>
      </pc:sldChg>
      <pc:sldChg chg="addSp modSp new mod">
        <pc:chgData name="STUBBINGTON, Liam (CAMBRIDGE UNIVERSITY HOSPITALS NHS FOUNDATION TRUST)" userId="e75c1bb3-8bb7-4936-8b7c-b61580e0353d" providerId="ADAL" clId="{2B87C9DF-A185-404A-9026-7E43896D6360}" dt="2022-12-10T18:56:16.565" v="1236"/>
        <pc:sldMkLst>
          <pc:docMk/>
          <pc:sldMk cId="1440295385" sldId="267"/>
        </pc:sldMkLst>
        <pc:spChg chg="mod">
          <ac:chgData name="STUBBINGTON, Liam (CAMBRIDGE UNIVERSITY HOSPITALS NHS FOUNDATION TRUST)" userId="e75c1bb3-8bb7-4936-8b7c-b61580e0353d" providerId="ADAL" clId="{2B87C9DF-A185-404A-9026-7E43896D6360}" dt="2022-12-10T18:46:26.772" v="367" actId="20577"/>
          <ac:spMkLst>
            <pc:docMk/>
            <pc:sldMk cId="1440295385" sldId="267"/>
            <ac:spMk id="2" creationId="{B98AFC72-0679-E102-8D06-4BD03CB16259}"/>
          </ac:spMkLst>
        </pc:spChg>
        <pc:spChg chg="mod">
          <ac:chgData name="STUBBINGTON, Liam (CAMBRIDGE UNIVERSITY HOSPITALS NHS FOUNDATION TRUST)" userId="e75c1bb3-8bb7-4936-8b7c-b61580e0353d" providerId="ADAL" clId="{2B87C9DF-A185-404A-9026-7E43896D6360}" dt="2022-12-10T18:47:14.918" v="521" actId="20577"/>
          <ac:spMkLst>
            <pc:docMk/>
            <pc:sldMk cId="1440295385" sldId="267"/>
            <ac:spMk id="3" creationId="{E7B4DC5D-35D8-B006-8FEE-EC943DE26238}"/>
          </ac:spMkLst>
        </pc:spChg>
        <pc:picChg chg="add mod">
          <ac:chgData name="STUBBINGTON, Liam (CAMBRIDGE UNIVERSITY HOSPITALS NHS FOUNDATION TRUST)" userId="e75c1bb3-8bb7-4936-8b7c-b61580e0353d" providerId="ADAL" clId="{2B87C9DF-A185-404A-9026-7E43896D6360}" dt="2022-12-10T18:56:16.565" v="1236"/>
          <ac:picMkLst>
            <pc:docMk/>
            <pc:sldMk cId="1440295385" sldId="267"/>
            <ac:picMk id="4" creationId="{1E5BACEB-EB81-5030-3E24-408CBB5A88BC}"/>
          </ac:picMkLst>
        </pc:picChg>
      </pc:sldChg>
      <pc:sldChg chg="new del">
        <pc:chgData name="STUBBINGTON, Liam (CAMBRIDGE UNIVERSITY HOSPITALS NHS FOUNDATION TRUST)" userId="e75c1bb3-8bb7-4936-8b7c-b61580e0353d" providerId="ADAL" clId="{2B87C9DF-A185-404A-9026-7E43896D6360}" dt="2022-12-10T18:47:25.927" v="523" actId="2696"/>
        <pc:sldMkLst>
          <pc:docMk/>
          <pc:sldMk cId="1854105014" sldId="268"/>
        </pc:sldMkLst>
      </pc:sldChg>
      <pc:sldChg chg="addSp modSp new mod">
        <pc:chgData name="STUBBINGTON, Liam (CAMBRIDGE UNIVERSITY HOSPITALS NHS FOUNDATION TRUST)" userId="e75c1bb3-8bb7-4936-8b7c-b61580e0353d" providerId="ADAL" clId="{2B87C9DF-A185-404A-9026-7E43896D6360}" dt="2022-12-10T18:56:12.792" v="1235"/>
        <pc:sldMkLst>
          <pc:docMk/>
          <pc:sldMk cId="2008505079" sldId="268"/>
        </pc:sldMkLst>
        <pc:spChg chg="mod">
          <ac:chgData name="STUBBINGTON, Liam (CAMBRIDGE UNIVERSITY HOSPITALS NHS FOUNDATION TRUST)" userId="e75c1bb3-8bb7-4936-8b7c-b61580e0353d" providerId="ADAL" clId="{2B87C9DF-A185-404A-9026-7E43896D6360}" dt="2022-12-10T18:50:07.680" v="685" actId="20577"/>
          <ac:spMkLst>
            <pc:docMk/>
            <pc:sldMk cId="2008505079" sldId="268"/>
            <ac:spMk id="2" creationId="{8C17BC4D-5F37-E07D-8A28-DE2F95811EBE}"/>
          </ac:spMkLst>
        </pc:spChg>
        <pc:spChg chg="mod">
          <ac:chgData name="STUBBINGTON, Liam (CAMBRIDGE UNIVERSITY HOSPITALS NHS FOUNDATION TRUST)" userId="e75c1bb3-8bb7-4936-8b7c-b61580e0353d" providerId="ADAL" clId="{2B87C9DF-A185-404A-9026-7E43896D6360}" dt="2022-12-10T18:54:00.788" v="952" actId="20577"/>
          <ac:spMkLst>
            <pc:docMk/>
            <pc:sldMk cId="2008505079" sldId="268"/>
            <ac:spMk id="3" creationId="{84ED1813-695B-C057-44EC-918720B3DE3F}"/>
          </ac:spMkLst>
        </pc:spChg>
        <pc:picChg chg="add mod">
          <ac:chgData name="STUBBINGTON, Liam (CAMBRIDGE UNIVERSITY HOSPITALS NHS FOUNDATION TRUST)" userId="e75c1bb3-8bb7-4936-8b7c-b61580e0353d" providerId="ADAL" clId="{2B87C9DF-A185-404A-9026-7E43896D6360}" dt="2022-12-10T18:56:12.792" v="1235"/>
          <ac:picMkLst>
            <pc:docMk/>
            <pc:sldMk cId="2008505079" sldId="268"/>
            <ac:picMk id="4" creationId="{F270F5E2-949F-A8AD-B17B-9C8A0A675F7E}"/>
          </ac:picMkLst>
        </pc:picChg>
      </pc:sldChg>
      <pc:sldChg chg="addSp modSp add mod">
        <pc:chgData name="STUBBINGTON, Liam (CAMBRIDGE UNIVERSITY HOSPITALS NHS FOUNDATION TRUST)" userId="e75c1bb3-8bb7-4936-8b7c-b61580e0353d" providerId="ADAL" clId="{2B87C9DF-A185-404A-9026-7E43896D6360}" dt="2022-12-10T18:56:04.527" v="1234" actId="1076"/>
        <pc:sldMkLst>
          <pc:docMk/>
          <pc:sldMk cId="3037333466" sldId="269"/>
        </pc:sldMkLst>
        <pc:spChg chg="mod">
          <ac:chgData name="STUBBINGTON, Liam (CAMBRIDGE UNIVERSITY HOSPITALS NHS FOUNDATION TRUST)" userId="e75c1bb3-8bb7-4936-8b7c-b61580e0353d" providerId="ADAL" clId="{2B87C9DF-A185-404A-9026-7E43896D6360}" dt="2022-12-10T18:55:40.137" v="1232" actId="20577"/>
          <ac:spMkLst>
            <pc:docMk/>
            <pc:sldMk cId="3037333466" sldId="269"/>
            <ac:spMk id="3" creationId="{84ED1813-695B-C057-44EC-918720B3DE3F}"/>
          </ac:spMkLst>
        </pc:spChg>
        <pc:picChg chg="add mod">
          <ac:chgData name="STUBBINGTON, Liam (CAMBRIDGE UNIVERSITY HOSPITALS NHS FOUNDATION TRUST)" userId="e75c1bb3-8bb7-4936-8b7c-b61580e0353d" providerId="ADAL" clId="{2B87C9DF-A185-404A-9026-7E43896D6360}" dt="2022-12-10T18:56:04.527" v="1234" actId="1076"/>
          <ac:picMkLst>
            <pc:docMk/>
            <pc:sldMk cId="3037333466" sldId="269"/>
            <ac:picMk id="5" creationId="{ED9CCA86-4CC8-299A-601E-66B4606B50E7}"/>
          </ac:picMkLst>
        </pc:picChg>
      </pc:sldChg>
      <pc:sldChg chg="addSp modSp new mod">
        <pc:chgData name="STUBBINGTON, Liam (CAMBRIDGE UNIVERSITY HOSPITALS NHS FOUNDATION TRUST)" userId="e75c1bb3-8bb7-4936-8b7c-b61580e0353d" providerId="ADAL" clId="{2B87C9DF-A185-404A-9026-7E43896D6360}" dt="2022-12-11T12:26:05.758" v="5870" actId="20577"/>
        <pc:sldMkLst>
          <pc:docMk/>
          <pc:sldMk cId="1417508186" sldId="270"/>
        </pc:sldMkLst>
        <pc:spChg chg="mod">
          <ac:chgData name="STUBBINGTON, Liam (CAMBRIDGE UNIVERSITY HOSPITALS NHS FOUNDATION TRUST)" userId="e75c1bb3-8bb7-4936-8b7c-b61580e0353d" providerId="ADAL" clId="{2B87C9DF-A185-404A-9026-7E43896D6360}" dt="2022-12-10T18:57:24.864" v="1268" actId="20577"/>
          <ac:spMkLst>
            <pc:docMk/>
            <pc:sldMk cId="1417508186" sldId="270"/>
            <ac:spMk id="2" creationId="{41BCAA22-4ED0-B05E-5C47-42A45C39DA12}"/>
          </ac:spMkLst>
        </pc:spChg>
        <pc:spChg chg="mod">
          <ac:chgData name="STUBBINGTON, Liam (CAMBRIDGE UNIVERSITY HOSPITALS NHS FOUNDATION TRUST)" userId="e75c1bb3-8bb7-4936-8b7c-b61580e0353d" providerId="ADAL" clId="{2B87C9DF-A185-404A-9026-7E43896D6360}" dt="2022-12-11T12:26:05.758" v="5870" actId="20577"/>
          <ac:spMkLst>
            <pc:docMk/>
            <pc:sldMk cId="1417508186" sldId="270"/>
            <ac:spMk id="3" creationId="{CF7AB964-6BA3-4D85-91C5-074F0D7D15C0}"/>
          </ac:spMkLst>
        </pc:spChg>
        <pc:picChg chg="add mod">
          <ac:chgData name="STUBBINGTON, Liam (CAMBRIDGE UNIVERSITY HOSPITALS NHS FOUNDATION TRUST)" userId="e75c1bb3-8bb7-4936-8b7c-b61580e0353d" providerId="ADAL" clId="{2B87C9DF-A185-404A-9026-7E43896D6360}" dt="2022-12-10T19:57:48.961" v="1616"/>
          <ac:picMkLst>
            <pc:docMk/>
            <pc:sldMk cId="1417508186" sldId="270"/>
            <ac:picMk id="4" creationId="{23E5E9B0-E523-38F1-EBF9-310231486BD4}"/>
          </ac:picMkLst>
        </pc:picChg>
      </pc:sldChg>
      <pc:sldChg chg="modSp add mod">
        <pc:chgData name="STUBBINGTON, Liam (CAMBRIDGE UNIVERSITY HOSPITALS NHS FOUNDATION TRUST)" userId="e75c1bb3-8bb7-4936-8b7c-b61580e0353d" providerId="ADAL" clId="{2B87C9DF-A185-404A-9026-7E43896D6360}" dt="2022-12-10T21:35:24.718" v="2993" actId="20577"/>
        <pc:sldMkLst>
          <pc:docMk/>
          <pc:sldMk cId="24772143" sldId="271"/>
        </pc:sldMkLst>
        <pc:spChg chg="mod">
          <ac:chgData name="STUBBINGTON, Liam (CAMBRIDGE UNIVERSITY HOSPITALS NHS FOUNDATION TRUST)" userId="e75c1bb3-8bb7-4936-8b7c-b61580e0353d" providerId="ADAL" clId="{2B87C9DF-A185-404A-9026-7E43896D6360}" dt="2022-12-10T18:57:45.192" v="1315" actId="20577"/>
          <ac:spMkLst>
            <pc:docMk/>
            <pc:sldMk cId="24772143" sldId="271"/>
            <ac:spMk id="2" creationId="{41BCAA22-4ED0-B05E-5C47-42A45C39DA12}"/>
          </ac:spMkLst>
        </pc:spChg>
        <pc:spChg chg="mod">
          <ac:chgData name="STUBBINGTON, Liam (CAMBRIDGE UNIVERSITY HOSPITALS NHS FOUNDATION TRUST)" userId="e75c1bb3-8bb7-4936-8b7c-b61580e0353d" providerId="ADAL" clId="{2B87C9DF-A185-404A-9026-7E43896D6360}" dt="2022-12-10T21:35:24.718" v="2993" actId="20577"/>
          <ac:spMkLst>
            <pc:docMk/>
            <pc:sldMk cId="24772143" sldId="271"/>
            <ac:spMk id="3" creationId="{CF7AB964-6BA3-4D85-91C5-074F0D7D15C0}"/>
          </ac:spMkLst>
        </pc:spChg>
      </pc:sldChg>
      <pc:sldChg chg="modSp add mod">
        <pc:chgData name="STUBBINGTON, Liam (CAMBRIDGE UNIVERSITY HOSPITALS NHS FOUNDATION TRUST)" userId="e75c1bb3-8bb7-4936-8b7c-b61580e0353d" providerId="ADAL" clId="{2B87C9DF-A185-404A-9026-7E43896D6360}" dt="2022-12-10T21:41:06.508" v="3597" actId="20577"/>
        <pc:sldMkLst>
          <pc:docMk/>
          <pc:sldMk cId="2196177500" sldId="272"/>
        </pc:sldMkLst>
        <pc:spChg chg="mod">
          <ac:chgData name="STUBBINGTON, Liam (CAMBRIDGE UNIVERSITY HOSPITALS NHS FOUNDATION TRUST)" userId="e75c1bb3-8bb7-4936-8b7c-b61580e0353d" providerId="ADAL" clId="{2B87C9DF-A185-404A-9026-7E43896D6360}" dt="2022-12-10T18:57:53.942" v="1335" actId="20577"/>
          <ac:spMkLst>
            <pc:docMk/>
            <pc:sldMk cId="2196177500" sldId="272"/>
            <ac:spMk id="2" creationId="{41BCAA22-4ED0-B05E-5C47-42A45C39DA12}"/>
          </ac:spMkLst>
        </pc:spChg>
        <pc:spChg chg="mod">
          <ac:chgData name="STUBBINGTON, Liam (CAMBRIDGE UNIVERSITY HOSPITALS NHS FOUNDATION TRUST)" userId="e75c1bb3-8bb7-4936-8b7c-b61580e0353d" providerId="ADAL" clId="{2B87C9DF-A185-404A-9026-7E43896D6360}" dt="2022-12-10T21:41:06.508" v="3597" actId="20577"/>
          <ac:spMkLst>
            <pc:docMk/>
            <pc:sldMk cId="2196177500" sldId="272"/>
            <ac:spMk id="3" creationId="{CF7AB964-6BA3-4D85-91C5-074F0D7D15C0}"/>
          </ac:spMkLst>
        </pc:spChg>
      </pc:sldChg>
      <pc:sldChg chg="addSp delSp modSp add mod ord">
        <pc:chgData name="STUBBINGTON, Liam (CAMBRIDGE UNIVERSITY HOSPITALS NHS FOUNDATION TRUST)" userId="e75c1bb3-8bb7-4936-8b7c-b61580e0353d" providerId="ADAL" clId="{2B87C9DF-A185-404A-9026-7E43896D6360}" dt="2022-12-11T12:03:57.254" v="5249" actId="20578"/>
        <pc:sldMkLst>
          <pc:docMk/>
          <pc:sldMk cId="830410280" sldId="273"/>
        </pc:sldMkLst>
        <pc:spChg chg="mod">
          <ac:chgData name="STUBBINGTON, Liam (CAMBRIDGE UNIVERSITY HOSPITALS NHS FOUNDATION TRUST)" userId="e75c1bb3-8bb7-4936-8b7c-b61580e0353d" providerId="ADAL" clId="{2B87C9DF-A185-404A-9026-7E43896D6360}" dt="2022-12-10T22:02:43.123" v="4414" actId="313"/>
          <ac:spMkLst>
            <pc:docMk/>
            <pc:sldMk cId="830410280" sldId="273"/>
            <ac:spMk id="2" creationId="{41BCAA22-4ED0-B05E-5C47-42A45C39DA12}"/>
          </ac:spMkLst>
        </pc:spChg>
        <pc:spChg chg="add del mod">
          <ac:chgData name="STUBBINGTON, Liam (CAMBRIDGE UNIVERSITY HOSPITALS NHS FOUNDATION TRUST)" userId="e75c1bb3-8bb7-4936-8b7c-b61580e0353d" providerId="ADAL" clId="{2B87C9DF-A185-404A-9026-7E43896D6360}" dt="2022-12-10T22:08:09.871" v="4832" actId="20577"/>
          <ac:spMkLst>
            <pc:docMk/>
            <pc:sldMk cId="830410280" sldId="273"/>
            <ac:spMk id="3" creationId="{CF7AB964-6BA3-4D85-91C5-074F0D7D15C0}"/>
          </ac:spMkLst>
        </pc:spChg>
        <pc:spChg chg="add mod">
          <ac:chgData name="STUBBINGTON, Liam (CAMBRIDGE UNIVERSITY HOSPITALS NHS FOUNDATION TRUST)" userId="e75c1bb3-8bb7-4936-8b7c-b61580e0353d" providerId="ADAL" clId="{2B87C9DF-A185-404A-9026-7E43896D6360}" dt="2022-12-10T22:02:26.092" v="4371" actId="1076"/>
          <ac:spMkLst>
            <pc:docMk/>
            <pc:sldMk cId="830410280" sldId="273"/>
            <ac:spMk id="4" creationId="{EDA460EE-EC91-5138-023D-EF8F9723DB23}"/>
          </ac:spMkLst>
        </pc:spChg>
      </pc:sldChg>
      <pc:sldChg chg="modSp add mod">
        <pc:chgData name="STUBBINGTON, Liam (CAMBRIDGE UNIVERSITY HOSPITALS NHS FOUNDATION TRUST)" userId="e75c1bb3-8bb7-4936-8b7c-b61580e0353d" providerId="ADAL" clId="{2B87C9DF-A185-404A-9026-7E43896D6360}" dt="2022-12-11T12:03:01.815" v="5141" actId="20577"/>
        <pc:sldMkLst>
          <pc:docMk/>
          <pc:sldMk cId="2677211139" sldId="274"/>
        </pc:sldMkLst>
        <pc:spChg chg="mod">
          <ac:chgData name="STUBBINGTON, Liam (CAMBRIDGE UNIVERSITY HOSPITALS NHS FOUNDATION TRUST)" userId="e75c1bb3-8bb7-4936-8b7c-b61580e0353d" providerId="ADAL" clId="{2B87C9DF-A185-404A-9026-7E43896D6360}" dt="2022-12-11T12:03:01.815" v="5141" actId="20577"/>
          <ac:spMkLst>
            <pc:docMk/>
            <pc:sldMk cId="2677211139" sldId="274"/>
            <ac:spMk id="3" creationId="{CF7AB964-6BA3-4D85-91C5-074F0D7D15C0}"/>
          </ac:spMkLst>
        </pc:spChg>
      </pc:sldChg>
      <pc:sldChg chg="modSp add mod ord">
        <pc:chgData name="STUBBINGTON, Liam (CAMBRIDGE UNIVERSITY HOSPITALS NHS FOUNDATION TRUST)" userId="e75c1bb3-8bb7-4936-8b7c-b61580e0353d" providerId="ADAL" clId="{2B87C9DF-A185-404A-9026-7E43896D6360}" dt="2022-12-10T21:36:53.371" v="3081" actId="27636"/>
        <pc:sldMkLst>
          <pc:docMk/>
          <pc:sldMk cId="1727531339" sldId="275"/>
        </pc:sldMkLst>
        <pc:spChg chg="mod">
          <ac:chgData name="STUBBINGTON, Liam (CAMBRIDGE UNIVERSITY HOSPITALS NHS FOUNDATION TRUST)" userId="e75c1bb3-8bb7-4936-8b7c-b61580e0353d" providerId="ADAL" clId="{2B87C9DF-A185-404A-9026-7E43896D6360}" dt="2022-12-10T21:36:53.371" v="3081" actId="27636"/>
          <ac:spMkLst>
            <pc:docMk/>
            <pc:sldMk cId="1727531339" sldId="275"/>
            <ac:spMk id="3" creationId="{CF7AB964-6BA3-4D85-91C5-074F0D7D15C0}"/>
          </ac:spMkLst>
        </pc:spChg>
      </pc:sldChg>
      <pc:sldChg chg="addSp modSp add mod">
        <pc:chgData name="STUBBINGTON, Liam (CAMBRIDGE UNIVERSITY HOSPITALS NHS FOUNDATION TRUST)" userId="e75c1bb3-8bb7-4936-8b7c-b61580e0353d" providerId="ADAL" clId="{2B87C9DF-A185-404A-9026-7E43896D6360}" dt="2022-12-10T21:55:14.034" v="4088" actId="20577"/>
        <pc:sldMkLst>
          <pc:docMk/>
          <pc:sldMk cId="2010502964" sldId="276"/>
        </pc:sldMkLst>
        <pc:spChg chg="mod">
          <ac:chgData name="STUBBINGTON, Liam (CAMBRIDGE UNIVERSITY HOSPITALS NHS FOUNDATION TRUST)" userId="e75c1bb3-8bb7-4936-8b7c-b61580e0353d" providerId="ADAL" clId="{2B87C9DF-A185-404A-9026-7E43896D6360}" dt="2022-12-10T21:55:14.034" v="4088" actId="20577"/>
          <ac:spMkLst>
            <pc:docMk/>
            <pc:sldMk cId="2010502964" sldId="276"/>
            <ac:spMk id="3" creationId="{CF7AB964-6BA3-4D85-91C5-074F0D7D15C0}"/>
          </ac:spMkLst>
        </pc:spChg>
        <pc:picChg chg="add mod">
          <ac:chgData name="STUBBINGTON, Liam (CAMBRIDGE UNIVERSITY HOSPITALS NHS FOUNDATION TRUST)" userId="e75c1bb3-8bb7-4936-8b7c-b61580e0353d" providerId="ADAL" clId="{2B87C9DF-A185-404A-9026-7E43896D6360}" dt="2022-12-10T21:42:43.202" v="3626"/>
          <ac:picMkLst>
            <pc:docMk/>
            <pc:sldMk cId="2010502964" sldId="276"/>
            <ac:picMk id="4" creationId="{A54D6769-4BFE-469A-A9D0-19D4925772DC}"/>
          </ac:picMkLst>
        </pc:picChg>
      </pc:sldChg>
      <pc:sldChg chg="delSp modSp add mod">
        <pc:chgData name="STUBBINGTON, Liam (CAMBRIDGE UNIVERSITY HOSPITALS NHS FOUNDATION TRUST)" userId="e75c1bb3-8bb7-4936-8b7c-b61580e0353d" providerId="ADAL" clId="{2B87C9DF-A185-404A-9026-7E43896D6360}" dt="2022-12-11T12:03:46.836" v="5247" actId="20577"/>
        <pc:sldMkLst>
          <pc:docMk/>
          <pc:sldMk cId="149490938" sldId="277"/>
        </pc:sldMkLst>
        <pc:spChg chg="mod">
          <ac:chgData name="STUBBINGTON, Liam (CAMBRIDGE UNIVERSITY HOSPITALS NHS FOUNDATION TRUST)" userId="e75c1bb3-8bb7-4936-8b7c-b61580e0353d" providerId="ADAL" clId="{2B87C9DF-A185-404A-9026-7E43896D6360}" dt="2022-12-11T12:03:46.836" v="5247" actId="20577"/>
          <ac:spMkLst>
            <pc:docMk/>
            <pc:sldMk cId="149490938" sldId="277"/>
            <ac:spMk id="3" creationId="{CF7AB964-6BA3-4D85-91C5-074F0D7D15C0}"/>
          </ac:spMkLst>
        </pc:spChg>
        <pc:picChg chg="del">
          <ac:chgData name="STUBBINGTON, Liam (CAMBRIDGE UNIVERSITY HOSPITALS NHS FOUNDATION TRUST)" userId="e75c1bb3-8bb7-4936-8b7c-b61580e0353d" providerId="ADAL" clId="{2B87C9DF-A185-404A-9026-7E43896D6360}" dt="2022-12-10T21:55:20.224" v="4090" actId="478"/>
          <ac:picMkLst>
            <pc:docMk/>
            <pc:sldMk cId="149490938" sldId="277"/>
            <ac:picMk id="4" creationId="{A54D6769-4BFE-469A-A9D0-19D4925772DC}"/>
          </ac:picMkLst>
        </pc:picChg>
      </pc:sldChg>
      <pc:sldChg chg="modSp new mod">
        <pc:chgData name="STUBBINGTON, Liam (CAMBRIDGE UNIVERSITY HOSPITALS NHS FOUNDATION TRUST)" userId="e75c1bb3-8bb7-4936-8b7c-b61580e0353d" providerId="ADAL" clId="{2B87C9DF-A185-404A-9026-7E43896D6360}" dt="2022-12-10T22:02:57.199" v="4458" actId="20577"/>
        <pc:sldMkLst>
          <pc:docMk/>
          <pc:sldMk cId="3286373996" sldId="278"/>
        </pc:sldMkLst>
        <pc:spChg chg="mod">
          <ac:chgData name="STUBBINGTON, Liam (CAMBRIDGE UNIVERSITY HOSPITALS NHS FOUNDATION TRUST)" userId="e75c1bb3-8bb7-4936-8b7c-b61580e0353d" providerId="ADAL" clId="{2B87C9DF-A185-404A-9026-7E43896D6360}" dt="2022-12-10T22:02:52.035" v="4438" actId="20577"/>
          <ac:spMkLst>
            <pc:docMk/>
            <pc:sldMk cId="3286373996" sldId="278"/>
            <ac:spMk id="2" creationId="{042B57BD-7202-F622-FAAF-48E444E2CB0A}"/>
          </ac:spMkLst>
        </pc:spChg>
        <pc:spChg chg="mod">
          <ac:chgData name="STUBBINGTON, Liam (CAMBRIDGE UNIVERSITY HOSPITALS NHS FOUNDATION TRUST)" userId="e75c1bb3-8bb7-4936-8b7c-b61580e0353d" providerId="ADAL" clId="{2B87C9DF-A185-404A-9026-7E43896D6360}" dt="2022-12-10T22:02:57.199" v="4458" actId="20577"/>
          <ac:spMkLst>
            <pc:docMk/>
            <pc:sldMk cId="3286373996" sldId="278"/>
            <ac:spMk id="3" creationId="{4C32942C-6729-C34F-861F-50CABA4DFCEC}"/>
          </ac:spMkLst>
        </pc:spChg>
      </pc:sldChg>
      <pc:sldChg chg="addSp modSp add mod ord modNotesTx">
        <pc:chgData name="STUBBINGTON, Liam (CAMBRIDGE UNIVERSITY HOSPITALS NHS FOUNDATION TRUST)" userId="e75c1bb3-8bb7-4936-8b7c-b61580e0353d" providerId="ADAL" clId="{2B87C9DF-A185-404A-9026-7E43896D6360}" dt="2022-12-11T12:07:30.204" v="5328" actId="20577"/>
        <pc:sldMkLst>
          <pc:docMk/>
          <pc:sldMk cId="865070781" sldId="279"/>
        </pc:sldMkLst>
        <pc:spChg chg="mod">
          <ac:chgData name="STUBBINGTON, Liam (CAMBRIDGE UNIVERSITY HOSPITALS NHS FOUNDATION TRUST)" userId="e75c1bb3-8bb7-4936-8b7c-b61580e0353d" providerId="ADAL" clId="{2B87C9DF-A185-404A-9026-7E43896D6360}" dt="2022-12-10T22:12:01.598" v="5107" actId="20577"/>
          <ac:spMkLst>
            <pc:docMk/>
            <pc:sldMk cId="865070781" sldId="279"/>
            <ac:spMk id="3" creationId="{CF7AB964-6BA3-4D85-91C5-074F0D7D15C0}"/>
          </ac:spMkLst>
        </pc:spChg>
        <pc:picChg chg="add mod">
          <ac:chgData name="STUBBINGTON, Liam (CAMBRIDGE UNIVERSITY HOSPITALS NHS FOUNDATION TRUST)" userId="e75c1bb3-8bb7-4936-8b7c-b61580e0353d" providerId="ADAL" clId="{2B87C9DF-A185-404A-9026-7E43896D6360}" dt="2022-12-10T22:25:05.585" v="5113" actId="1076"/>
          <ac:picMkLst>
            <pc:docMk/>
            <pc:sldMk cId="865070781" sldId="279"/>
            <ac:picMk id="6" creationId="{F5B6C091-0A9F-6463-BAE3-9DB44385A9EC}"/>
          </ac:picMkLst>
        </pc:picChg>
      </pc:sldChg>
      <pc:sldChg chg="addSp delSp modSp add mod">
        <pc:chgData name="STUBBINGTON, Liam (CAMBRIDGE UNIVERSITY HOSPITALS NHS FOUNDATION TRUST)" userId="e75c1bb3-8bb7-4936-8b7c-b61580e0353d" providerId="ADAL" clId="{2B87C9DF-A185-404A-9026-7E43896D6360}" dt="2022-12-11T12:04:54.871" v="5255"/>
        <pc:sldMkLst>
          <pc:docMk/>
          <pc:sldMk cId="4263262790" sldId="280"/>
        </pc:sldMkLst>
        <pc:spChg chg="del mod">
          <ac:chgData name="STUBBINGTON, Liam (CAMBRIDGE UNIVERSITY HOSPITALS NHS FOUNDATION TRUST)" userId="e75c1bb3-8bb7-4936-8b7c-b61580e0353d" providerId="ADAL" clId="{2B87C9DF-A185-404A-9026-7E43896D6360}" dt="2022-12-11T12:04:27.269" v="5254" actId="478"/>
          <ac:spMkLst>
            <pc:docMk/>
            <pc:sldMk cId="4263262790" sldId="280"/>
            <ac:spMk id="3" creationId="{CF7AB964-6BA3-4D85-91C5-074F0D7D15C0}"/>
          </ac:spMkLst>
        </pc:spChg>
        <pc:picChg chg="del">
          <ac:chgData name="STUBBINGTON, Liam (CAMBRIDGE UNIVERSITY HOSPITALS NHS FOUNDATION TRUST)" userId="e75c1bb3-8bb7-4936-8b7c-b61580e0353d" providerId="ADAL" clId="{2B87C9DF-A185-404A-9026-7E43896D6360}" dt="2022-12-11T12:04:21.178" v="5251" actId="478"/>
          <ac:picMkLst>
            <pc:docMk/>
            <pc:sldMk cId="4263262790" sldId="280"/>
            <ac:picMk id="6" creationId="{F5B6C091-0A9F-6463-BAE3-9DB44385A9EC}"/>
          </ac:picMkLst>
        </pc:picChg>
        <pc:picChg chg="add">
          <ac:chgData name="STUBBINGTON, Liam (CAMBRIDGE UNIVERSITY HOSPITALS NHS FOUNDATION TRUST)" userId="e75c1bb3-8bb7-4936-8b7c-b61580e0353d" providerId="ADAL" clId="{2B87C9DF-A185-404A-9026-7E43896D6360}" dt="2022-12-11T12:04:54.871" v="5255"/>
          <ac:picMkLst>
            <pc:docMk/>
            <pc:sldMk cId="4263262790" sldId="280"/>
            <ac:picMk id="1026" creationId="{9C4D7A54-3109-9DEC-3739-349ABC79AE18}"/>
          </ac:picMkLst>
        </pc:picChg>
      </pc:sldChg>
      <pc:sldChg chg="addSp delSp add del mod">
        <pc:chgData name="STUBBINGTON, Liam (CAMBRIDGE UNIVERSITY HOSPITALS NHS FOUNDATION TRUST)" userId="e75c1bb3-8bb7-4936-8b7c-b61580e0353d" providerId="ADAL" clId="{2B87C9DF-A185-404A-9026-7E43896D6360}" dt="2022-12-11T12:06:18.316" v="5267" actId="2696"/>
        <pc:sldMkLst>
          <pc:docMk/>
          <pc:sldMk cId="2643806475" sldId="281"/>
        </pc:sldMkLst>
        <pc:spChg chg="add">
          <ac:chgData name="STUBBINGTON, Liam (CAMBRIDGE UNIVERSITY HOSPITALS NHS FOUNDATION TRUST)" userId="e75c1bb3-8bb7-4936-8b7c-b61580e0353d" providerId="ADAL" clId="{2B87C9DF-A185-404A-9026-7E43896D6360}" dt="2022-12-11T12:05:38.899" v="5258" actId="22"/>
          <ac:spMkLst>
            <pc:docMk/>
            <pc:sldMk cId="2643806475" sldId="281"/>
            <ac:spMk id="5" creationId="{B85E8440-E7AA-02E7-3E92-D312BD95AF27}"/>
          </ac:spMkLst>
        </pc:spChg>
        <pc:picChg chg="del">
          <ac:chgData name="STUBBINGTON, Liam (CAMBRIDGE UNIVERSITY HOSPITALS NHS FOUNDATION TRUST)" userId="e75c1bb3-8bb7-4936-8b7c-b61580e0353d" providerId="ADAL" clId="{2B87C9DF-A185-404A-9026-7E43896D6360}" dt="2022-12-11T12:05:37.559" v="5257" actId="478"/>
          <ac:picMkLst>
            <pc:docMk/>
            <pc:sldMk cId="2643806475" sldId="281"/>
            <ac:picMk id="1026" creationId="{9C4D7A54-3109-9DEC-3739-349ABC79AE18}"/>
          </ac:picMkLst>
        </pc:picChg>
      </pc:sldChg>
      <pc:sldChg chg="addSp modSp new mod">
        <pc:chgData name="STUBBINGTON, Liam (CAMBRIDGE UNIVERSITY HOSPITALS NHS FOUNDATION TRUST)" userId="e75c1bb3-8bb7-4936-8b7c-b61580e0353d" providerId="ADAL" clId="{2B87C9DF-A185-404A-9026-7E43896D6360}" dt="2022-12-11T12:06:14.351" v="5266" actId="1076"/>
        <pc:sldMkLst>
          <pc:docMk/>
          <pc:sldMk cId="2031416213" sldId="282"/>
        </pc:sldMkLst>
        <pc:spChg chg="mod">
          <ac:chgData name="STUBBINGTON, Liam (CAMBRIDGE UNIVERSITY HOSPITALS NHS FOUNDATION TRUST)" userId="e75c1bb3-8bb7-4936-8b7c-b61580e0353d" providerId="ADAL" clId="{2B87C9DF-A185-404A-9026-7E43896D6360}" dt="2022-12-11T12:05:50.963" v="5260"/>
          <ac:spMkLst>
            <pc:docMk/>
            <pc:sldMk cId="2031416213" sldId="282"/>
            <ac:spMk id="2" creationId="{EB4EE5AC-E323-717D-EDBC-41CE97DE7AC6}"/>
          </ac:spMkLst>
        </pc:spChg>
        <pc:spChg chg="mod">
          <ac:chgData name="STUBBINGTON, Liam (CAMBRIDGE UNIVERSITY HOSPITALS NHS FOUNDATION TRUST)" userId="e75c1bb3-8bb7-4936-8b7c-b61580e0353d" providerId="ADAL" clId="{2B87C9DF-A185-404A-9026-7E43896D6360}" dt="2022-12-11T12:06:14.351" v="5266" actId="1076"/>
          <ac:spMkLst>
            <pc:docMk/>
            <pc:sldMk cId="2031416213" sldId="282"/>
            <ac:spMk id="3" creationId="{AA746DEF-AA75-DA56-19CC-4970F563602E}"/>
          </ac:spMkLst>
        </pc:spChg>
        <pc:spChg chg="add mod">
          <ac:chgData name="STUBBINGTON, Liam (CAMBRIDGE UNIVERSITY HOSPITALS NHS FOUNDATION TRUST)" userId="e75c1bb3-8bb7-4936-8b7c-b61580e0353d" providerId="ADAL" clId="{2B87C9DF-A185-404A-9026-7E43896D6360}" dt="2022-12-11T12:05:55.773" v="5261"/>
          <ac:spMkLst>
            <pc:docMk/>
            <pc:sldMk cId="2031416213" sldId="282"/>
            <ac:spMk id="4" creationId="{729302EF-A80E-3C98-7111-0E3BD290A133}"/>
          </ac:spMkLst>
        </pc:spChg>
      </pc:sldChg>
      <pc:sldChg chg="addSp delSp modSp add mod">
        <pc:chgData name="STUBBINGTON, Liam (CAMBRIDGE UNIVERSITY HOSPITALS NHS FOUNDATION TRUST)" userId="e75c1bb3-8bb7-4936-8b7c-b61580e0353d" providerId="ADAL" clId="{2B87C9DF-A185-404A-9026-7E43896D6360}" dt="2022-12-11T12:17:38.872" v="5770" actId="1076"/>
        <pc:sldMkLst>
          <pc:docMk/>
          <pc:sldMk cId="2754512705" sldId="283"/>
        </pc:sldMkLst>
        <pc:spChg chg="del">
          <ac:chgData name="STUBBINGTON, Liam (CAMBRIDGE UNIVERSITY HOSPITALS NHS FOUNDATION TRUST)" userId="e75c1bb3-8bb7-4936-8b7c-b61580e0353d" providerId="ADAL" clId="{2B87C9DF-A185-404A-9026-7E43896D6360}" dt="2022-12-11T12:06:25.897" v="5269" actId="478"/>
          <ac:spMkLst>
            <pc:docMk/>
            <pc:sldMk cId="2754512705" sldId="283"/>
            <ac:spMk id="3" creationId="{AA746DEF-AA75-DA56-19CC-4970F563602E}"/>
          </ac:spMkLst>
        </pc:spChg>
        <pc:spChg chg="mod">
          <ac:chgData name="STUBBINGTON, Liam (CAMBRIDGE UNIVERSITY HOSPITALS NHS FOUNDATION TRUST)" userId="e75c1bb3-8bb7-4936-8b7c-b61580e0353d" providerId="ADAL" clId="{2B87C9DF-A185-404A-9026-7E43896D6360}" dt="2022-12-11T12:17:38.872" v="5770" actId="1076"/>
          <ac:spMkLst>
            <pc:docMk/>
            <pc:sldMk cId="2754512705" sldId="283"/>
            <ac:spMk id="4" creationId="{729302EF-A80E-3C98-7111-0E3BD290A133}"/>
          </ac:spMkLst>
        </pc:spChg>
        <pc:spChg chg="add del mod">
          <ac:chgData name="STUBBINGTON, Liam (CAMBRIDGE UNIVERSITY HOSPITALS NHS FOUNDATION TRUST)" userId="e75c1bb3-8bb7-4936-8b7c-b61580e0353d" providerId="ADAL" clId="{2B87C9DF-A185-404A-9026-7E43896D6360}" dt="2022-12-11T12:06:28.473" v="5270" actId="478"/>
          <ac:spMkLst>
            <pc:docMk/>
            <pc:sldMk cId="2754512705" sldId="283"/>
            <ac:spMk id="6" creationId="{E1371AC6-EE9A-8DC6-37BC-3A8798511B55}"/>
          </ac:spMkLst>
        </pc:spChg>
        <pc:spChg chg="add del">
          <ac:chgData name="STUBBINGTON, Liam (CAMBRIDGE UNIVERSITY HOSPITALS NHS FOUNDATION TRUST)" userId="e75c1bb3-8bb7-4936-8b7c-b61580e0353d" providerId="ADAL" clId="{2B87C9DF-A185-404A-9026-7E43896D6360}" dt="2022-12-11T12:08:30.939" v="5336" actId="22"/>
          <ac:spMkLst>
            <pc:docMk/>
            <pc:sldMk cId="2754512705" sldId="283"/>
            <ac:spMk id="10" creationId="{D0DBCECA-B3C1-9652-4AD0-9E6499148A15}"/>
          </ac:spMkLst>
        </pc:spChg>
        <pc:spChg chg="add mod">
          <ac:chgData name="STUBBINGTON, Liam (CAMBRIDGE UNIVERSITY HOSPITALS NHS FOUNDATION TRUST)" userId="e75c1bb3-8bb7-4936-8b7c-b61580e0353d" providerId="ADAL" clId="{2B87C9DF-A185-404A-9026-7E43896D6360}" dt="2022-12-11T12:17:35.504" v="5769" actId="20577"/>
          <ac:spMkLst>
            <pc:docMk/>
            <pc:sldMk cId="2754512705" sldId="283"/>
            <ac:spMk id="13" creationId="{E065E1C3-93CA-A44B-A311-9F6E59FC396E}"/>
          </ac:spMkLst>
        </pc:spChg>
        <pc:picChg chg="add mod">
          <ac:chgData name="STUBBINGTON, Liam (CAMBRIDGE UNIVERSITY HOSPITALS NHS FOUNDATION TRUST)" userId="e75c1bb3-8bb7-4936-8b7c-b61580e0353d" providerId="ADAL" clId="{2B87C9DF-A185-404A-9026-7E43896D6360}" dt="2022-12-11T12:08:15.631" v="5334" actId="1076"/>
          <ac:picMkLst>
            <pc:docMk/>
            <pc:sldMk cId="2754512705" sldId="283"/>
            <ac:picMk id="8" creationId="{3E8DDF64-3146-C20E-0A9D-8D73C57D0EB5}"/>
          </ac:picMkLst>
        </pc:picChg>
        <pc:picChg chg="add mod">
          <ac:chgData name="STUBBINGTON, Liam (CAMBRIDGE UNIVERSITY HOSPITALS NHS FOUNDATION TRUST)" userId="e75c1bb3-8bb7-4936-8b7c-b61580e0353d" providerId="ADAL" clId="{2B87C9DF-A185-404A-9026-7E43896D6360}" dt="2022-12-11T12:17:01.256" v="5698" actId="1076"/>
          <ac:picMkLst>
            <pc:docMk/>
            <pc:sldMk cId="2754512705" sldId="283"/>
            <ac:picMk id="12" creationId="{C5B72E84-9339-1953-7FFA-A363DE1505A3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cuh_nas120\Medical%20Physics%20&amp;%20Clinical%20Engineering\Userdata\Radiotherapy\Liam%20Stubbington\beam-model\validation\validating_phantom_curves_scrip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cuh_nas120\Medical%20Physics%20&amp;%20Clinical%20Engineering\Userdata\Radiotherapy\Liam%20Stubbington\beam-model\validation\validating_phantom_curves_scrip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cuh_nas120\Medical%20Physics%20&amp;%20Clinical%20Engineering\Userdata\Radiotherapy\Liam%20Stubbington\beam-model\validation\validating_phantom_curves_scrip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cuh_nas120\Medical%20Physics%20&amp;%20Clinical%20Engineering\Userdata\Radiotherapy\Liam%20Stubbington\beam-model\validation\validating_phantom_curves_scrip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SCRIPT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PDD!$D$52:$D$1051</c:f>
              <c:numCache>
                <c:formatCode>General</c:formatCode>
                <c:ptCount val="1000"/>
                <c:pt idx="0">
                  <c:v>-30.05</c:v>
                </c:pt>
                <c:pt idx="1">
                  <c:v>-30</c:v>
                </c:pt>
                <c:pt idx="2">
                  <c:v>-29.95</c:v>
                </c:pt>
                <c:pt idx="3">
                  <c:v>-29.9</c:v>
                </c:pt>
                <c:pt idx="4">
                  <c:v>-29.85</c:v>
                </c:pt>
                <c:pt idx="5">
                  <c:v>-29.8</c:v>
                </c:pt>
                <c:pt idx="6">
                  <c:v>-29.75</c:v>
                </c:pt>
                <c:pt idx="7">
                  <c:v>-29.7</c:v>
                </c:pt>
                <c:pt idx="8">
                  <c:v>-29.65</c:v>
                </c:pt>
                <c:pt idx="9">
                  <c:v>-29.6</c:v>
                </c:pt>
                <c:pt idx="10">
                  <c:v>-29.55</c:v>
                </c:pt>
                <c:pt idx="11">
                  <c:v>-29.5</c:v>
                </c:pt>
                <c:pt idx="12">
                  <c:v>-29.45</c:v>
                </c:pt>
                <c:pt idx="13">
                  <c:v>-29.4</c:v>
                </c:pt>
                <c:pt idx="14">
                  <c:v>-29.35</c:v>
                </c:pt>
                <c:pt idx="15">
                  <c:v>-29.3</c:v>
                </c:pt>
                <c:pt idx="16">
                  <c:v>-29.25</c:v>
                </c:pt>
                <c:pt idx="17">
                  <c:v>-29.2</c:v>
                </c:pt>
                <c:pt idx="18">
                  <c:v>-29.15</c:v>
                </c:pt>
                <c:pt idx="19">
                  <c:v>-29.1</c:v>
                </c:pt>
                <c:pt idx="20">
                  <c:v>-29.05</c:v>
                </c:pt>
                <c:pt idx="21">
                  <c:v>-29</c:v>
                </c:pt>
                <c:pt idx="22">
                  <c:v>-28.95</c:v>
                </c:pt>
                <c:pt idx="23">
                  <c:v>-28.9</c:v>
                </c:pt>
                <c:pt idx="24">
                  <c:v>-28.85</c:v>
                </c:pt>
                <c:pt idx="25">
                  <c:v>-28.8</c:v>
                </c:pt>
                <c:pt idx="26">
                  <c:v>-28.75</c:v>
                </c:pt>
                <c:pt idx="27">
                  <c:v>-28.7</c:v>
                </c:pt>
                <c:pt idx="28">
                  <c:v>-28.65</c:v>
                </c:pt>
                <c:pt idx="29">
                  <c:v>-28.6</c:v>
                </c:pt>
                <c:pt idx="30">
                  <c:v>-28.55</c:v>
                </c:pt>
                <c:pt idx="31">
                  <c:v>-28.5</c:v>
                </c:pt>
                <c:pt idx="32">
                  <c:v>-28.45</c:v>
                </c:pt>
                <c:pt idx="33">
                  <c:v>-28.4</c:v>
                </c:pt>
                <c:pt idx="34">
                  <c:v>-28.35</c:v>
                </c:pt>
                <c:pt idx="35">
                  <c:v>-28.3</c:v>
                </c:pt>
                <c:pt idx="36">
                  <c:v>-28.25</c:v>
                </c:pt>
                <c:pt idx="37">
                  <c:v>-28.2</c:v>
                </c:pt>
                <c:pt idx="38">
                  <c:v>-28.15</c:v>
                </c:pt>
                <c:pt idx="39">
                  <c:v>-28.1</c:v>
                </c:pt>
                <c:pt idx="40">
                  <c:v>-28.05</c:v>
                </c:pt>
                <c:pt idx="41">
                  <c:v>-28</c:v>
                </c:pt>
                <c:pt idx="42">
                  <c:v>-27.95</c:v>
                </c:pt>
                <c:pt idx="43">
                  <c:v>-27.9</c:v>
                </c:pt>
                <c:pt idx="44">
                  <c:v>-27.85</c:v>
                </c:pt>
                <c:pt idx="45">
                  <c:v>-27.8</c:v>
                </c:pt>
                <c:pt idx="46">
                  <c:v>-27.75</c:v>
                </c:pt>
                <c:pt idx="47">
                  <c:v>-27.7</c:v>
                </c:pt>
                <c:pt idx="48">
                  <c:v>-27.65</c:v>
                </c:pt>
                <c:pt idx="49">
                  <c:v>-27.6</c:v>
                </c:pt>
                <c:pt idx="50">
                  <c:v>-27.55</c:v>
                </c:pt>
                <c:pt idx="51">
                  <c:v>-27.5</c:v>
                </c:pt>
                <c:pt idx="52">
                  <c:v>-27.45</c:v>
                </c:pt>
                <c:pt idx="53">
                  <c:v>-27.4</c:v>
                </c:pt>
                <c:pt idx="54">
                  <c:v>-27.35</c:v>
                </c:pt>
                <c:pt idx="55">
                  <c:v>-27.3</c:v>
                </c:pt>
                <c:pt idx="56">
                  <c:v>-27.25</c:v>
                </c:pt>
                <c:pt idx="57">
                  <c:v>-27.2</c:v>
                </c:pt>
                <c:pt idx="58">
                  <c:v>-27.15</c:v>
                </c:pt>
                <c:pt idx="59">
                  <c:v>-27.1</c:v>
                </c:pt>
                <c:pt idx="60">
                  <c:v>-27.05</c:v>
                </c:pt>
                <c:pt idx="61">
                  <c:v>-27</c:v>
                </c:pt>
                <c:pt idx="62">
                  <c:v>-26.95</c:v>
                </c:pt>
                <c:pt idx="63">
                  <c:v>-26.9</c:v>
                </c:pt>
                <c:pt idx="64">
                  <c:v>-26.85</c:v>
                </c:pt>
                <c:pt idx="65">
                  <c:v>-26.8</c:v>
                </c:pt>
                <c:pt idx="66">
                  <c:v>-26.75</c:v>
                </c:pt>
                <c:pt idx="67">
                  <c:v>-26.7</c:v>
                </c:pt>
                <c:pt idx="68">
                  <c:v>-26.65</c:v>
                </c:pt>
                <c:pt idx="69">
                  <c:v>-26.6</c:v>
                </c:pt>
                <c:pt idx="70">
                  <c:v>-26.55</c:v>
                </c:pt>
                <c:pt idx="71">
                  <c:v>-26.5</c:v>
                </c:pt>
                <c:pt idx="72">
                  <c:v>-26.45</c:v>
                </c:pt>
                <c:pt idx="73">
                  <c:v>-26.4</c:v>
                </c:pt>
                <c:pt idx="74">
                  <c:v>-26.35</c:v>
                </c:pt>
                <c:pt idx="75">
                  <c:v>-26.3</c:v>
                </c:pt>
                <c:pt idx="76">
                  <c:v>-26.25</c:v>
                </c:pt>
                <c:pt idx="77">
                  <c:v>-26.2</c:v>
                </c:pt>
                <c:pt idx="78">
                  <c:v>-26.15</c:v>
                </c:pt>
                <c:pt idx="79">
                  <c:v>-26.1</c:v>
                </c:pt>
                <c:pt idx="80">
                  <c:v>-26.05</c:v>
                </c:pt>
                <c:pt idx="81">
                  <c:v>-26</c:v>
                </c:pt>
                <c:pt idx="82">
                  <c:v>-25.95</c:v>
                </c:pt>
                <c:pt idx="83">
                  <c:v>-25.9</c:v>
                </c:pt>
                <c:pt idx="84">
                  <c:v>-25.85</c:v>
                </c:pt>
                <c:pt idx="85">
                  <c:v>-25.8</c:v>
                </c:pt>
                <c:pt idx="86">
                  <c:v>-25.75</c:v>
                </c:pt>
                <c:pt idx="87">
                  <c:v>-25.7</c:v>
                </c:pt>
                <c:pt idx="88">
                  <c:v>-25.65</c:v>
                </c:pt>
                <c:pt idx="89">
                  <c:v>-25.6</c:v>
                </c:pt>
                <c:pt idx="90">
                  <c:v>-25.55</c:v>
                </c:pt>
                <c:pt idx="91">
                  <c:v>-25.5</c:v>
                </c:pt>
                <c:pt idx="92">
                  <c:v>-25.45</c:v>
                </c:pt>
                <c:pt idx="93">
                  <c:v>-25.4</c:v>
                </c:pt>
                <c:pt idx="94">
                  <c:v>-25.35</c:v>
                </c:pt>
                <c:pt idx="95">
                  <c:v>-25.3</c:v>
                </c:pt>
                <c:pt idx="96">
                  <c:v>-25.25</c:v>
                </c:pt>
                <c:pt idx="97">
                  <c:v>-25.2</c:v>
                </c:pt>
                <c:pt idx="98">
                  <c:v>-25.15</c:v>
                </c:pt>
                <c:pt idx="99">
                  <c:v>-25.1</c:v>
                </c:pt>
                <c:pt idx="100">
                  <c:v>-25.05</c:v>
                </c:pt>
                <c:pt idx="101">
                  <c:v>-25</c:v>
                </c:pt>
                <c:pt idx="102">
                  <c:v>-24.95</c:v>
                </c:pt>
                <c:pt idx="103">
                  <c:v>-24.9</c:v>
                </c:pt>
                <c:pt idx="104">
                  <c:v>-24.85</c:v>
                </c:pt>
                <c:pt idx="105">
                  <c:v>-24.8</c:v>
                </c:pt>
                <c:pt idx="106">
                  <c:v>-24.75</c:v>
                </c:pt>
                <c:pt idx="107">
                  <c:v>-24.7</c:v>
                </c:pt>
                <c:pt idx="108">
                  <c:v>-24.65</c:v>
                </c:pt>
                <c:pt idx="109">
                  <c:v>-24.6</c:v>
                </c:pt>
                <c:pt idx="110">
                  <c:v>-24.55</c:v>
                </c:pt>
                <c:pt idx="111">
                  <c:v>-24.5</c:v>
                </c:pt>
                <c:pt idx="112">
                  <c:v>-24.45</c:v>
                </c:pt>
                <c:pt idx="113">
                  <c:v>-24.4</c:v>
                </c:pt>
                <c:pt idx="114">
                  <c:v>-24.35</c:v>
                </c:pt>
                <c:pt idx="115">
                  <c:v>-24.3</c:v>
                </c:pt>
                <c:pt idx="116">
                  <c:v>-24.25</c:v>
                </c:pt>
                <c:pt idx="117">
                  <c:v>-24.2</c:v>
                </c:pt>
                <c:pt idx="118">
                  <c:v>-24.15</c:v>
                </c:pt>
                <c:pt idx="119">
                  <c:v>-24.1</c:v>
                </c:pt>
                <c:pt idx="120">
                  <c:v>-24.05</c:v>
                </c:pt>
                <c:pt idx="121">
                  <c:v>-24</c:v>
                </c:pt>
                <c:pt idx="122">
                  <c:v>-23.95</c:v>
                </c:pt>
                <c:pt idx="123">
                  <c:v>-23.9</c:v>
                </c:pt>
                <c:pt idx="124">
                  <c:v>-23.85</c:v>
                </c:pt>
                <c:pt idx="125">
                  <c:v>-23.8</c:v>
                </c:pt>
                <c:pt idx="126">
                  <c:v>-23.75</c:v>
                </c:pt>
                <c:pt idx="127">
                  <c:v>-23.7</c:v>
                </c:pt>
                <c:pt idx="128">
                  <c:v>-23.65</c:v>
                </c:pt>
                <c:pt idx="129">
                  <c:v>-23.6</c:v>
                </c:pt>
                <c:pt idx="130">
                  <c:v>-23.55</c:v>
                </c:pt>
                <c:pt idx="131">
                  <c:v>-23.5</c:v>
                </c:pt>
                <c:pt idx="132">
                  <c:v>-23.45</c:v>
                </c:pt>
                <c:pt idx="133">
                  <c:v>-23.4</c:v>
                </c:pt>
                <c:pt idx="134">
                  <c:v>-23.35</c:v>
                </c:pt>
                <c:pt idx="135">
                  <c:v>-23.3</c:v>
                </c:pt>
                <c:pt idx="136">
                  <c:v>-23.25</c:v>
                </c:pt>
                <c:pt idx="137">
                  <c:v>-23.2</c:v>
                </c:pt>
                <c:pt idx="138">
                  <c:v>-23.15</c:v>
                </c:pt>
                <c:pt idx="139">
                  <c:v>-23.1</c:v>
                </c:pt>
                <c:pt idx="140">
                  <c:v>-23.05</c:v>
                </c:pt>
                <c:pt idx="141">
                  <c:v>-23</c:v>
                </c:pt>
                <c:pt idx="142">
                  <c:v>-22.95</c:v>
                </c:pt>
                <c:pt idx="143">
                  <c:v>-22.9</c:v>
                </c:pt>
                <c:pt idx="144">
                  <c:v>-22.85</c:v>
                </c:pt>
                <c:pt idx="145">
                  <c:v>-22.8</c:v>
                </c:pt>
                <c:pt idx="146">
                  <c:v>-22.75</c:v>
                </c:pt>
                <c:pt idx="147">
                  <c:v>-22.7</c:v>
                </c:pt>
                <c:pt idx="148">
                  <c:v>-22.65</c:v>
                </c:pt>
                <c:pt idx="149">
                  <c:v>-22.6</c:v>
                </c:pt>
                <c:pt idx="150">
                  <c:v>-22.55</c:v>
                </c:pt>
                <c:pt idx="151">
                  <c:v>-22.5</c:v>
                </c:pt>
                <c:pt idx="152">
                  <c:v>-22.45</c:v>
                </c:pt>
                <c:pt idx="153">
                  <c:v>-22.4</c:v>
                </c:pt>
                <c:pt idx="154">
                  <c:v>-22.35</c:v>
                </c:pt>
                <c:pt idx="155">
                  <c:v>-22.3</c:v>
                </c:pt>
                <c:pt idx="156">
                  <c:v>-22.25</c:v>
                </c:pt>
                <c:pt idx="157">
                  <c:v>-22.2</c:v>
                </c:pt>
                <c:pt idx="158">
                  <c:v>-22.15</c:v>
                </c:pt>
                <c:pt idx="159">
                  <c:v>-22.1</c:v>
                </c:pt>
                <c:pt idx="160">
                  <c:v>-22.05</c:v>
                </c:pt>
                <c:pt idx="161">
                  <c:v>-22</c:v>
                </c:pt>
                <c:pt idx="162">
                  <c:v>-21.95</c:v>
                </c:pt>
                <c:pt idx="163">
                  <c:v>-21.9</c:v>
                </c:pt>
                <c:pt idx="164">
                  <c:v>-21.85</c:v>
                </c:pt>
                <c:pt idx="165">
                  <c:v>-21.8</c:v>
                </c:pt>
                <c:pt idx="166">
                  <c:v>-21.75</c:v>
                </c:pt>
                <c:pt idx="167">
                  <c:v>-21.7</c:v>
                </c:pt>
                <c:pt idx="168">
                  <c:v>-21.65</c:v>
                </c:pt>
                <c:pt idx="169">
                  <c:v>-21.6</c:v>
                </c:pt>
                <c:pt idx="170">
                  <c:v>-21.55</c:v>
                </c:pt>
                <c:pt idx="171">
                  <c:v>-21.5</c:v>
                </c:pt>
                <c:pt idx="172">
                  <c:v>-21.45</c:v>
                </c:pt>
                <c:pt idx="173">
                  <c:v>-21.4</c:v>
                </c:pt>
                <c:pt idx="174">
                  <c:v>-21.35</c:v>
                </c:pt>
                <c:pt idx="175">
                  <c:v>-21.3</c:v>
                </c:pt>
                <c:pt idx="176">
                  <c:v>-21.25</c:v>
                </c:pt>
                <c:pt idx="177">
                  <c:v>-21.2</c:v>
                </c:pt>
                <c:pt idx="178">
                  <c:v>-21.15</c:v>
                </c:pt>
                <c:pt idx="179">
                  <c:v>-21.1</c:v>
                </c:pt>
                <c:pt idx="180">
                  <c:v>-21.05</c:v>
                </c:pt>
                <c:pt idx="181">
                  <c:v>-21</c:v>
                </c:pt>
                <c:pt idx="182">
                  <c:v>-20.95</c:v>
                </c:pt>
                <c:pt idx="183">
                  <c:v>-20.9</c:v>
                </c:pt>
                <c:pt idx="184">
                  <c:v>-20.85</c:v>
                </c:pt>
                <c:pt idx="185">
                  <c:v>-20.8</c:v>
                </c:pt>
                <c:pt idx="186">
                  <c:v>-20.75</c:v>
                </c:pt>
                <c:pt idx="187">
                  <c:v>-20.7</c:v>
                </c:pt>
                <c:pt idx="188">
                  <c:v>-20.65</c:v>
                </c:pt>
                <c:pt idx="189">
                  <c:v>-20.6</c:v>
                </c:pt>
                <c:pt idx="190">
                  <c:v>-20.55</c:v>
                </c:pt>
                <c:pt idx="191">
                  <c:v>-20.5</c:v>
                </c:pt>
                <c:pt idx="192">
                  <c:v>-20.45</c:v>
                </c:pt>
                <c:pt idx="193">
                  <c:v>-20.399999999999999</c:v>
                </c:pt>
                <c:pt idx="194">
                  <c:v>-20.350000000000001</c:v>
                </c:pt>
                <c:pt idx="195">
                  <c:v>-20.3</c:v>
                </c:pt>
                <c:pt idx="196">
                  <c:v>-20.25</c:v>
                </c:pt>
                <c:pt idx="197">
                  <c:v>-20.2</c:v>
                </c:pt>
                <c:pt idx="198">
                  <c:v>-20.149999999999999</c:v>
                </c:pt>
                <c:pt idx="199">
                  <c:v>-20.100000000000001</c:v>
                </c:pt>
                <c:pt idx="200">
                  <c:v>-20.05</c:v>
                </c:pt>
                <c:pt idx="201">
                  <c:v>-20</c:v>
                </c:pt>
                <c:pt idx="202">
                  <c:v>-19.95</c:v>
                </c:pt>
                <c:pt idx="203">
                  <c:v>-19.899999999999999</c:v>
                </c:pt>
                <c:pt idx="204">
                  <c:v>-19.850000000000001</c:v>
                </c:pt>
                <c:pt idx="205">
                  <c:v>-19.8</c:v>
                </c:pt>
                <c:pt idx="206">
                  <c:v>-19.75</c:v>
                </c:pt>
                <c:pt idx="207">
                  <c:v>-19.7</c:v>
                </c:pt>
                <c:pt idx="208">
                  <c:v>-19.649999999999999</c:v>
                </c:pt>
                <c:pt idx="209">
                  <c:v>-19.600000000000001</c:v>
                </c:pt>
                <c:pt idx="210">
                  <c:v>-19.55</c:v>
                </c:pt>
                <c:pt idx="211">
                  <c:v>-19.5</c:v>
                </c:pt>
                <c:pt idx="212">
                  <c:v>-19.45</c:v>
                </c:pt>
                <c:pt idx="213">
                  <c:v>-19.399999999999999</c:v>
                </c:pt>
                <c:pt idx="214">
                  <c:v>-19.350000000000001</c:v>
                </c:pt>
                <c:pt idx="215">
                  <c:v>-19.3</c:v>
                </c:pt>
                <c:pt idx="216">
                  <c:v>-19.25</c:v>
                </c:pt>
                <c:pt idx="217">
                  <c:v>-19.2</c:v>
                </c:pt>
                <c:pt idx="218">
                  <c:v>-19.149999999999999</c:v>
                </c:pt>
                <c:pt idx="219">
                  <c:v>-19.100000000000001</c:v>
                </c:pt>
                <c:pt idx="220">
                  <c:v>-19.05</c:v>
                </c:pt>
                <c:pt idx="221">
                  <c:v>-19</c:v>
                </c:pt>
                <c:pt idx="222">
                  <c:v>-18.95</c:v>
                </c:pt>
                <c:pt idx="223">
                  <c:v>-18.899999999999999</c:v>
                </c:pt>
                <c:pt idx="224">
                  <c:v>-18.850000000000001</c:v>
                </c:pt>
                <c:pt idx="225">
                  <c:v>-18.8</c:v>
                </c:pt>
                <c:pt idx="226">
                  <c:v>-18.75</c:v>
                </c:pt>
                <c:pt idx="227">
                  <c:v>-18.7</c:v>
                </c:pt>
                <c:pt idx="228">
                  <c:v>-18.649999999999999</c:v>
                </c:pt>
                <c:pt idx="229">
                  <c:v>-18.600000000000001</c:v>
                </c:pt>
                <c:pt idx="230">
                  <c:v>-18.55</c:v>
                </c:pt>
                <c:pt idx="231">
                  <c:v>-18.5</c:v>
                </c:pt>
                <c:pt idx="232">
                  <c:v>-18.45</c:v>
                </c:pt>
                <c:pt idx="233">
                  <c:v>-18.399999999999999</c:v>
                </c:pt>
                <c:pt idx="234">
                  <c:v>-18.350000000000001</c:v>
                </c:pt>
                <c:pt idx="235">
                  <c:v>-18.3</c:v>
                </c:pt>
                <c:pt idx="236">
                  <c:v>-18.25</c:v>
                </c:pt>
                <c:pt idx="237">
                  <c:v>-18.2</c:v>
                </c:pt>
                <c:pt idx="238">
                  <c:v>-18.149999999999999</c:v>
                </c:pt>
                <c:pt idx="239">
                  <c:v>-18.100000000000001</c:v>
                </c:pt>
                <c:pt idx="240">
                  <c:v>-18.05</c:v>
                </c:pt>
                <c:pt idx="241">
                  <c:v>-18</c:v>
                </c:pt>
                <c:pt idx="242">
                  <c:v>-17.95</c:v>
                </c:pt>
                <c:pt idx="243">
                  <c:v>-17.899999999999999</c:v>
                </c:pt>
                <c:pt idx="244">
                  <c:v>-17.850000000000001</c:v>
                </c:pt>
                <c:pt idx="245">
                  <c:v>-17.8</c:v>
                </c:pt>
                <c:pt idx="246">
                  <c:v>-17.75</c:v>
                </c:pt>
                <c:pt idx="247">
                  <c:v>-17.7</c:v>
                </c:pt>
                <c:pt idx="248">
                  <c:v>-17.649999999999999</c:v>
                </c:pt>
                <c:pt idx="249">
                  <c:v>-17.600000000000001</c:v>
                </c:pt>
                <c:pt idx="250">
                  <c:v>-17.55</c:v>
                </c:pt>
                <c:pt idx="251">
                  <c:v>-17.5</c:v>
                </c:pt>
                <c:pt idx="252">
                  <c:v>-17.45</c:v>
                </c:pt>
                <c:pt idx="253">
                  <c:v>-17.399999999999999</c:v>
                </c:pt>
                <c:pt idx="254">
                  <c:v>-17.350000000000001</c:v>
                </c:pt>
                <c:pt idx="255">
                  <c:v>-17.3</c:v>
                </c:pt>
                <c:pt idx="256">
                  <c:v>-17.25</c:v>
                </c:pt>
                <c:pt idx="257">
                  <c:v>-17.2</c:v>
                </c:pt>
                <c:pt idx="258">
                  <c:v>-17.149999999999999</c:v>
                </c:pt>
                <c:pt idx="259">
                  <c:v>-17.100000000000001</c:v>
                </c:pt>
                <c:pt idx="260">
                  <c:v>-17.05</c:v>
                </c:pt>
                <c:pt idx="261">
                  <c:v>-17</c:v>
                </c:pt>
                <c:pt idx="262">
                  <c:v>-16.95</c:v>
                </c:pt>
                <c:pt idx="263">
                  <c:v>-16.899999999999999</c:v>
                </c:pt>
                <c:pt idx="264">
                  <c:v>-16.850000000000001</c:v>
                </c:pt>
                <c:pt idx="265">
                  <c:v>-16.8</c:v>
                </c:pt>
                <c:pt idx="266">
                  <c:v>-16.75</c:v>
                </c:pt>
                <c:pt idx="267">
                  <c:v>-16.7</c:v>
                </c:pt>
                <c:pt idx="268">
                  <c:v>-16.649999999999999</c:v>
                </c:pt>
                <c:pt idx="269">
                  <c:v>-16.600000000000001</c:v>
                </c:pt>
                <c:pt idx="270">
                  <c:v>-16.55</c:v>
                </c:pt>
                <c:pt idx="271">
                  <c:v>-16.5</c:v>
                </c:pt>
                <c:pt idx="272">
                  <c:v>-16.45</c:v>
                </c:pt>
                <c:pt idx="273">
                  <c:v>-16.399999999999999</c:v>
                </c:pt>
                <c:pt idx="274">
                  <c:v>-16.350000000000001</c:v>
                </c:pt>
                <c:pt idx="275">
                  <c:v>-16.3</c:v>
                </c:pt>
                <c:pt idx="276">
                  <c:v>-16.25</c:v>
                </c:pt>
                <c:pt idx="277">
                  <c:v>-16.2</c:v>
                </c:pt>
                <c:pt idx="278">
                  <c:v>-16.149999999999999</c:v>
                </c:pt>
                <c:pt idx="279">
                  <c:v>-16.100000000000001</c:v>
                </c:pt>
                <c:pt idx="280">
                  <c:v>-16.05</c:v>
                </c:pt>
                <c:pt idx="281">
                  <c:v>-16</c:v>
                </c:pt>
                <c:pt idx="282">
                  <c:v>-15.95</c:v>
                </c:pt>
                <c:pt idx="283">
                  <c:v>-15.9</c:v>
                </c:pt>
                <c:pt idx="284">
                  <c:v>-15.85</c:v>
                </c:pt>
                <c:pt idx="285">
                  <c:v>-15.8</c:v>
                </c:pt>
                <c:pt idx="286">
                  <c:v>-15.75</c:v>
                </c:pt>
                <c:pt idx="287">
                  <c:v>-15.7</c:v>
                </c:pt>
                <c:pt idx="288">
                  <c:v>-15.65</c:v>
                </c:pt>
                <c:pt idx="289">
                  <c:v>-15.6</c:v>
                </c:pt>
                <c:pt idx="290">
                  <c:v>-15.55</c:v>
                </c:pt>
                <c:pt idx="291">
                  <c:v>-15.5</c:v>
                </c:pt>
                <c:pt idx="292">
                  <c:v>-15.45</c:v>
                </c:pt>
                <c:pt idx="293">
                  <c:v>-15.4</c:v>
                </c:pt>
                <c:pt idx="294">
                  <c:v>-15.35</c:v>
                </c:pt>
                <c:pt idx="295">
                  <c:v>-15.3</c:v>
                </c:pt>
                <c:pt idx="296">
                  <c:v>-15.25</c:v>
                </c:pt>
                <c:pt idx="297">
                  <c:v>-15.2</c:v>
                </c:pt>
                <c:pt idx="298">
                  <c:v>-15.15</c:v>
                </c:pt>
                <c:pt idx="299">
                  <c:v>-15.1</c:v>
                </c:pt>
                <c:pt idx="300">
                  <c:v>-15.05</c:v>
                </c:pt>
                <c:pt idx="301">
                  <c:v>-15</c:v>
                </c:pt>
                <c:pt idx="302">
                  <c:v>-14.95</c:v>
                </c:pt>
                <c:pt idx="303">
                  <c:v>-14.9</c:v>
                </c:pt>
                <c:pt idx="304">
                  <c:v>-14.85</c:v>
                </c:pt>
                <c:pt idx="305">
                  <c:v>-14.8</c:v>
                </c:pt>
                <c:pt idx="306">
                  <c:v>-14.75</c:v>
                </c:pt>
                <c:pt idx="307">
                  <c:v>-14.7</c:v>
                </c:pt>
                <c:pt idx="308">
                  <c:v>-14.65</c:v>
                </c:pt>
                <c:pt idx="309">
                  <c:v>-14.6</c:v>
                </c:pt>
                <c:pt idx="310">
                  <c:v>-14.55</c:v>
                </c:pt>
                <c:pt idx="311">
                  <c:v>-14.5</c:v>
                </c:pt>
                <c:pt idx="312">
                  <c:v>-14.45</c:v>
                </c:pt>
                <c:pt idx="313">
                  <c:v>-14.4</c:v>
                </c:pt>
                <c:pt idx="314">
                  <c:v>-14.35</c:v>
                </c:pt>
                <c:pt idx="315">
                  <c:v>-14.3</c:v>
                </c:pt>
                <c:pt idx="316">
                  <c:v>-14.25</c:v>
                </c:pt>
                <c:pt idx="317">
                  <c:v>-14.2</c:v>
                </c:pt>
                <c:pt idx="318">
                  <c:v>-14.15</c:v>
                </c:pt>
                <c:pt idx="319">
                  <c:v>-14.1</c:v>
                </c:pt>
                <c:pt idx="320">
                  <c:v>-14.05</c:v>
                </c:pt>
                <c:pt idx="321">
                  <c:v>-14</c:v>
                </c:pt>
                <c:pt idx="322">
                  <c:v>-13.95</c:v>
                </c:pt>
                <c:pt idx="323">
                  <c:v>-13.9</c:v>
                </c:pt>
                <c:pt idx="324">
                  <c:v>-13.85</c:v>
                </c:pt>
                <c:pt idx="325">
                  <c:v>-13.8</c:v>
                </c:pt>
                <c:pt idx="326">
                  <c:v>-13.75</c:v>
                </c:pt>
                <c:pt idx="327">
                  <c:v>-13.7</c:v>
                </c:pt>
                <c:pt idx="328">
                  <c:v>-13.65</c:v>
                </c:pt>
                <c:pt idx="329">
                  <c:v>-13.6</c:v>
                </c:pt>
                <c:pt idx="330">
                  <c:v>-13.55</c:v>
                </c:pt>
                <c:pt idx="331">
                  <c:v>-13.5</c:v>
                </c:pt>
                <c:pt idx="332">
                  <c:v>-13.45</c:v>
                </c:pt>
                <c:pt idx="333">
                  <c:v>-13.4</c:v>
                </c:pt>
                <c:pt idx="334">
                  <c:v>-13.35</c:v>
                </c:pt>
                <c:pt idx="335">
                  <c:v>-13.3</c:v>
                </c:pt>
                <c:pt idx="336">
                  <c:v>-13.25</c:v>
                </c:pt>
                <c:pt idx="337">
                  <c:v>-13.2</c:v>
                </c:pt>
                <c:pt idx="338">
                  <c:v>-13.15</c:v>
                </c:pt>
                <c:pt idx="339">
                  <c:v>-13.1</c:v>
                </c:pt>
                <c:pt idx="340">
                  <c:v>-13.05</c:v>
                </c:pt>
                <c:pt idx="341">
                  <c:v>-13</c:v>
                </c:pt>
                <c:pt idx="342">
                  <c:v>-12.95</c:v>
                </c:pt>
                <c:pt idx="343">
                  <c:v>-12.9</c:v>
                </c:pt>
                <c:pt idx="344">
                  <c:v>-12.85</c:v>
                </c:pt>
                <c:pt idx="345">
                  <c:v>-12.8</c:v>
                </c:pt>
                <c:pt idx="346">
                  <c:v>-12.75</c:v>
                </c:pt>
                <c:pt idx="347">
                  <c:v>-12.7</c:v>
                </c:pt>
                <c:pt idx="348">
                  <c:v>-12.65</c:v>
                </c:pt>
                <c:pt idx="349">
                  <c:v>-12.6</c:v>
                </c:pt>
                <c:pt idx="350">
                  <c:v>-12.55</c:v>
                </c:pt>
                <c:pt idx="351">
                  <c:v>-12.5</c:v>
                </c:pt>
                <c:pt idx="352">
                  <c:v>-12.45</c:v>
                </c:pt>
                <c:pt idx="353">
                  <c:v>-12.4</c:v>
                </c:pt>
                <c:pt idx="354">
                  <c:v>-12.35</c:v>
                </c:pt>
                <c:pt idx="355">
                  <c:v>-12.3</c:v>
                </c:pt>
                <c:pt idx="356">
                  <c:v>-12.25</c:v>
                </c:pt>
                <c:pt idx="357">
                  <c:v>-12.2</c:v>
                </c:pt>
                <c:pt idx="358">
                  <c:v>-12.15</c:v>
                </c:pt>
                <c:pt idx="359">
                  <c:v>-12.1</c:v>
                </c:pt>
                <c:pt idx="360">
                  <c:v>-12.05</c:v>
                </c:pt>
                <c:pt idx="361">
                  <c:v>-12</c:v>
                </c:pt>
                <c:pt idx="362">
                  <c:v>-11.95</c:v>
                </c:pt>
                <c:pt idx="363">
                  <c:v>-11.9</c:v>
                </c:pt>
                <c:pt idx="364">
                  <c:v>-11.85</c:v>
                </c:pt>
                <c:pt idx="365">
                  <c:v>-11.8</c:v>
                </c:pt>
                <c:pt idx="366">
                  <c:v>-11.75</c:v>
                </c:pt>
                <c:pt idx="367">
                  <c:v>-11.7</c:v>
                </c:pt>
                <c:pt idx="368">
                  <c:v>-11.65</c:v>
                </c:pt>
                <c:pt idx="369">
                  <c:v>-11.6</c:v>
                </c:pt>
                <c:pt idx="370">
                  <c:v>-11.55</c:v>
                </c:pt>
                <c:pt idx="371">
                  <c:v>-11.5</c:v>
                </c:pt>
                <c:pt idx="372">
                  <c:v>-11.45</c:v>
                </c:pt>
                <c:pt idx="373">
                  <c:v>-11.4</c:v>
                </c:pt>
                <c:pt idx="374">
                  <c:v>-11.35</c:v>
                </c:pt>
                <c:pt idx="375">
                  <c:v>-11.3</c:v>
                </c:pt>
                <c:pt idx="376">
                  <c:v>-11.25</c:v>
                </c:pt>
                <c:pt idx="377">
                  <c:v>-11.2</c:v>
                </c:pt>
                <c:pt idx="378">
                  <c:v>-11.15</c:v>
                </c:pt>
                <c:pt idx="379">
                  <c:v>-11.1</c:v>
                </c:pt>
                <c:pt idx="380">
                  <c:v>-11.05</c:v>
                </c:pt>
                <c:pt idx="381">
                  <c:v>-11</c:v>
                </c:pt>
                <c:pt idx="382">
                  <c:v>-10.95</c:v>
                </c:pt>
                <c:pt idx="383">
                  <c:v>-10.9</c:v>
                </c:pt>
                <c:pt idx="384">
                  <c:v>-10.85</c:v>
                </c:pt>
                <c:pt idx="385">
                  <c:v>-10.8</c:v>
                </c:pt>
                <c:pt idx="386">
                  <c:v>-10.75</c:v>
                </c:pt>
                <c:pt idx="387">
                  <c:v>-10.7</c:v>
                </c:pt>
                <c:pt idx="388">
                  <c:v>-10.65</c:v>
                </c:pt>
                <c:pt idx="389">
                  <c:v>-10.6</c:v>
                </c:pt>
                <c:pt idx="390">
                  <c:v>-10.55</c:v>
                </c:pt>
                <c:pt idx="391">
                  <c:v>-10.5</c:v>
                </c:pt>
                <c:pt idx="392">
                  <c:v>-10.45</c:v>
                </c:pt>
                <c:pt idx="393">
                  <c:v>-10.4</c:v>
                </c:pt>
                <c:pt idx="394">
                  <c:v>-10.35</c:v>
                </c:pt>
                <c:pt idx="395">
                  <c:v>-10.3</c:v>
                </c:pt>
                <c:pt idx="396">
                  <c:v>-10.25</c:v>
                </c:pt>
                <c:pt idx="397">
                  <c:v>-10.199999999999999</c:v>
                </c:pt>
                <c:pt idx="398">
                  <c:v>-10.15</c:v>
                </c:pt>
                <c:pt idx="399">
                  <c:v>-10.1</c:v>
                </c:pt>
                <c:pt idx="400">
                  <c:v>-10.050000000000001</c:v>
                </c:pt>
                <c:pt idx="401">
                  <c:v>-10</c:v>
                </c:pt>
                <c:pt idx="402">
                  <c:v>-9.9499999999999993</c:v>
                </c:pt>
                <c:pt idx="403">
                  <c:v>-9.9</c:v>
                </c:pt>
                <c:pt idx="404">
                  <c:v>-9.85</c:v>
                </c:pt>
                <c:pt idx="405">
                  <c:v>-9.8000000000000007</c:v>
                </c:pt>
                <c:pt idx="406">
                  <c:v>-9.75</c:v>
                </c:pt>
                <c:pt idx="407">
                  <c:v>-9.6999999999999993</c:v>
                </c:pt>
                <c:pt idx="408">
                  <c:v>-9.65</c:v>
                </c:pt>
                <c:pt idx="409">
                  <c:v>-9.6</c:v>
                </c:pt>
                <c:pt idx="410">
                  <c:v>-9.5500000000000007</c:v>
                </c:pt>
                <c:pt idx="411">
                  <c:v>-9.5</c:v>
                </c:pt>
                <c:pt idx="412">
                  <c:v>-9.4499999999999993</c:v>
                </c:pt>
                <c:pt idx="413">
                  <c:v>-9.4</c:v>
                </c:pt>
                <c:pt idx="414">
                  <c:v>-9.35</c:v>
                </c:pt>
                <c:pt idx="415">
                  <c:v>-9.3000000000000007</c:v>
                </c:pt>
                <c:pt idx="416">
                  <c:v>-9.25</c:v>
                </c:pt>
                <c:pt idx="417">
                  <c:v>-9.1999999999999993</c:v>
                </c:pt>
                <c:pt idx="418">
                  <c:v>-9.15</c:v>
                </c:pt>
                <c:pt idx="419">
                  <c:v>-9.1</c:v>
                </c:pt>
                <c:pt idx="420">
                  <c:v>-9.0500000000000007</c:v>
                </c:pt>
                <c:pt idx="421">
                  <c:v>-9</c:v>
                </c:pt>
                <c:pt idx="422">
                  <c:v>-8.9499999999999993</c:v>
                </c:pt>
                <c:pt idx="423">
                  <c:v>-8.9</c:v>
                </c:pt>
                <c:pt idx="424">
                  <c:v>-8.85</c:v>
                </c:pt>
                <c:pt idx="425">
                  <c:v>-8.8000000000000007</c:v>
                </c:pt>
                <c:pt idx="426">
                  <c:v>-8.75</c:v>
                </c:pt>
                <c:pt idx="427">
                  <c:v>-8.6999999999999993</c:v>
                </c:pt>
                <c:pt idx="428">
                  <c:v>-8.65</c:v>
                </c:pt>
                <c:pt idx="429">
                  <c:v>-8.6</c:v>
                </c:pt>
                <c:pt idx="430">
                  <c:v>-8.5500000000000007</c:v>
                </c:pt>
                <c:pt idx="431">
                  <c:v>-8.5</c:v>
                </c:pt>
                <c:pt idx="432">
                  <c:v>-8.4499999999999993</c:v>
                </c:pt>
                <c:pt idx="433">
                  <c:v>-8.4</c:v>
                </c:pt>
                <c:pt idx="434">
                  <c:v>-8.35</c:v>
                </c:pt>
                <c:pt idx="435">
                  <c:v>-8.3000000000000007</c:v>
                </c:pt>
                <c:pt idx="436">
                  <c:v>-8.25</c:v>
                </c:pt>
                <c:pt idx="437">
                  <c:v>-8.1999999999999993</c:v>
                </c:pt>
                <c:pt idx="438">
                  <c:v>-8.15</c:v>
                </c:pt>
                <c:pt idx="439">
                  <c:v>-8.1</c:v>
                </c:pt>
                <c:pt idx="440">
                  <c:v>-8.0500000000000007</c:v>
                </c:pt>
                <c:pt idx="441">
                  <c:v>-8</c:v>
                </c:pt>
                <c:pt idx="442">
                  <c:v>-7.95</c:v>
                </c:pt>
                <c:pt idx="443">
                  <c:v>-7.9</c:v>
                </c:pt>
                <c:pt idx="444">
                  <c:v>-7.85</c:v>
                </c:pt>
                <c:pt idx="445">
                  <c:v>-7.8</c:v>
                </c:pt>
                <c:pt idx="446">
                  <c:v>-7.75</c:v>
                </c:pt>
                <c:pt idx="447">
                  <c:v>-7.7</c:v>
                </c:pt>
                <c:pt idx="448">
                  <c:v>-7.65</c:v>
                </c:pt>
                <c:pt idx="449">
                  <c:v>-7.6</c:v>
                </c:pt>
                <c:pt idx="450">
                  <c:v>-7.55</c:v>
                </c:pt>
                <c:pt idx="451">
                  <c:v>-7.5</c:v>
                </c:pt>
                <c:pt idx="452">
                  <c:v>-7.45</c:v>
                </c:pt>
                <c:pt idx="453">
                  <c:v>-7.4</c:v>
                </c:pt>
                <c:pt idx="454">
                  <c:v>-7.35</c:v>
                </c:pt>
                <c:pt idx="455">
                  <c:v>-7.3</c:v>
                </c:pt>
                <c:pt idx="456">
                  <c:v>-7.25</c:v>
                </c:pt>
                <c:pt idx="457">
                  <c:v>-7.2</c:v>
                </c:pt>
                <c:pt idx="458">
                  <c:v>-7.15</c:v>
                </c:pt>
                <c:pt idx="459">
                  <c:v>-7.1</c:v>
                </c:pt>
                <c:pt idx="460">
                  <c:v>-7.05</c:v>
                </c:pt>
                <c:pt idx="461">
                  <c:v>-7</c:v>
                </c:pt>
                <c:pt idx="462">
                  <c:v>-6.95</c:v>
                </c:pt>
                <c:pt idx="463">
                  <c:v>-6.9</c:v>
                </c:pt>
                <c:pt idx="464">
                  <c:v>-6.85</c:v>
                </c:pt>
                <c:pt idx="465">
                  <c:v>-6.8</c:v>
                </c:pt>
                <c:pt idx="466">
                  <c:v>-6.75</c:v>
                </c:pt>
                <c:pt idx="467">
                  <c:v>-6.7</c:v>
                </c:pt>
                <c:pt idx="468">
                  <c:v>-6.65</c:v>
                </c:pt>
                <c:pt idx="469">
                  <c:v>-6.6</c:v>
                </c:pt>
                <c:pt idx="470">
                  <c:v>-6.55</c:v>
                </c:pt>
                <c:pt idx="471">
                  <c:v>-6.5</c:v>
                </c:pt>
                <c:pt idx="472">
                  <c:v>-6.45</c:v>
                </c:pt>
                <c:pt idx="473">
                  <c:v>-6.4</c:v>
                </c:pt>
                <c:pt idx="474">
                  <c:v>-6.35</c:v>
                </c:pt>
                <c:pt idx="475">
                  <c:v>-6.3</c:v>
                </c:pt>
                <c:pt idx="476">
                  <c:v>-6.25</c:v>
                </c:pt>
                <c:pt idx="477">
                  <c:v>-6.2</c:v>
                </c:pt>
                <c:pt idx="478">
                  <c:v>-6.15</c:v>
                </c:pt>
                <c:pt idx="479">
                  <c:v>-6.1</c:v>
                </c:pt>
                <c:pt idx="480">
                  <c:v>-6.05</c:v>
                </c:pt>
                <c:pt idx="481">
                  <c:v>-6</c:v>
                </c:pt>
                <c:pt idx="482">
                  <c:v>-5.95</c:v>
                </c:pt>
                <c:pt idx="483">
                  <c:v>-5.9</c:v>
                </c:pt>
                <c:pt idx="484">
                  <c:v>-5.85</c:v>
                </c:pt>
                <c:pt idx="485">
                  <c:v>-5.8</c:v>
                </c:pt>
                <c:pt idx="486">
                  <c:v>-5.75</c:v>
                </c:pt>
                <c:pt idx="487">
                  <c:v>-5.7</c:v>
                </c:pt>
                <c:pt idx="488">
                  <c:v>-5.65</c:v>
                </c:pt>
                <c:pt idx="489">
                  <c:v>-5.6</c:v>
                </c:pt>
                <c:pt idx="490">
                  <c:v>-5.55</c:v>
                </c:pt>
                <c:pt idx="491">
                  <c:v>-5.5</c:v>
                </c:pt>
                <c:pt idx="492">
                  <c:v>-5.45</c:v>
                </c:pt>
                <c:pt idx="493">
                  <c:v>-5.4</c:v>
                </c:pt>
                <c:pt idx="494">
                  <c:v>-5.35</c:v>
                </c:pt>
                <c:pt idx="495">
                  <c:v>-5.3</c:v>
                </c:pt>
                <c:pt idx="496">
                  <c:v>-5.25</c:v>
                </c:pt>
                <c:pt idx="497">
                  <c:v>-5.2</c:v>
                </c:pt>
                <c:pt idx="498">
                  <c:v>-5.15</c:v>
                </c:pt>
                <c:pt idx="499">
                  <c:v>-5.0999999999999996</c:v>
                </c:pt>
                <c:pt idx="500">
                  <c:v>-5.05</c:v>
                </c:pt>
                <c:pt idx="501">
                  <c:v>-5</c:v>
                </c:pt>
                <c:pt idx="502">
                  <c:v>-4.95</c:v>
                </c:pt>
                <c:pt idx="503">
                  <c:v>-4.9000000000000004</c:v>
                </c:pt>
                <c:pt idx="504">
                  <c:v>-4.8499999999999996</c:v>
                </c:pt>
                <c:pt idx="505">
                  <c:v>-4.8</c:v>
                </c:pt>
                <c:pt idx="506">
                  <c:v>-4.75</c:v>
                </c:pt>
                <c:pt idx="507">
                  <c:v>-4.7</c:v>
                </c:pt>
                <c:pt idx="508">
                  <c:v>-4.6500000000000004</c:v>
                </c:pt>
                <c:pt idx="509">
                  <c:v>-4.5999999999999996</c:v>
                </c:pt>
                <c:pt idx="510">
                  <c:v>-4.55</c:v>
                </c:pt>
                <c:pt idx="511">
                  <c:v>-4.5</c:v>
                </c:pt>
                <c:pt idx="512">
                  <c:v>-4.45</c:v>
                </c:pt>
                <c:pt idx="513">
                  <c:v>-4.4000000000000004</c:v>
                </c:pt>
                <c:pt idx="514">
                  <c:v>-4.3499999999999996</c:v>
                </c:pt>
                <c:pt idx="515">
                  <c:v>-4.3</c:v>
                </c:pt>
                <c:pt idx="516">
                  <c:v>-4.25</c:v>
                </c:pt>
                <c:pt idx="517">
                  <c:v>-4.2</c:v>
                </c:pt>
                <c:pt idx="518">
                  <c:v>-4.1500000000000004</c:v>
                </c:pt>
                <c:pt idx="519">
                  <c:v>-4.0999999999999996</c:v>
                </c:pt>
                <c:pt idx="520">
                  <c:v>-4.05</c:v>
                </c:pt>
                <c:pt idx="521">
                  <c:v>-4</c:v>
                </c:pt>
                <c:pt idx="522">
                  <c:v>-3.95</c:v>
                </c:pt>
                <c:pt idx="523">
                  <c:v>-3.9</c:v>
                </c:pt>
                <c:pt idx="524">
                  <c:v>-3.85</c:v>
                </c:pt>
                <c:pt idx="525">
                  <c:v>-3.8</c:v>
                </c:pt>
                <c:pt idx="526">
                  <c:v>-3.75</c:v>
                </c:pt>
                <c:pt idx="527">
                  <c:v>-3.7</c:v>
                </c:pt>
                <c:pt idx="528">
                  <c:v>-3.65</c:v>
                </c:pt>
                <c:pt idx="529">
                  <c:v>-3.6</c:v>
                </c:pt>
                <c:pt idx="530">
                  <c:v>-3.55</c:v>
                </c:pt>
                <c:pt idx="531">
                  <c:v>-3.5</c:v>
                </c:pt>
                <c:pt idx="532">
                  <c:v>-3.45</c:v>
                </c:pt>
                <c:pt idx="533">
                  <c:v>-3.4</c:v>
                </c:pt>
                <c:pt idx="534">
                  <c:v>-3.35</c:v>
                </c:pt>
                <c:pt idx="535">
                  <c:v>-3.3</c:v>
                </c:pt>
                <c:pt idx="536">
                  <c:v>-3.25</c:v>
                </c:pt>
                <c:pt idx="537">
                  <c:v>-3.2</c:v>
                </c:pt>
                <c:pt idx="538">
                  <c:v>-3.15</c:v>
                </c:pt>
                <c:pt idx="539">
                  <c:v>-3.1</c:v>
                </c:pt>
                <c:pt idx="540">
                  <c:v>-3.05</c:v>
                </c:pt>
                <c:pt idx="541">
                  <c:v>-3</c:v>
                </c:pt>
                <c:pt idx="542">
                  <c:v>-2.95</c:v>
                </c:pt>
                <c:pt idx="543">
                  <c:v>-2.9</c:v>
                </c:pt>
                <c:pt idx="544">
                  <c:v>-2.85</c:v>
                </c:pt>
                <c:pt idx="545">
                  <c:v>-2.8</c:v>
                </c:pt>
                <c:pt idx="546">
                  <c:v>-2.75</c:v>
                </c:pt>
                <c:pt idx="547">
                  <c:v>-2.7</c:v>
                </c:pt>
                <c:pt idx="548">
                  <c:v>-2.65</c:v>
                </c:pt>
                <c:pt idx="549">
                  <c:v>-2.6</c:v>
                </c:pt>
                <c:pt idx="550">
                  <c:v>-2.5499999999999998</c:v>
                </c:pt>
                <c:pt idx="551">
                  <c:v>-2.5</c:v>
                </c:pt>
                <c:pt idx="552">
                  <c:v>-2.4500000000000002</c:v>
                </c:pt>
                <c:pt idx="553">
                  <c:v>-2.4</c:v>
                </c:pt>
                <c:pt idx="554">
                  <c:v>-2.35</c:v>
                </c:pt>
                <c:pt idx="555">
                  <c:v>-2.2999999999999998</c:v>
                </c:pt>
                <c:pt idx="556">
                  <c:v>-2.25</c:v>
                </c:pt>
                <c:pt idx="557">
                  <c:v>-2.2000000000000002</c:v>
                </c:pt>
                <c:pt idx="558">
                  <c:v>-2.15</c:v>
                </c:pt>
                <c:pt idx="559">
                  <c:v>-2.1</c:v>
                </c:pt>
                <c:pt idx="560">
                  <c:v>-2.0499999999999998</c:v>
                </c:pt>
                <c:pt idx="561">
                  <c:v>-2</c:v>
                </c:pt>
                <c:pt idx="562">
                  <c:v>-1.95</c:v>
                </c:pt>
                <c:pt idx="563">
                  <c:v>-1.9</c:v>
                </c:pt>
                <c:pt idx="564">
                  <c:v>-1.85</c:v>
                </c:pt>
                <c:pt idx="565">
                  <c:v>-1.8</c:v>
                </c:pt>
                <c:pt idx="566">
                  <c:v>-1.75</c:v>
                </c:pt>
                <c:pt idx="567">
                  <c:v>-1.7</c:v>
                </c:pt>
                <c:pt idx="568">
                  <c:v>-1.65</c:v>
                </c:pt>
                <c:pt idx="569">
                  <c:v>-1.6</c:v>
                </c:pt>
                <c:pt idx="570">
                  <c:v>-1.55</c:v>
                </c:pt>
                <c:pt idx="571">
                  <c:v>-1.5</c:v>
                </c:pt>
                <c:pt idx="572">
                  <c:v>-1.45</c:v>
                </c:pt>
                <c:pt idx="573">
                  <c:v>-1.4</c:v>
                </c:pt>
                <c:pt idx="574">
                  <c:v>-1.35</c:v>
                </c:pt>
                <c:pt idx="575">
                  <c:v>-1.3</c:v>
                </c:pt>
                <c:pt idx="576">
                  <c:v>-1.25</c:v>
                </c:pt>
                <c:pt idx="577">
                  <c:v>-1.2</c:v>
                </c:pt>
                <c:pt idx="578">
                  <c:v>-1.1499999999999999</c:v>
                </c:pt>
                <c:pt idx="579">
                  <c:v>-1.1000000000000001</c:v>
                </c:pt>
                <c:pt idx="580">
                  <c:v>-1.05</c:v>
                </c:pt>
                <c:pt idx="581">
                  <c:v>-1</c:v>
                </c:pt>
                <c:pt idx="582">
                  <c:v>-0.95</c:v>
                </c:pt>
                <c:pt idx="583">
                  <c:v>-0.9</c:v>
                </c:pt>
                <c:pt idx="584">
                  <c:v>-0.85</c:v>
                </c:pt>
                <c:pt idx="585">
                  <c:v>-0.8</c:v>
                </c:pt>
                <c:pt idx="586">
                  <c:v>-0.75</c:v>
                </c:pt>
                <c:pt idx="587">
                  <c:v>-0.7</c:v>
                </c:pt>
                <c:pt idx="588">
                  <c:v>-0.65</c:v>
                </c:pt>
                <c:pt idx="589">
                  <c:v>-0.6</c:v>
                </c:pt>
                <c:pt idx="590">
                  <c:v>-0.55000000000000004</c:v>
                </c:pt>
                <c:pt idx="591">
                  <c:v>-0.5</c:v>
                </c:pt>
                <c:pt idx="592">
                  <c:v>-0.45</c:v>
                </c:pt>
                <c:pt idx="593">
                  <c:v>-0.4</c:v>
                </c:pt>
                <c:pt idx="594">
                  <c:v>-0.35</c:v>
                </c:pt>
                <c:pt idx="595">
                  <c:v>-0.3</c:v>
                </c:pt>
                <c:pt idx="596">
                  <c:v>-0.25</c:v>
                </c:pt>
                <c:pt idx="597">
                  <c:v>-0.2</c:v>
                </c:pt>
                <c:pt idx="598">
                  <c:v>-0.15</c:v>
                </c:pt>
                <c:pt idx="599">
                  <c:v>-0.1</c:v>
                </c:pt>
                <c:pt idx="600">
                  <c:v>-0.05</c:v>
                </c:pt>
                <c:pt idx="601">
                  <c:v>0</c:v>
                </c:pt>
                <c:pt idx="602">
                  <c:v>0.05</c:v>
                </c:pt>
                <c:pt idx="603">
                  <c:v>0.1</c:v>
                </c:pt>
                <c:pt idx="604">
                  <c:v>0.15</c:v>
                </c:pt>
                <c:pt idx="605">
                  <c:v>0.2</c:v>
                </c:pt>
                <c:pt idx="606">
                  <c:v>0.25</c:v>
                </c:pt>
                <c:pt idx="607">
                  <c:v>0.3</c:v>
                </c:pt>
                <c:pt idx="608">
                  <c:v>0.35</c:v>
                </c:pt>
                <c:pt idx="609">
                  <c:v>0.4</c:v>
                </c:pt>
                <c:pt idx="610">
                  <c:v>0.45</c:v>
                </c:pt>
                <c:pt idx="611">
                  <c:v>0.5</c:v>
                </c:pt>
                <c:pt idx="612">
                  <c:v>0.55000000000000004</c:v>
                </c:pt>
                <c:pt idx="613">
                  <c:v>0.6</c:v>
                </c:pt>
                <c:pt idx="614">
                  <c:v>0.65</c:v>
                </c:pt>
                <c:pt idx="615">
                  <c:v>0.7</c:v>
                </c:pt>
                <c:pt idx="616">
                  <c:v>0.75</c:v>
                </c:pt>
                <c:pt idx="617">
                  <c:v>0.8</c:v>
                </c:pt>
                <c:pt idx="618">
                  <c:v>0.85</c:v>
                </c:pt>
                <c:pt idx="619">
                  <c:v>0.9</c:v>
                </c:pt>
                <c:pt idx="620">
                  <c:v>0.95</c:v>
                </c:pt>
                <c:pt idx="621">
                  <c:v>1</c:v>
                </c:pt>
                <c:pt idx="622">
                  <c:v>1.05</c:v>
                </c:pt>
                <c:pt idx="623">
                  <c:v>1.1000000000000001</c:v>
                </c:pt>
                <c:pt idx="624">
                  <c:v>1.1499999999999999</c:v>
                </c:pt>
                <c:pt idx="625">
                  <c:v>1.2</c:v>
                </c:pt>
                <c:pt idx="626">
                  <c:v>1.25</c:v>
                </c:pt>
                <c:pt idx="627">
                  <c:v>1.3</c:v>
                </c:pt>
                <c:pt idx="628">
                  <c:v>1.35</c:v>
                </c:pt>
                <c:pt idx="629">
                  <c:v>1.4</c:v>
                </c:pt>
                <c:pt idx="630">
                  <c:v>1.45</c:v>
                </c:pt>
                <c:pt idx="631">
                  <c:v>1.5</c:v>
                </c:pt>
                <c:pt idx="632">
                  <c:v>1.55</c:v>
                </c:pt>
                <c:pt idx="633">
                  <c:v>1.6</c:v>
                </c:pt>
                <c:pt idx="634">
                  <c:v>1.65</c:v>
                </c:pt>
                <c:pt idx="635">
                  <c:v>1.7</c:v>
                </c:pt>
                <c:pt idx="636">
                  <c:v>1.75</c:v>
                </c:pt>
                <c:pt idx="637">
                  <c:v>1.8</c:v>
                </c:pt>
                <c:pt idx="638">
                  <c:v>1.85</c:v>
                </c:pt>
                <c:pt idx="639">
                  <c:v>1.9</c:v>
                </c:pt>
                <c:pt idx="640">
                  <c:v>1.95</c:v>
                </c:pt>
                <c:pt idx="641">
                  <c:v>2</c:v>
                </c:pt>
                <c:pt idx="642">
                  <c:v>2.0499999999999998</c:v>
                </c:pt>
                <c:pt idx="643">
                  <c:v>2.1</c:v>
                </c:pt>
                <c:pt idx="644">
                  <c:v>2.15</c:v>
                </c:pt>
                <c:pt idx="645">
                  <c:v>2.2000000000000002</c:v>
                </c:pt>
                <c:pt idx="646">
                  <c:v>2.25</c:v>
                </c:pt>
                <c:pt idx="647">
                  <c:v>2.2999999999999998</c:v>
                </c:pt>
                <c:pt idx="648">
                  <c:v>2.35</c:v>
                </c:pt>
                <c:pt idx="649">
                  <c:v>2.4</c:v>
                </c:pt>
                <c:pt idx="650">
                  <c:v>2.4500000000000002</c:v>
                </c:pt>
                <c:pt idx="651">
                  <c:v>2.5</c:v>
                </c:pt>
                <c:pt idx="652">
                  <c:v>2.5499999999999998</c:v>
                </c:pt>
                <c:pt idx="653">
                  <c:v>2.6</c:v>
                </c:pt>
                <c:pt idx="654">
                  <c:v>2.65</c:v>
                </c:pt>
                <c:pt idx="655">
                  <c:v>2.7</c:v>
                </c:pt>
                <c:pt idx="656">
                  <c:v>2.75</c:v>
                </c:pt>
                <c:pt idx="657">
                  <c:v>2.8</c:v>
                </c:pt>
                <c:pt idx="658">
                  <c:v>2.85</c:v>
                </c:pt>
                <c:pt idx="659">
                  <c:v>2.9</c:v>
                </c:pt>
                <c:pt idx="660">
                  <c:v>2.95</c:v>
                </c:pt>
                <c:pt idx="661">
                  <c:v>3</c:v>
                </c:pt>
                <c:pt idx="662">
                  <c:v>3.05</c:v>
                </c:pt>
                <c:pt idx="663">
                  <c:v>3.1</c:v>
                </c:pt>
                <c:pt idx="664">
                  <c:v>3.15</c:v>
                </c:pt>
                <c:pt idx="665">
                  <c:v>3.2</c:v>
                </c:pt>
                <c:pt idx="666">
                  <c:v>3.25</c:v>
                </c:pt>
                <c:pt idx="667">
                  <c:v>3.3</c:v>
                </c:pt>
                <c:pt idx="668">
                  <c:v>3.35</c:v>
                </c:pt>
                <c:pt idx="669">
                  <c:v>3.4</c:v>
                </c:pt>
                <c:pt idx="670">
                  <c:v>3.45</c:v>
                </c:pt>
                <c:pt idx="671">
                  <c:v>3.5</c:v>
                </c:pt>
                <c:pt idx="672">
                  <c:v>3.55</c:v>
                </c:pt>
                <c:pt idx="673">
                  <c:v>3.6</c:v>
                </c:pt>
                <c:pt idx="674">
                  <c:v>3.65</c:v>
                </c:pt>
                <c:pt idx="675">
                  <c:v>3.7</c:v>
                </c:pt>
                <c:pt idx="676">
                  <c:v>3.75</c:v>
                </c:pt>
                <c:pt idx="677">
                  <c:v>3.8</c:v>
                </c:pt>
                <c:pt idx="678">
                  <c:v>3.85</c:v>
                </c:pt>
                <c:pt idx="679">
                  <c:v>3.9</c:v>
                </c:pt>
                <c:pt idx="680">
                  <c:v>3.95</c:v>
                </c:pt>
                <c:pt idx="681">
                  <c:v>4</c:v>
                </c:pt>
                <c:pt idx="682">
                  <c:v>4.05</c:v>
                </c:pt>
                <c:pt idx="683">
                  <c:v>4.0999999999999996</c:v>
                </c:pt>
                <c:pt idx="684">
                  <c:v>4.1500000000000004</c:v>
                </c:pt>
                <c:pt idx="685">
                  <c:v>4.2</c:v>
                </c:pt>
                <c:pt idx="686">
                  <c:v>4.25</c:v>
                </c:pt>
                <c:pt idx="687">
                  <c:v>4.3</c:v>
                </c:pt>
                <c:pt idx="688">
                  <c:v>4.3499999999999996</c:v>
                </c:pt>
                <c:pt idx="689">
                  <c:v>4.4000000000000004</c:v>
                </c:pt>
                <c:pt idx="690">
                  <c:v>4.45</c:v>
                </c:pt>
                <c:pt idx="691">
                  <c:v>4.5</c:v>
                </c:pt>
                <c:pt idx="692">
                  <c:v>4.55</c:v>
                </c:pt>
                <c:pt idx="693">
                  <c:v>4.5999999999999996</c:v>
                </c:pt>
                <c:pt idx="694">
                  <c:v>4.6500000000000004</c:v>
                </c:pt>
                <c:pt idx="695">
                  <c:v>4.7</c:v>
                </c:pt>
                <c:pt idx="696">
                  <c:v>4.75</c:v>
                </c:pt>
                <c:pt idx="697">
                  <c:v>4.8</c:v>
                </c:pt>
                <c:pt idx="698">
                  <c:v>4.8499999999999996</c:v>
                </c:pt>
                <c:pt idx="699">
                  <c:v>4.9000000000000004</c:v>
                </c:pt>
                <c:pt idx="700">
                  <c:v>4.95</c:v>
                </c:pt>
                <c:pt idx="701">
                  <c:v>5</c:v>
                </c:pt>
                <c:pt idx="702">
                  <c:v>5.05</c:v>
                </c:pt>
                <c:pt idx="703">
                  <c:v>5.0999999999999996</c:v>
                </c:pt>
                <c:pt idx="704">
                  <c:v>5.15</c:v>
                </c:pt>
                <c:pt idx="705">
                  <c:v>5.2</c:v>
                </c:pt>
                <c:pt idx="706">
                  <c:v>5.25</c:v>
                </c:pt>
                <c:pt idx="707">
                  <c:v>5.3</c:v>
                </c:pt>
                <c:pt idx="708">
                  <c:v>5.35</c:v>
                </c:pt>
                <c:pt idx="709">
                  <c:v>5.4</c:v>
                </c:pt>
                <c:pt idx="710">
                  <c:v>5.45</c:v>
                </c:pt>
                <c:pt idx="711">
                  <c:v>5.5</c:v>
                </c:pt>
                <c:pt idx="712">
                  <c:v>5.55</c:v>
                </c:pt>
                <c:pt idx="713">
                  <c:v>5.6</c:v>
                </c:pt>
                <c:pt idx="714">
                  <c:v>5.65</c:v>
                </c:pt>
                <c:pt idx="715">
                  <c:v>5.7</c:v>
                </c:pt>
                <c:pt idx="716">
                  <c:v>5.75</c:v>
                </c:pt>
                <c:pt idx="717">
                  <c:v>5.8</c:v>
                </c:pt>
                <c:pt idx="718">
                  <c:v>5.85</c:v>
                </c:pt>
                <c:pt idx="719">
                  <c:v>5.9</c:v>
                </c:pt>
                <c:pt idx="720">
                  <c:v>5.95</c:v>
                </c:pt>
                <c:pt idx="721">
                  <c:v>6</c:v>
                </c:pt>
                <c:pt idx="722">
                  <c:v>6.05</c:v>
                </c:pt>
                <c:pt idx="723">
                  <c:v>6.1</c:v>
                </c:pt>
                <c:pt idx="724">
                  <c:v>6.15</c:v>
                </c:pt>
                <c:pt idx="725">
                  <c:v>6.2</c:v>
                </c:pt>
                <c:pt idx="726">
                  <c:v>6.25</c:v>
                </c:pt>
                <c:pt idx="727">
                  <c:v>6.3</c:v>
                </c:pt>
                <c:pt idx="728">
                  <c:v>6.35</c:v>
                </c:pt>
                <c:pt idx="729">
                  <c:v>6.4</c:v>
                </c:pt>
                <c:pt idx="730">
                  <c:v>6.45</c:v>
                </c:pt>
                <c:pt idx="731">
                  <c:v>6.5</c:v>
                </c:pt>
                <c:pt idx="732">
                  <c:v>6.55</c:v>
                </c:pt>
                <c:pt idx="733">
                  <c:v>6.6</c:v>
                </c:pt>
                <c:pt idx="734">
                  <c:v>6.65</c:v>
                </c:pt>
                <c:pt idx="735">
                  <c:v>6.7</c:v>
                </c:pt>
                <c:pt idx="736">
                  <c:v>6.75</c:v>
                </c:pt>
                <c:pt idx="737">
                  <c:v>6.8</c:v>
                </c:pt>
                <c:pt idx="738">
                  <c:v>6.85</c:v>
                </c:pt>
                <c:pt idx="739">
                  <c:v>6.9</c:v>
                </c:pt>
                <c:pt idx="740">
                  <c:v>6.95</c:v>
                </c:pt>
                <c:pt idx="741">
                  <c:v>7</c:v>
                </c:pt>
                <c:pt idx="742">
                  <c:v>7.05</c:v>
                </c:pt>
                <c:pt idx="743">
                  <c:v>7.1</c:v>
                </c:pt>
                <c:pt idx="744">
                  <c:v>7.15</c:v>
                </c:pt>
                <c:pt idx="745">
                  <c:v>7.2</c:v>
                </c:pt>
                <c:pt idx="746">
                  <c:v>7.25</c:v>
                </c:pt>
                <c:pt idx="747">
                  <c:v>7.3</c:v>
                </c:pt>
                <c:pt idx="748">
                  <c:v>7.35</c:v>
                </c:pt>
                <c:pt idx="749">
                  <c:v>7.4</c:v>
                </c:pt>
                <c:pt idx="750">
                  <c:v>7.45</c:v>
                </c:pt>
                <c:pt idx="751">
                  <c:v>7.5</c:v>
                </c:pt>
                <c:pt idx="752">
                  <c:v>7.55</c:v>
                </c:pt>
                <c:pt idx="753">
                  <c:v>7.6</c:v>
                </c:pt>
                <c:pt idx="754">
                  <c:v>7.65</c:v>
                </c:pt>
                <c:pt idx="755">
                  <c:v>7.7</c:v>
                </c:pt>
                <c:pt idx="756">
                  <c:v>7.75</c:v>
                </c:pt>
                <c:pt idx="757">
                  <c:v>7.8</c:v>
                </c:pt>
                <c:pt idx="758">
                  <c:v>7.85</c:v>
                </c:pt>
                <c:pt idx="759">
                  <c:v>7.9</c:v>
                </c:pt>
                <c:pt idx="760">
                  <c:v>7.95</c:v>
                </c:pt>
                <c:pt idx="761">
                  <c:v>8</c:v>
                </c:pt>
                <c:pt idx="762">
                  <c:v>8.0500000000000007</c:v>
                </c:pt>
                <c:pt idx="763">
                  <c:v>8.1</c:v>
                </c:pt>
                <c:pt idx="764">
                  <c:v>8.15</c:v>
                </c:pt>
                <c:pt idx="765">
                  <c:v>8.1999999999999993</c:v>
                </c:pt>
                <c:pt idx="766">
                  <c:v>8.25</c:v>
                </c:pt>
                <c:pt idx="767">
                  <c:v>8.3000000000000007</c:v>
                </c:pt>
                <c:pt idx="768">
                  <c:v>8.35</c:v>
                </c:pt>
                <c:pt idx="769">
                  <c:v>8.4</c:v>
                </c:pt>
                <c:pt idx="770">
                  <c:v>8.4499999999999993</c:v>
                </c:pt>
                <c:pt idx="771">
                  <c:v>8.5</c:v>
                </c:pt>
                <c:pt idx="772">
                  <c:v>8.5500000000000007</c:v>
                </c:pt>
                <c:pt idx="773">
                  <c:v>8.6</c:v>
                </c:pt>
                <c:pt idx="774">
                  <c:v>8.65</c:v>
                </c:pt>
                <c:pt idx="775">
                  <c:v>8.6999999999999993</c:v>
                </c:pt>
                <c:pt idx="776">
                  <c:v>8.75</c:v>
                </c:pt>
                <c:pt idx="777">
                  <c:v>8.8000000000000007</c:v>
                </c:pt>
                <c:pt idx="778">
                  <c:v>8.85</c:v>
                </c:pt>
                <c:pt idx="779">
                  <c:v>8.9</c:v>
                </c:pt>
                <c:pt idx="780">
                  <c:v>8.9499999999999993</c:v>
                </c:pt>
                <c:pt idx="781">
                  <c:v>9</c:v>
                </c:pt>
                <c:pt idx="782">
                  <c:v>9.0500000000000007</c:v>
                </c:pt>
                <c:pt idx="783">
                  <c:v>9.1</c:v>
                </c:pt>
                <c:pt idx="784">
                  <c:v>9.15</c:v>
                </c:pt>
                <c:pt idx="785">
                  <c:v>9.1999999999999993</c:v>
                </c:pt>
                <c:pt idx="786">
                  <c:v>9.25</c:v>
                </c:pt>
                <c:pt idx="787">
                  <c:v>9.3000000000000007</c:v>
                </c:pt>
                <c:pt idx="788">
                  <c:v>9.35</c:v>
                </c:pt>
                <c:pt idx="789">
                  <c:v>9.4</c:v>
                </c:pt>
                <c:pt idx="790">
                  <c:v>9.4499999999999993</c:v>
                </c:pt>
                <c:pt idx="791">
                  <c:v>9.5</c:v>
                </c:pt>
                <c:pt idx="792">
                  <c:v>9.5500000000000007</c:v>
                </c:pt>
                <c:pt idx="793">
                  <c:v>9.6</c:v>
                </c:pt>
                <c:pt idx="794">
                  <c:v>9.65</c:v>
                </c:pt>
                <c:pt idx="795">
                  <c:v>9.6999999999999993</c:v>
                </c:pt>
                <c:pt idx="796">
                  <c:v>9.75</c:v>
                </c:pt>
                <c:pt idx="797">
                  <c:v>9.8000000000000007</c:v>
                </c:pt>
                <c:pt idx="798">
                  <c:v>9.85</c:v>
                </c:pt>
                <c:pt idx="799">
                  <c:v>9.9</c:v>
                </c:pt>
                <c:pt idx="800">
                  <c:v>9.9499999999999993</c:v>
                </c:pt>
                <c:pt idx="801">
                  <c:v>10</c:v>
                </c:pt>
                <c:pt idx="802">
                  <c:v>10.050000000000001</c:v>
                </c:pt>
                <c:pt idx="803">
                  <c:v>10.1</c:v>
                </c:pt>
                <c:pt idx="804">
                  <c:v>10.15</c:v>
                </c:pt>
                <c:pt idx="805">
                  <c:v>10.199999999999999</c:v>
                </c:pt>
                <c:pt idx="806">
                  <c:v>10.25</c:v>
                </c:pt>
                <c:pt idx="807">
                  <c:v>10.3</c:v>
                </c:pt>
                <c:pt idx="808">
                  <c:v>10.35</c:v>
                </c:pt>
                <c:pt idx="809">
                  <c:v>10.4</c:v>
                </c:pt>
                <c:pt idx="810">
                  <c:v>10.45</c:v>
                </c:pt>
                <c:pt idx="811">
                  <c:v>10.5</c:v>
                </c:pt>
                <c:pt idx="812">
                  <c:v>10.55</c:v>
                </c:pt>
                <c:pt idx="813">
                  <c:v>10.6</c:v>
                </c:pt>
                <c:pt idx="814">
                  <c:v>10.65</c:v>
                </c:pt>
                <c:pt idx="815">
                  <c:v>10.7</c:v>
                </c:pt>
                <c:pt idx="816">
                  <c:v>10.75</c:v>
                </c:pt>
                <c:pt idx="817">
                  <c:v>10.8</c:v>
                </c:pt>
                <c:pt idx="818">
                  <c:v>10.85</c:v>
                </c:pt>
                <c:pt idx="819">
                  <c:v>10.9</c:v>
                </c:pt>
                <c:pt idx="820">
                  <c:v>10.95</c:v>
                </c:pt>
                <c:pt idx="821">
                  <c:v>11</c:v>
                </c:pt>
                <c:pt idx="822">
                  <c:v>11.05</c:v>
                </c:pt>
                <c:pt idx="823">
                  <c:v>11.1</c:v>
                </c:pt>
                <c:pt idx="824">
                  <c:v>11.15</c:v>
                </c:pt>
                <c:pt idx="825">
                  <c:v>11.2</c:v>
                </c:pt>
                <c:pt idx="826">
                  <c:v>11.25</c:v>
                </c:pt>
                <c:pt idx="827">
                  <c:v>11.3</c:v>
                </c:pt>
                <c:pt idx="828">
                  <c:v>11.35</c:v>
                </c:pt>
                <c:pt idx="829">
                  <c:v>11.4</c:v>
                </c:pt>
                <c:pt idx="830">
                  <c:v>11.45</c:v>
                </c:pt>
                <c:pt idx="831">
                  <c:v>11.5</c:v>
                </c:pt>
                <c:pt idx="832">
                  <c:v>11.55</c:v>
                </c:pt>
                <c:pt idx="833">
                  <c:v>11.6</c:v>
                </c:pt>
                <c:pt idx="834">
                  <c:v>11.65</c:v>
                </c:pt>
                <c:pt idx="835">
                  <c:v>11.7</c:v>
                </c:pt>
                <c:pt idx="836">
                  <c:v>11.75</c:v>
                </c:pt>
                <c:pt idx="837">
                  <c:v>11.8</c:v>
                </c:pt>
                <c:pt idx="838">
                  <c:v>11.85</c:v>
                </c:pt>
                <c:pt idx="839">
                  <c:v>11.9</c:v>
                </c:pt>
                <c:pt idx="840">
                  <c:v>11.95</c:v>
                </c:pt>
                <c:pt idx="841">
                  <c:v>12</c:v>
                </c:pt>
                <c:pt idx="842">
                  <c:v>12.05</c:v>
                </c:pt>
                <c:pt idx="843">
                  <c:v>12.1</c:v>
                </c:pt>
                <c:pt idx="844">
                  <c:v>12.15</c:v>
                </c:pt>
                <c:pt idx="845">
                  <c:v>12.2</c:v>
                </c:pt>
                <c:pt idx="846">
                  <c:v>12.25</c:v>
                </c:pt>
                <c:pt idx="847">
                  <c:v>12.3</c:v>
                </c:pt>
                <c:pt idx="848">
                  <c:v>12.35</c:v>
                </c:pt>
                <c:pt idx="849">
                  <c:v>12.4</c:v>
                </c:pt>
                <c:pt idx="850">
                  <c:v>12.45</c:v>
                </c:pt>
                <c:pt idx="851">
                  <c:v>12.5</c:v>
                </c:pt>
                <c:pt idx="852">
                  <c:v>12.55</c:v>
                </c:pt>
                <c:pt idx="853">
                  <c:v>12.6</c:v>
                </c:pt>
                <c:pt idx="854">
                  <c:v>12.65</c:v>
                </c:pt>
                <c:pt idx="855">
                  <c:v>12.7</c:v>
                </c:pt>
                <c:pt idx="856">
                  <c:v>12.75</c:v>
                </c:pt>
                <c:pt idx="857">
                  <c:v>12.8</c:v>
                </c:pt>
                <c:pt idx="858">
                  <c:v>12.85</c:v>
                </c:pt>
                <c:pt idx="859">
                  <c:v>12.9</c:v>
                </c:pt>
                <c:pt idx="860">
                  <c:v>12.95</c:v>
                </c:pt>
                <c:pt idx="861">
                  <c:v>13</c:v>
                </c:pt>
                <c:pt idx="862">
                  <c:v>13.05</c:v>
                </c:pt>
                <c:pt idx="863">
                  <c:v>13.1</c:v>
                </c:pt>
                <c:pt idx="864">
                  <c:v>13.15</c:v>
                </c:pt>
                <c:pt idx="865">
                  <c:v>13.2</c:v>
                </c:pt>
                <c:pt idx="866">
                  <c:v>13.25</c:v>
                </c:pt>
                <c:pt idx="867">
                  <c:v>13.3</c:v>
                </c:pt>
                <c:pt idx="868">
                  <c:v>13.35</c:v>
                </c:pt>
                <c:pt idx="869">
                  <c:v>13.4</c:v>
                </c:pt>
                <c:pt idx="870">
                  <c:v>13.45</c:v>
                </c:pt>
                <c:pt idx="871">
                  <c:v>13.5</c:v>
                </c:pt>
                <c:pt idx="872">
                  <c:v>13.55</c:v>
                </c:pt>
                <c:pt idx="873">
                  <c:v>13.6</c:v>
                </c:pt>
                <c:pt idx="874">
                  <c:v>13.65</c:v>
                </c:pt>
                <c:pt idx="875">
                  <c:v>13.7</c:v>
                </c:pt>
                <c:pt idx="876">
                  <c:v>13.75</c:v>
                </c:pt>
                <c:pt idx="877">
                  <c:v>13.8</c:v>
                </c:pt>
                <c:pt idx="878">
                  <c:v>13.85</c:v>
                </c:pt>
                <c:pt idx="879">
                  <c:v>13.9</c:v>
                </c:pt>
                <c:pt idx="880">
                  <c:v>13.95</c:v>
                </c:pt>
                <c:pt idx="881">
                  <c:v>14</c:v>
                </c:pt>
                <c:pt idx="882">
                  <c:v>14.05</c:v>
                </c:pt>
                <c:pt idx="883">
                  <c:v>14.1</c:v>
                </c:pt>
                <c:pt idx="884">
                  <c:v>14.15</c:v>
                </c:pt>
                <c:pt idx="885">
                  <c:v>14.2</c:v>
                </c:pt>
                <c:pt idx="886">
                  <c:v>14.25</c:v>
                </c:pt>
                <c:pt idx="887">
                  <c:v>14.3</c:v>
                </c:pt>
                <c:pt idx="888">
                  <c:v>14.35</c:v>
                </c:pt>
                <c:pt idx="889">
                  <c:v>14.4</c:v>
                </c:pt>
                <c:pt idx="890">
                  <c:v>14.45</c:v>
                </c:pt>
                <c:pt idx="891">
                  <c:v>14.5</c:v>
                </c:pt>
                <c:pt idx="892">
                  <c:v>14.55</c:v>
                </c:pt>
                <c:pt idx="893">
                  <c:v>14.6</c:v>
                </c:pt>
                <c:pt idx="894">
                  <c:v>14.65</c:v>
                </c:pt>
                <c:pt idx="895">
                  <c:v>14.7</c:v>
                </c:pt>
                <c:pt idx="896">
                  <c:v>14.75</c:v>
                </c:pt>
                <c:pt idx="897">
                  <c:v>14.8</c:v>
                </c:pt>
                <c:pt idx="898">
                  <c:v>14.85</c:v>
                </c:pt>
                <c:pt idx="899">
                  <c:v>14.9</c:v>
                </c:pt>
                <c:pt idx="900">
                  <c:v>14.95</c:v>
                </c:pt>
                <c:pt idx="901">
                  <c:v>15</c:v>
                </c:pt>
                <c:pt idx="902">
                  <c:v>15.05</c:v>
                </c:pt>
                <c:pt idx="903">
                  <c:v>15.1</c:v>
                </c:pt>
                <c:pt idx="904">
                  <c:v>15.15</c:v>
                </c:pt>
                <c:pt idx="905">
                  <c:v>15.2</c:v>
                </c:pt>
                <c:pt idx="906">
                  <c:v>15.25</c:v>
                </c:pt>
                <c:pt idx="907">
                  <c:v>15.3</c:v>
                </c:pt>
                <c:pt idx="908">
                  <c:v>15.35</c:v>
                </c:pt>
                <c:pt idx="909">
                  <c:v>15.4</c:v>
                </c:pt>
                <c:pt idx="910">
                  <c:v>15.45</c:v>
                </c:pt>
                <c:pt idx="911">
                  <c:v>15.5</c:v>
                </c:pt>
                <c:pt idx="912">
                  <c:v>15.55</c:v>
                </c:pt>
                <c:pt idx="913">
                  <c:v>15.6</c:v>
                </c:pt>
                <c:pt idx="914">
                  <c:v>15.65</c:v>
                </c:pt>
                <c:pt idx="915">
                  <c:v>15.7</c:v>
                </c:pt>
                <c:pt idx="916">
                  <c:v>15.75</c:v>
                </c:pt>
                <c:pt idx="917">
                  <c:v>15.8</c:v>
                </c:pt>
                <c:pt idx="918">
                  <c:v>15.85</c:v>
                </c:pt>
                <c:pt idx="919">
                  <c:v>15.9</c:v>
                </c:pt>
                <c:pt idx="920">
                  <c:v>15.95</c:v>
                </c:pt>
                <c:pt idx="921">
                  <c:v>16</c:v>
                </c:pt>
                <c:pt idx="922">
                  <c:v>16.05</c:v>
                </c:pt>
                <c:pt idx="923">
                  <c:v>16.100000000000001</c:v>
                </c:pt>
                <c:pt idx="924">
                  <c:v>16.149999999999999</c:v>
                </c:pt>
                <c:pt idx="925">
                  <c:v>16.2</c:v>
                </c:pt>
                <c:pt idx="926">
                  <c:v>16.25</c:v>
                </c:pt>
                <c:pt idx="927">
                  <c:v>16.3</c:v>
                </c:pt>
                <c:pt idx="928">
                  <c:v>16.350000000000001</c:v>
                </c:pt>
                <c:pt idx="929">
                  <c:v>16.399999999999999</c:v>
                </c:pt>
                <c:pt idx="930">
                  <c:v>16.45</c:v>
                </c:pt>
                <c:pt idx="931">
                  <c:v>16.5</c:v>
                </c:pt>
                <c:pt idx="932">
                  <c:v>16.55</c:v>
                </c:pt>
                <c:pt idx="933">
                  <c:v>16.600000000000001</c:v>
                </c:pt>
                <c:pt idx="934">
                  <c:v>16.649999999999999</c:v>
                </c:pt>
                <c:pt idx="935">
                  <c:v>16.7</c:v>
                </c:pt>
                <c:pt idx="936">
                  <c:v>16.75</c:v>
                </c:pt>
                <c:pt idx="937">
                  <c:v>16.8</c:v>
                </c:pt>
                <c:pt idx="938">
                  <c:v>16.850000000000001</c:v>
                </c:pt>
                <c:pt idx="939">
                  <c:v>16.899999999999999</c:v>
                </c:pt>
                <c:pt idx="940">
                  <c:v>16.95</c:v>
                </c:pt>
                <c:pt idx="941">
                  <c:v>17</c:v>
                </c:pt>
                <c:pt idx="942">
                  <c:v>17.05</c:v>
                </c:pt>
                <c:pt idx="943">
                  <c:v>17.100000000000001</c:v>
                </c:pt>
                <c:pt idx="944">
                  <c:v>17.149999999999999</c:v>
                </c:pt>
                <c:pt idx="945">
                  <c:v>17.2</c:v>
                </c:pt>
                <c:pt idx="946">
                  <c:v>17.25</c:v>
                </c:pt>
                <c:pt idx="947">
                  <c:v>17.3</c:v>
                </c:pt>
                <c:pt idx="948">
                  <c:v>17.350000000000001</c:v>
                </c:pt>
                <c:pt idx="949">
                  <c:v>17.399999999999999</c:v>
                </c:pt>
                <c:pt idx="950">
                  <c:v>17.45</c:v>
                </c:pt>
                <c:pt idx="951">
                  <c:v>17.5</c:v>
                </c:pt>
                <c:pt idx="952">
                  <c:v>17.55</c:v>
                </c:pt>
                <c:pt idx="953">
                  <c:v>17.600000000000001</c:v>
                </c:pt>
                <c:pt idx="954">
                  <c:v>17.649999999999999</c:v>
                </c:pt>
                <c:pt idx="955">
                  <c:v>17.7</c:v>
                </c:pt>
                <c:pt idx="956">
                  <c:v>17.75</c:v>
                </c:pt>
                <c:pt idx="957">
                  <c:v>17.8</c:v>
                </c:pt>
                <c:pt idx="958">
                  <c:v>17.850000000000001</c:v>
                </c:pt>
                <c:pt idx="959">
                  <c:v>17.899999999999999</c:v>
                </c:pt>
                <c:pt idx="960">
                  <c:v>17.95</c:v>
                </c:pt>
                <c:pt idx="961">
                  <c:v>18</c:v>
                </c:pt>
                <c:pt idx="962">
                  <c:v>18.05</c:v>
                </c:pt>
                <c:pt idx="963">
                  <c:v>18.100000000000001</c:v>
                </c:pt>
                <c:pt idx="964">
                  <c:v>18.149999999999999</c:v>
                </c:pt>
                <c:pt idx="965">
                  <c:v>18.2</c:v>
                </c:pt>
                <c:pt idx="966">
                  <c:v>18.25</c:v>
                </c:pt>
                <c:pt idx="967">
                  <c:v>18.3</c:v>
                </c:pt>
                <c:pt idx="968">
                  <c:v>18.350000000000001</c:v>
                </c:pt>
                <c:pt idx="969">
                  <c:v>18.399999999999999</c:v>
                </c:pt>
                <c:pt idx="970">
                  <c:v>18.45</c:v>
                </c:pt>
                <c:pt idx="971">
                  <c:v>18.5</c:v>
                </c:pt>
                <c:pt idx="972">
                  <c:v>18.55</c:v>
                </c:pt>
                <c:pt idx="973">
                  <c:v>18.600000000000001</c:v>
                </c:pt>
                <c:pt idx="974">
                  <c:v>18.649999999999999</c:v>
                </c:pt>
                <c:pt idx="975">
                  <c:v>18.7</c:v>
                </c:pt>
                <c:pt idx="976">
                  <c:v>18.75</c:v>
                </c:pt>
                <c:pt idx="977">
                  <c:v>18.8</c:v>
                </c:pt>
                <c:pt idx="978">
                  <c:v>18.850000000000001</c:v>
                </c:pt>
                <c:pt idx="979">
                  <c:v>18.899999999999999</c:v>
                </c:pt>
                <c:pt idx="980">
                  <c:v>18.95</c:v>
                </c:pt>
                <c:pt idx="981">
                  <c:v>19</c:v>
                </c:pt>
                <c:pt idx="982">
                  <c:v>19.05</c:v>
                </c:pt>
                <c:pt idx="983">
                  <c:v>19.100000000000001</c:v>
                </c:pt>
                <c:pt idx="984">
                  <c:v>19.149999999999999</c:v>
                </c:pt>
                <c:pt idx="985">
                  <c:v>19.2</c:v>
                </c:pt>
                <c:pt idx="986">
                  <c:v>19.25</c:v>
                </c:pt>
                <c:pt idx="987">
                  <c:v>19.3</c:v>
                </c:pt>
                <c:pt idx="988">
                  <c:v>19.350000000000001</c:v>
                </c:pt>
                <c:pt idx="989">
                  <c:v>19.399999999999999</c:v>
                </c:pt>
                <c:pt idx="990">
                  <c:v>19.45</c:v>
                </c:pt>
                <c:pt idx="991">
                  <c:v>19.5</c:v>
                </c:pt>
                <c:pt idx="992">
                  <c:v>19.55</c:v>
                </c:pt>
                <c:pt idx="993">
                  <c:v>19.600000000000001</c:v>
                </c:pt>
                <c:pt idx="994">
                  <c:v>19.649999999999999</c:v>
                </c:pt>
                <c:pt idx="995">
                  <c:v>19.7</c:v>
                </c:pt>
                <c:pt idx="996">
                  <c:v>19.75</c:v>
                </c:pt>
                <c:pt idx="997">
                  <c:v>19.8</c:v>
                </c:pt>
                <c:pt idx="998">
                  <c:v>19.850000000000001</c:v>
                </c:pt>
                <c:pt idx="999">
                  <c:v>19.899999999999999</c:v>
                </c:pt>
              </c:numCache>
            </c:numRef>
          </c:xVal>
          <c:yVal>
            <c:numRef>
              <c:f>PDD!$E$52:$E$1051</c:f>
              <c:numCache>
                <c:formatCode>0.00E+00</c:formatCode>
                <c:ptCount val="1000"/>
                <c:pt idx="0">
                  <c:v>23.289000000000001</c:v>
                </c:pt>
                <c:pt idx="1">
                  <c:v>34.933999999999997</c:v>
                </c:pt>
                <c:pt idx="2">
                  <c:v>46.576999999999998</c:v>
                </c:pt>
                <c:pt idx="3">
                  <c:v>50.683</c:v>
                </c:pt>
                <c:pt idx="4">
                  <c:v>54.789000000000001</c:v>
                </c:pt>
                <c:pt idx="5">
                  <c:v>58.893999999999998</c:v>
                </c:pt>
                <c:pt idx="6">
                  <c:v>63</c:v>
                </c:pt>
                <c:pt idx="7">
                  <c:v>64.802999999999997</c:v>
                </c:pt>
                <c:pt idx="8">
                  <c:v>66.605999999999995</c:v>
                </c:pt>
                <c:pt idx="9">
                  <c:v>68.409000000000006</c:v>
                </c:pt>
                <c:pt idx="10">
                  <c:v>70.212000000000003</c:v>
                </c:pt>
                <c:pt idx="11">
                  <c:v>71.171999999999997</c:v>
                </c:pt>
                <c:pt idx="12">
                  <c:v>72.132000000000005</c:v>
                </c:pt>
                <c:pt idx="13">
                  <c:v>73.091999999999999</c:v>
                </c:pt>
                <c:pt idx="14">
                  <c:v>74.052000000000007</c:v>
                </c:pt>
                <c:pt idx="15">
                  <c:v>74.540999999999997</c:v>
                </c:pt>
                <c:pt idx="16">
                  <c:v>75.03</c:v>
                </c:pt>
                <c:pt idx="17">
                  <c:v>75.519000000000005</c:v>
                </c:pt>
                <c:pt idx="18">
                  <c:v>76.007999999999996</c:v>
                </c:pt>
                <c:pt idx="19">
                  <c:v>76.293999999999997</c:v>
                </c:pt>
                <c:pt idx="20">
                  <c:v>76.578999999999994</c:v>
                </c:pt>
                <c:pt idx="21">
                  <c:v>76.864000000000004</c:v>
                </c:pt>
                <c:pt idx="22">
                  <c:v>77.149000000000001</c:v>
                </c:pt>
                <c:pt idx="23">
                  <c:v>77.268000000000001</c:v>
                </c:pt>
                <c:pt idx="24">
                  <c:v>77.387</c:v>
                </c:pt>
                <c:pt idx="25">
                  <c:v>77.506</c:v>
                </c:pt>
                <c:pt idx="26">
                  <c:v>77.625</c:v>
                </c:pt>
                <c:pt idx="27">
                  <c:v>77.608999999999995</c:v>
                </c:pt>
                <c:pt idx="28">
                  <c:v>77.591999999999999</c:v>
                </c:pt>
                <c:pt idx="29">
                  <c:v>77.575999999999993</c:v>
                </c:pt>
                <c:pt idx="30">
                  <c:v>77.56</c:v>
                </c:pt>
                <c:pt idx="31">
                  <c:v>77.518000000000001</c:v>
                </c:pt>
                <c:pt idx="32">
                  <c:v>77.475999999999999</c:v>
                </c:pt>
                <c:pt idx="33">
                  <c:v>77.433999999999997</c:v>
                </c:pt>
                <c:pt idx="34">
                  <c:v>77.391999999999996</c:v>
                </c:pt>
                <c:pt idx="35">
                  <c:v>77.278999999999996</c:v>
                </c:pt>
                <c:pt idx="36">
                  <c:v>77.167000000000002</c:v>
                </c:pt>
                <c:pt idx="37">
                  <c:v>77.055000000000007</c:v>
                </c:pt>
                <c:pt idx="38">
                  <c:v>76.942999999999998</c:v>
                </c:pt>
                <c:pt idx="39">
                  <c:v>76.837000000000003</c:v>
                </c:pt>
                <c:pt idx="40">
                  <c:v>76.73</c:v>
                </c:pt>
                <c:pt idx="41">
                  <c:v>76.623999999999995</c:v>
                </c:pt>
                <c:pt idx="42">
                  <c:v>76.516999999999996</c:v>
                </c:pt>
                <c:pt idx="43">
                  <c:v>76.364999999999995</c:v>
                </c:pt>
                <c:pt idx="44">
                  <c:v>76.212999999999994</c:v>
                </c:pt>
                <c:pt idx="45">
                  <c:v>76.061000000000007</c:v>
                </c:pt>
                <c:pt idx="46">
                  <c:v>75.909000000000006</c:v>
                </c:pt>
                <c:pt idx="47">
                  <c:v>75.77</c:v>
                </c:pt>
                <c:pt idx="48">
                  <c:v>75.631</c:v>
                </c:pt>
                <c:pt idx="49">
                  <c:v>75.492999999999995</c:v>
                </c:pt>
                <c:pt idx="50">
                  <c:v>75.353999999999999</c:v>
                </c:pt>
                <c:pt idx="51">
                  <c:v>75.212999999999994</c:v>
                </c:pt>
                <c:pt idx="52">
                  <c:v>75.072000000000003</c:v>
                </c:pt>
                <c:pt idx="53">
                  <c:v>74.930000000000007</c:v>
                </c:pt>
                <c:pt idx="54">
                  <c:v>74.789000000000001</c:v>
                </c:pt>
                <c:pt idx="55">
                  <c:v>74.614000000000004</c:v>
                </c:pt>
                <c:pt idx="56">
                  <c:v>74.438999999999993</c:v>
                </c:pt>
                <c:pt idx="57">
                  <c:v>74.265000000000001</c:v>
                </c:pt>
                <c:pt idx="58">
                  <c:v>74.09</c:v>
                </c:pt>
                <c:pt idx="59">
                  <c:v>73.941999999999993</c:v>
                </c:pt>
                <c:pt idx="60">
                  <c:v>73.793999999999997</c:v>
                </c:pt>
                <c:pt idx="61">
                  <c:v>73.646000000000001</c:v>
                </c:pt>
                <c:pt idx="62">
                  <c:v>73.498000000000005</c:v>
                </c:pt>
                <c:pt idx="63">
                  <c:v>73.328000000000003</c:v>
                </c:pt>
                <c:pt idx="64">
                  <c:v>73.158000000000001</c:v>
                </c:pt>
                <c:pt idx="65">
                  <c:v>72.986999999999995</c:v>
                </c:pt>
                <c:pt idx="66">
                  <c:v>72.816999999999993</c:v>
                </c:pt>
                <c:pt idx="67">
                  <c:v>72.671999999999997</c:v>
                </c:pt>
                <c:pt idx="68">
                  <c:v>72.527000000000001</c:v>
                </c:pt>
                <c:pt idx="69">
                  <c:v>72.382000000000005</c:v>
                </c:pt>
                <c:pt idx="70">
                  <c:v>72.236999999999995</c:v>
                </c:pt>
                <c:pt idx="71">
                  <c:v>72.091999999999999</c:v>
                </c:pt>
                <c:pt idx="72">
                  <c:v>71.945999999999998</c:v>
                </c:pt>
                <c:pt idx="73">
                  <c:v>71.801000000000002</c:v>
                </c:pt>
                <c:pt idx="74">
                  <c:v>71.655000000000001</c:v>
                </c:pt>
                <c:pt idx="75">
                  <c:v>71.503</c:v>
                </c:pt>
                <c:pt idx="76">
                  <c:v>71.350999999999999</c:v>
                </c:pt>
                <c:pt idx="77">
                  <c:v>71.198999999999998</c:v>
                </c:pt>
                <c:pt idx="78">
                  <c:v>71.046999999999997</c:v>
                </c:pt>
                <c:pt idx="79">
                  <c:v>70.885999999999996</c:v>
                </c:pt>
                <c:pt idx="80">
                  <c:v>70.725999999999999</c:v>
                </c:pt>
                <c:pt idx="81">
                  <c:v>70.566000000000003</c:v>
                </c:pt>
                <c:pt idx="82">
                  <c:v>70.406000000000006</c:v>
                </c:pt>
                <c:pt idx="83">
                  <c:v>70.245999999999995</c:v>
                </c:pt>
                <c:pt idx="84">
                  <c:v>70.087000000000003</c:v>
                </c:pt>
                <c:pt idx="85">
                  <c:v>69.927999999999997</c:v>
                </c:pt>
                <c:pt idx="86">
                  <c:v>69.769000000000005</c:v>
                </c:pt>
                <c:pt idx="87">
                  <c:v>69.611000000000004</c:v>
                </c:pt>
                <c:pt idx="88">
                  <c:v>69.453000000000003</c:v>
                </c:pt>
                <c:pt idx="89">
                  <c:v>69.295000000000002</c:v>
                </c:pt>
                <c:pt idx="90">
                  <c:v>69.137</c:v>
                </c:pt>
                <c:pt idx="91">
                  <c:v>68.98</c:v>
                </c:pt>
                <c:pt idx="92">
                  <c:v>68.822999999999993</c:v>
                </c:pt>
                <c:pt idx="93">
                  <c:v>68.665999999999997</c:v>
                </c:pt>
                <c:pt idx="94">
                  <c:v>68.509</c:v>
                </c:pt>
                <c:pt idx="95">
                  <c:v>68.344999999999999</c:v>
                </c:pt>
                <c:pt idx="96">
                  <c:v>68.182000000000002</c:v>
                </c:pt>
                <c:pt idx="97">
                  <c:v>68.019000000000005</c:v>
                </c:pt>
                <c:pt idx="98">
                  <c:v>67.855999999999995</c:v>
                </c:pt>
                <c:pt idx="99">
                  <c:v>67.694000000000003</c:v>
                </c:pt>
                <c:pt idx="100">
                  <c:v>67.531999999999996</c:v>
                </c:pt>
                <c:pt idx="101">
                  <c:v>67.37</c:v>
                </c:pt>
                <c:pt idx="102">
                  <c:v>67.207999999999998</c:v>
                </c:pt>
                <c:pt idx="103">
                  <c:v>67.048000000000002</c:v>
                </c:pt>
                <c:pt idx="104">
                  <c:v>66.887</c:v>
                </c:pt>
                <c:pt idx="105">
                  <c:v>66.725999999999999</c:v>
                </c:pt>
                <c:pt idx="106">
                  <c:v>66.564999999999998</c:v>
                </c:pt>
                <c:pt idx="107">
                  <c:v>66.405000000000001</c:v>
                </c:pt>
                <c:pt idx="108">
                  <c:v>66.245000000000005</c:v>
                </c:pt>
                <c:pt idx="109">
                  <c:v>66.085999999999999</c:v>
                </c:pt>
                <c:pt idx="110">
                  <c:v>65.926000000000002</c:v>
                </c:pt>
                <c:pt idx="111">
                  <c:v>65.772000000000006</c:v>
                </c:pt>
                <c:pt idx="112">
                  <c:v>65.617000000000004</c:v>
                </c:pt>
                <c:pt idx="113">
                  <c:v>65.462999999999994</c:v>
                </c:pt>
                <c:pt idx="114">
                  <c:v>65.308000000000007</c:v>
                </c:pt>
                <c:pt idx="115">
                  <c:v>65.155000000000001</c:v>
                </c:pt>
                <c:pt idx="116">
                  <c:v>65.001000000000005</c:v>
                </c:pt>
                <c:pt idx="117">
                  <c:v>64.847999999999999</c:v>
                </c:pt>
                <c:pt idx="118">
                  <c:v>64.694000000000003</c:v>
                </c:pt>
                <c:pt idx="119">
                  <c:v>64.542000000000002</c:v>
                </c:pt>
                <c:pt idx="120">
                  <c:v>64.39</c:v>
                </c:pt>
                <c:pt idx="121">
                  <c:v>64.236999999999995</c:v>
                </c:pt>
                <c:pt idx="122">
                  <c:v>64.084999999999994</c:v>
                </c:pt>
                <c:pt idx="123">
                  <c:v>63.933</c:v>
                </c:pt>
                <c:pt idx="124">
                  <c:v>63.781999999999996</c:v>
                </c:pt>
                <c:pt idx="125">
                  <c:v>63.631</c:v>
                </c:pt>
                <c:pt idx="126">
                  <c:v>63.478999999999999</c:v>
                </c:pt>
                <c:pt idx="127">
                  <c:v>63.325000000000003</c:v>
                </c:pt>
                <c:pt idx="128">
                  <c:v>63.17</c:v>
                </c:pt>
                <c:pt idx="129">
                  <c:v>63.015000000000001</c:v>
                </c:pt>
                <c:pt idx="130">
                  <c:v>62.860999999999997</c:v>
                </c:pt>
                <c:pt idx="131">
                  <c:v>62.707000000000001</c:v>
                </c:pt>
                <c:pt idx="132">
                  <c:v>62.554000000000002</c:v>
                </c:pt>
                <c:pt idx="133">
                  <c:v>62.4</c:v>
                </c:pt>
                <c:pt idx="134">
                  <c:v>62.246000000000002</c:v>
                </c:pt>
                <c:pt idx="135">
                  <c:v>62.094000000000001</c:v>
                </c:pt>
                <c:pt idx="136">
                  <c:v>61.941000000000003</c:v>
                </c:pt>
                <c:pt idx="137">
                  <c:v>61.789000000000001</c:v>
                </c:pt>
                <c:pt idx="138">
                  <c:v>61.636000000000003</c:v>
                </c:pt>
                <c:pt idx="139">
                  <c:v>61.484999999999999</c:v>
                </c:pt>
                <c:pt idx="140">
                  <c:v>61.332999999999998</c:v>
                </c:pt>
                <c:pt idx="141">
                  <c:v>61.180999999999997</c:v>
                </c:pt>
                <c:pt idx="142">
                  <c:v>61.03</c:v>
                </c:pt>
                <c:pt idx="143">
                  <c:v>60.878999999999998</c:v>
                </c:pt>
                <c:pt idx="144">
                  <c:v>60.728000000000002</c:v>
                </c:pt>
                <c:pt idx="145">
                  <c:v>60.576999999999998</c:v>
                </c:pt>
                <c:pt idx="146">
                  <c:v>60.426000000000002</c:v>
                </c:pt>
                <c:pt idx="147">
                  <c:v>60.276000000000003</c:v>
                </c:pt>
                <c:pt idx="148">
                  <c:v>60.125999999999998</c:v>
                </c:pt>
                <c:pt idx="149">
                  <c:v>59.975999999999999</c:v>
                </c:pt>
                <c:pt idx="150">
                  <c:v>59.826000000000001</c:v>
                </c:pt>
                <c:pt idx="151">
                  <c:v>59.677</c:v>
                </c:pt>
                <c:pt idx="152">
                  <c:v>59.527999999999999</c:v>
                </c:pt>
                <c:pt idx="153">
                  <c:v>59.378999999999998</c:v>
                </c:pt>
                <c:pt idx="154">
                  <c:v>59.23</c:v>
                </c:pt>
                <c:pt idx="155">
                  <c:v>59.082000000000001</c:v>
                </c:pt>
                <c:pt idx="156">
                  <c:v>58.933999999999997</c:v>
                </c:pt>
                <c:pt idx="157">
                  <c:v>58.786000000000001</c:v>
                </c:pt>
                <c:pt idx="158">
                  <c:v>58.637999999999998</c:v>
                </c:pt>
                <c:pt idx="159">
                  <c:v>58.49</c:v>
                </c:pt>
                <c:pt idx="160">
                  <c:v>58.341000000000001</c:v>
                </c:pt>
                <c:pt idx="161">
                  <c:v>58.192999999999998</c:v>
                </c:pt>
                <c:pt idx="162">
                  <c:v>58.043999999999997</c:v>
                </c:pt>
                <c:pt idx="163">
                  <c:v>57.896999999999998</c:v>
                </c:pt>
                <c:pt idx="164">
                  <c:v>57.75</c:v>
                </c:pt>
                <c:pt idx="165">
                  <c:v>57.601999999999997</c:v>
                </c:pt>
                <c:pt idx="166">
                  <c:v>57.454999999999998</c:v>
                </c:pt>
                <c:pt idx="167">
                  <c:v>57.308</c:v>
                </c:pt>
                <c:pt idx="168">
                  <c:v>57.161999999999999</c:v>
                </c:pt>
                <c:pt idx="169">
                  <c:v>57.015000000000001</c:v>
                </c:pt>
                <c:pt idx="170">
                  <c:v>56.869</c:v>
                </c:pt>
                <c:pt idx="171">
                  <c:v>56.722999999999999</c:v>
                </c:pt>
                <c:pt idx="172">
                  <c:v>56.578000000000003</c:v>
                </c:pt>
                <c:pt idx="173">
                  <c:v>56.432000000000002</c:v>
                </c:pt>
                <c:pt idx="174">
                  <c:v>56.286999999999999</c:v>
                </c:pt>
                <c:pt idx="175">
                  <c:v>56.139000000000003</c:v>
                </c:pt>
                <c:pt idx="176">
                  <c:v>55.991</c:v>
                </c:pt>
                <c:pt idx="177">
                  <c:v>55.844000000000001</c:v>
                </c:pt>
                <c:pt idx="178">
                  <c:v>55.695999999999998</c:v>
                </c:pt>
                <c:pt idx="179">
                  <c:v>55.548999999999999</c:v>
                </c:pt>
                <c:pt idx="180">
                  <c:v>55.402999999999999</c:v>
                </c:pt>
                <c:pt idx="181">
                  <c:v>55.256</c:v>
                </c:pt>
                <c:pt idx="182">
                  <c:v>55.11</c:v>
                </c:pt>
                <c:pt idx="183">
                  <c:v>54.963999999999999</c:v>
                </c:pt>
                <c:pt idx="184">
                  <c:v>54.817999999999998</c:v>
                </c:pt>
                <c:pt idx="185">
                  <c:v>54.671999999999997</c:v>
                </c:pt>
                <c:pt idx="186">
                  <c:v>54.527000000000001</c:v>
                </c:pt>
                <c:pt idx="187">
                  <c:v>54.381999999999998</c:v>
                </c:pt>
                <c:pt idx="188">
                  <c:v>54.237000000000002</c:v>
                </c:pt>
                <c:pt idx="189">
                  <c:v>54.093000000000004</c:v>
                </c:pt>
                <c:pt idx="190">
                  <c:v>53.948</c:v>
                </c:pt>
                <c:pt idx="191">
                  <c:v>53.81</c:v>
                </c:pt>
                <c:pt idx="192">
                  <c:v>53.673000000000002</c:v>
                </c:pt>
                <c:pt idx="193">
                  <c:v>53.534999999999997</c:v>
                </c:pt>
                <c:pt idx="194">
                  <c:v>53.398000000000003</c:v>
                </c:pt>
                <c:pt idx="195">
                  <c:v>53.261000000000003</c:v>
                </c:pt>
                <c:pt idx="196">
                  <c:v>53.124000000000002</c:v>
                </c:pt>
                <c:pt idx="197">
                  <c:v>52.988</c:v>
                </c:pt>
                <c:pt idx="198">
                  <c:v>52.850999999999999</c:v>
                </c:pt>
                <c:pt idx="199">
                  <c:v>52.715000000000003</c:v>
                </c:pt>
                <c:pt idx="200">
                  <c:v>52.579000000000001</c:v>
                </c:pt>
                <c:pt idx="201">
                  <c:v>52.444000000000003</c:v>
                </c:pt>
                <c:pt idx="202">
                  <c:v>52.308</c:v>
                </c:pt>
                <c:pt idx="203">
                  <c:v>52.173000000000002</c:v>
                </c:pt>
                <c:pt idx="204">
                  <c:v>52.037999999999997</c:v>
                </c:pt>
                <c:pt idx="205">
                  <c:v>51.902999999999999</c:v>
                </c:pt>
                <c:pt idx="206">
                  <c:v>51.768000000000001</c:v>
                </c:pt>
                <c:pt idx="207">
                  <c:v>51.633000000000003</c:v>
                </c:pt>
                <c:pt idx="208">
                  <c:v>51.497</c:v>
                </c:pt>
                <c:pt idx="209">
                  <c:v>51.360999999999997</c:v>
                </c:pt>
                <c:pt idx="210">
                  <c:v>51.225999999999999</c:v>
                </c:pt>
                <c:pt idx="211">
                  <c:v>51.091000000000001</c:v>
                </c:pt>
                <c:pt idx="212">
                  <c:v>50.956000000000003</c:v>
                </c:pt>
                <c:pt idx="213">
                  <c:v>50.822000000000003</c:v>
                </c:pt>
                <c:pt idx="214">
                  <c:v>50.686999999999998</c:v>
                </c:pt>
                <c:pt idx="215">
                  <c:v>50.552999999999997</c:v>
                </c:pt>
                <c:pt idx="216">
                  <c:v>50.418999999999997</c:v>
                </c:pt>
                <c:pt idx="217">
                  <c:v>50.284999999999997</c:v>
                </c:pt>
                <c:pt idx="218">
                  <c:v>50.152000000000001</c:v>
                </c:pt>
                <c:pt idx="219">
                  <c:v>50.018999999999998</c:v>
                </c:pt>
                <c:pt idx="220">
                  <c:v>49.886000000000003</c:v>
                </c:pt>
                <c:pt idx="221">
                  <c:v>49.753</c:v>
                </c:pt>
                <c:pt idx="222">
                  <c:v>49.62</c:v>
                </c:pt>
                <c:pt idx="223">
                  <c:v>49.49</c:v>
                </c:pt>
                <c:pt idx="224">
                  <c:v>49.360999999999997</c:v>
                </c:pt>
                <c:pt idx="225">
                  <c:v>49.231999999999999</c:v>
                </c:pt>
                <c:pt idx="226">
                  <c:v>49.103000000000002</c:v>
                </c:pt>
                <c:pt idx="227">
                  <c:v>48.973999999999997</c:v>
                </c:pt>
                <c:pt idx="228">
                  <c:v>48.845999999999997</c:v>
                </c:pt>
                <c:pt idx="229">
                  <c:v>48.718000000000004</c:v>
                </c:pt>
                <c:pt idx="230">
                  <c:v>48.588999999999999</c:v>
                </c:pt>
                <c:pt idx="231">
                  <c:v>48.462000000000003</c:v>
                </c:pt>
                <c:pt idx="232">
                  <c:v>48.334000000000003</c:v>
                </c:pt>
                <c:pt idx="233">
                  <c:v>48.207000000000001</c:v>
                </c:pt>
                <c:pt idx="234">
                  <c:v>48.079000000000001</c:v>
                </c:pt>
                <c:pt idx="235">
                  <c:v>47.951999999999998</c:v>
                </c:pt>
                <c:pt idx="236">
                  <c:v>47.826000000000001</c:v>
                </c:pt>
                <c:pt idx="237">
                  <c:v>47.698999999999998</c:v>
                </c:pt>
                <c:pt idx="238">
                  <c:v>47.572000000000003</c:v>
                </c:pt>
                <c:pt idx="239">
                  <c:v>47.448</c:v>
                </c:pt>
                <c:pt idx="240">
                  <c:v>47.323</c:v>
                </c:pt>
                <c:pt idx="241">
                  <c:v>47.198999999999998</c:v>
                </c:pt>
                <c:pt idx="242">
                  <c:v>47.073999999999998</c:v>
                </c:pt>
                <c:pt idx="243">
                  <c:v>46.95</c:v>
                </c:pt>
                <c:pt idx="244">
                  <c:v>46.826999999999998</c:v>
                </c:pt>
                <c:pt idx="245">
                  <c:v>46.703000000000003</c:v>
                </c:pt>
                <c:pt idx="246">
                  <c:v>46.579000000000001</c:v>
                </c:pt>
                <c:pt idx="247">
                  <c:v>46.457000000000001</c:v>
                </c:pt>
                <c:pt idx="248">
                  <c:v>46.334000000000003</c:v>
                </c:pt>
                <c:pt idx="249">
                  <c:v>46.210999999999999</c:v>
                </c:pt>
                <c:pt idx="250">
                  <c:v>46.088000000000001</c:v>
                </c:pt>
                <c:pt idx="251">
                  <c:v>45.966000000000001</c:v>
                </c:pt>
                <c:pt idx="252">
                  <c:v>45.844000000000001</c:v>
                </c:pt>
                <c:pt idx="253">
                  <c:v>45.722000000000001</c:v>
                </c:pt>
                <c:pt idx="254">
                  <c:v>45.6</c:v>
                </c:pt>
                <c:pt idx="255">
                  <c:v>45.475000000000001</c:v>
                </c:pt>
                <c:pt idx="256">
                  <c:v>45.350999999999999</c:v>
                </c:pt>
                <c:pt idx="257">
                  <c:v>45.226999999999997</c:v>
                </c:pt>
                <c:pt idx="258">
                  <c:v>45.103000000000002</c:v>
                </c:pt>
                <c:pt idx="259">
                  <c:v>44.98</c:v>
                </c:pt>
                <c:pt idx="260">
                  <c:v>44.856999999999999</c:v>
                </c:pt>
                <c:pt idx="261">
                  <c:v>44.732999999999997</c:v>
                </c:pt>
                <c:pt idx="262">
                  <c:v>44.61</c:v>
                </c:pt>
                <c:pt idx="263">
                  <c:v>44.488</c:v>
                </c:pt>
                <c:pt idx="264">
                  <c:v>44.365000000000002</c:v>
                </c:pt>
                <c:pt idx="265">
                  <c:v>44.243000000000002</c:v>
                </c:pt>
                <c:pt idx="266">
                  <c:v>44.12</c:v>
                </c:pt>
                <c:pt idx="267">
                  <c:v>43.999000000000002</c:v>
                </c:pt>
                <c:pt idx="268">
                  <c:v>43.877000000000002</c:v>
                </c:pt>
                <c:pt idx="269">
                  <c:v>43.755000000000003</c:v>
                </c:pt>
                <c:pt idx="270">
                  <c:v>43.634</c:v>
                </c:pt>
                <c:pt idx="271">
                  <c:v>43.517000000000003</c:v>
                </c:pt>
                <c:pt idx="272">
                  <c:v>43.4</c:v>
                </c:pt>
                <c:pt idx="273">
                  <c:v>43.281999999999996</c:v>
                </c:pt>
                <c:pt idx="274">
                  <c:v>43.164999999999999</c:v>
                </c:pt>
                <c:pt idx="275">
                  <c:v>43.048999999999999</c:v>
                </c:pt>
                <c:pt idx="276">
                  <c:v>42.933</c:v>
                </c:pt>
                <c:pt idx="277">
                  <c:v>42.816000000000003</c:v>
                </c:pt>
                <c:pt idx="278">
                  <c:v>42.7</c:v>
                </c:pt>
                <c:pt idx="279">
                  <c:v>42.585000000000001</c:v>
                </c:pt>
                <c:pt idx="280">
                  <c:v>42.469000000000001</c:v>
                </c:pt>
                <c:pt idx="281">
                  <c:v>42.353000000000002</c:v>
                </c:pt>
                <c:pt idx="282">
                  <c:v>42.238</c:v>
                </c:pt>
                <c:pt idx="283">
                  <c:v>42.122999999999998</c:v>
                </c:pt>
                <c:pt idx="284">
                  <c:v>42.008000000000003</c:v>
                </c:pt>
                <c:pt idx="285">
                  <c:v>41.893000000000001</c:v>
                </c:pt>
                <c:pt idx="286">
                  <c:v>41.779000000000003</c:v>
                </c:pt>
                <c:pt idx="287">
                  <c:v>41.664000000000001</c:v>
                </c:pt>
                <c:pt idx="288">
                  <c:v>41.548999999999999</c:v>
                </c:pt>
                <c:pt idx="289">
                  <c:v>41.433999999999997</c:v>
                </c:pt>
                <c:pt idx="290">
                  <c:v>41.32</c:v>
                </c:pt>
                <c:pt idx="291">
                  <c:v>41.206000000000003</c:v>
                </c:pt>
                <c:pt idx="292">
                  <c:v>41.091999999999999</c:v>
                </c:pt>
                <c:pt idx="293">
                  <c:v>40.978000000000002</c:v>
                </c:pt>
                <c:pt idx="294">
                  <c:v>40.863999999999997</c:v>
                </c:pt>
                <c:pt idx="295">
                  <c:v>40.75</c:v>
                </c:pt>
                <c:pt idx="296">
                  <c:v>40.637</c:v>
                </c:pt>
                <c:pt idx="297">
                  <c:v>40.524000000000001</c:v>
                </c:pt>
                <c:pt idx="298">
                  <c:v>40.411000000000001</c:v>
                </c:pt>
                <c:pt idx="299">
                  <c:v>40.298000000000002</c:v>
                </c:pt>
                <c:pt idx="300">
                  <c:v>40.186</c:v>
                </c:pt>
                <c:pt idx="301">
                  <c:v>40.073</c:v>
                </c:pt>
                <c:pt idx="302">
                  <c:v>39.960999999999999</c:v>
                </c:pt>
                <c:pt idx="303">
                  <c:v>39.850999999999999</c:v>
                </c:pt>
                <c:pt idx="304">
                  <c:v>39.741</c:v>
                </c:pt>
                <c:pt idx="305">
                  <c:v>39.631</c:v>
                </c:pt>
                <c:pt idx="306">
                  <c:v>39.521000000000001</c:v>
                </c:pt>
                <c:pt idx="307">
                  <c:v>39.411999999999999</c:v>
                </c:pt>
                <c:pt idx="308">
                  <c:v>39.302999999999997</c:v>
                </c:pt>
                <c:pt idx="309">
                  <c:v>39.192999999999998</c:v>
                </c:pt>
                <c:pt idx="310">
                  <c:v>39.084000000000003</c:v>
                </c:pt>
                <c:pt idx="311">
                  <c:v>38.975999999999999</c:v>
                </c:pt>
                <c:pt idx="312">
                  <c:v>38.866999999999997</c:v>
                </c:pt>
                <c:pt idx="313">
                  <c:v>38.759</c:v>
                </c:pt>
                <c:pt idx="314">
                  <c:v>38.65</c:v>
                </c:pt>
                <c:pt idx="315">
                  <c:v>38.542000000000002</c:v>
                </c:pt>
                <c:pt idx="316">
                  <c:v>38.435000000000002</c:v>
                </c:pt>
                <c:pt idx="317">
                  <c:v>38.326999999999998</c:v>
                </c:pt>
                <c:pt idx="318">
                  <c:v>38.219000000000001</c:v>
                </c:pt>
                <c:pt idx="319">
                  <c:v>38.115000000000002</c:v>
                </c:pt>
                <c:pt idx="320">
                  <c:v>38.01</c:v>
                </c:pt>
                <c:pt idx="321">
                  <c:v>37.905999999999999</c:v>
                </c:pt>
                <c:pt idx="322">
                  <c:v>37.802</c:v>
                </c:pt>
                <c:pt idx="323">
                  <c:v>37.698</c:v>
                </c:pt>
                <c:pt idx="324">
                  <c:v>37.594000000000001</c:v>
                </c:pt>
                <c:pt idx="325">
                  <c:v>37.491</c:v>
                </c:pt>
                <c:pt idx="326">
                  <c:v>37.387</c:v>
                </c:pt>
                <c:pt idx="327">
                  <c:v>37.283999999999999</c:v>
                </c:pt>
                <c:pt idx="328">
                  <c:v>37.180999999999997</c:v>
                </c:pt>
                <c:pt idx="329">
                  <c:v>37.078000000000003</c:v>
                </c:pt>
                <c:pt idx="330">
                  <c:v>36.975000000000001</c:v>
                </c:pt>
                <c:pt idx="331">
                  <c:v>36.872999999999998</c:v>
                </c:pt>
                <c:pt idx="332">
                  <c:v>36.770000000000003</c:v>
                </c:pt>
                <c:pt idx="333">
                  <c:v>36.667999999999999</c:v>
                </c:pt>
                <c:pt idx="334">
                  <c:v>36.564999999999998</c:v>
                </c:pt>
                <c:pt idx="335">
                  <c:v>36.465000000000003</c:v>
                </c:pt>
                <c:pt idx="336">
                  <c:v>36.363999999999997</c:v>
                </c:pt>
                <c:pt idx="337">
                  <c:v>36.262999999999998</c:v>
                </c:pt>
                <c:pt idx="338">
                  <c:v>36.162999999999997</c:v>
                </c:pt>
                <c:pt idx="339">
                  <c:v>36.063000000000002</c:v>
                </c:pt>
                <c:pt idx="340">
                  <c:v>35.963000000000001</c:v>
                </c:pt>
                <c:pt idx="341">
                  <c:v>35.863</c:v>
                </c:pt>
                <c:pt idx="342">
                  <c:v>35.762999999999998</c:v>
                </c:pt>
                <c:pt idx="343">
                  <c:v>35.662999999999997</c:v>
                </c:pt>
                <c:pt idx="344">
                  <c:v>35.564</c:v>
                </c:pt>
                <c:pt idx="345">
                  <c:v>35.463999999999999</c:v>
                </c:pt>
                <c:pt idx="346">
                  <c:v>35.365000000000002</c:v>
                </c:pt>
                <c:pt idx="347">
                  <c:v>35.265999999999998</c:v>
                </c:pt>
                <c:pt idx="348">
                  <c:v>35.167000000000002</c:v>
                </c:pt>
                <c:pt idx="349">
                  <c:v>35.067999999999998</c:v>
                </c:pt>
                <c:pt idx="350">
                  <c:v>34.97</c:v>
                </c:pt>
                <c:pt idx="351">
                  <c:v>34.875999999999998</c:v>
                </c:pt>
                <c:pt idx="352">
                  <c:v>34.781999999999996</c:v>
                </c:pt>
                <c:pt idx="353">
                  <c:v>34.688000000000002</c:v>
                </c:pt>
                <c:pt idx="354">
                  <c:v>34.594000000000001</c:v>
                </c:pt>
                <c:pt idx="355">
                  <c:v>34.5</c:v>
                </c:pt>
                <c:pt idx="356">
                  <c:v>34.406999999999996</c:v>
                </c:pt>
                <c:pt idx="357">
                  <c:v>34.313000000000002</c:v>
                </c:pt>
                <c:pt idx="358">
                  <c:v>34.22</c:v>
                </c:pt>
                <c:pt idx="359">
                  <c:v>34.127000000000002</c:v>
                </c:pt>
                <c:pt idx="360">
                  <c:v>34.033999999999999</c:v>
                </c:pt>
                <c:pt idx="361">
                  <c:v>33.941000000000003</c:v>
                </c:pt>
                <c:pt idx="362">
                  <c:v>33.847999999999999</c:v>
                </c:pt>
                <c:pt idx="363">
                  <c:v>33.756</c:v>
                </c:pt>
                <c:pt idx="364">
                  <c:v>33.664000000000001</c:v>
                </c:pt>
                <c:pt idx="365">
                  <c:v>33.572000000000003</c:v>
                </c:pt>
                <c:pt idx="366">
                  <c:v>33.478999999999999</c:v>
                </c:pt>
                <c:pt idx="367">
                  <c:v>33.387</c:v>
                </c:pt>
                <c:pt idx="368">
                  <c:v>33.295000000000002</c:v>
                </c:pt>
                <c:pt idx="369">
                  <c:v>33.203000000000003</c:v>
                </c:pt>
                <c:pt idx="370">
                  <c:v>33.110999999999997</c:v>
                </c:pt>
                <c:pt idx="371">
                  <c:v>33.020000000000003</c:v>
                </c:pt>
                <c:pt idx="372">
                  <c:v>32.929000000000002</c:v>
                </c:pt>
                <c:pt idx="373">
                  <c:v>32.837000000000003</c:v>
                </c:pt>
                <c:pt idx="374">
                  <c:v>32.746000000000002</c:v>
                </c:pt>
                <c:pt idx="375">
                  <c:v>32.655000000000001</c:v>
                </c:pt>
                <c:pt idx="376">
                  <c:v>32.564</c:v>
                </c:pt>
                <c:pt idx="377">
                  <c:v>32.472999999999999</c:v>
                </c:pt>
                <c:pt idx="378">
                  <c:v>32.383000000000003</c:v>
                </c:pt>
                <c:pt idx="379">
                  <c:v>32.292000000000002</c:v>
                </c:pt>
                <c:pt idx="380">
                  <c:v>32.201999999999998</c:v>
                </c:pt>
                <c:pt idx="381">
                  <c:v>32.112000000000002</c:v>
                </c:pt>
                <c:pt idx="382">
                  <c:v>32.021000000000001</c:v>
                </c:pt>
                <c:pt idx="383">
                  <c:v>31.934000000000001</c:v>
                </c:pt>
                <c:pt idx="384">
                  <c:v>31.847000000000001</c:v>
                </c:pt>
                <c:pt idx="385">
                  <c:v>31.76</c:v>
                </c:pt>
                <c:pt idx="386">
                  <c:v>31.672999999999998</c:v>
                </c:pt>
                <c:pt idx="387">
                  <c:v>31.585999999999999</c:v>
                </c:pt>
                <c:pt idx="388">
                  <c:v>31.498999999999999</c:v>
                </c:pt>
                <c:pt idx="389">
                  <c:v>31.413</c:v>
                </c:pt>
                <c:pt idx="390">
                  <c:v>31.326000000000001</c:v>
                </c:pt>
                <c:pt idx="391">
                  <c:v>31.24</c:v>
                </c:pt>
                <c:pt idx="392">
                  <c:v>31.154</c:v>
                </c:pt>
                <c:pt idx="393">
                  <c:v>31.068000000000001</c:v>
                </c:pt>
                <c:pt idx="394">
                  <c:v>30.981999999999999</c:v>
                </c:pt>
                <c:pt idx="395">
                  <c:v>30.896000000000001</c:v>
                </c:pt>
                <c:pt idx="396">
                  <c:v>30.811</c:v>
                </c:pt>
                <c:pt idx="397">
                  <c:v>30.725000000000001</c:v>
                </c:pt>
                <c:pt idx="398">
                  <c:v>30.64</c:v>
                </c:pt>
                <c:pt idx="399">
                  <c:v>30.556000000000001</c:v>
                </c:pt>
                <c:pt idx="400">
                  <c:v>30.472999999999999</c:v>
                </c:pt>
                <c:pt idx="401">
                  <c:v>30.39</c:v>
                </c:pt>
                <c:pt idx="402">
                  <c:v>30.306000000000001</c:v>
                </c:pt>
                <c:pt idx="403">
                  <c:v>30.224</c:v>
                </c:pt>
                <c:pt idx="404">
                  <c:v>30.140999999999998</c:v>
                </c:pt>
                <c:pt idx="405">
                  <c:v>30.058</c:v>
                </c:pt>
                <c:pt idx="406">
                  <c:v>29.975999999999999</c:v>
                </c:pt>
                <c:pt idx="407">
                  <c:v>29.893000000000001</c:v>
                </c:pt>
                <c:pt idx="408">
                  <c:v>29.811</c:v>
                </c:pt>
                <c:pt idx="409">
                  <c:v>29.728999999999999</c:v>
                </c:pt>
                <c:pt idx="410">
                  <c:v>29.646999999999998</c:v>
                </c:pt>
                <c:pt idx="411">
                  <c:v>29.565000000000001</c:v>
                </c:pt>
                <c:pt idx="412">
                  <c:v>29.483000000000001</c:v>
                </c:pt>
                <c:pt idx="413">
                  <c:v>29.401</c:v>
                </c:pt>
                <c:pt idx="414">
                  <c:v>29.32</c:v>
                </c:pt>
                <c:pt idx="415">
                  <c:v>29.239000000000001</c:v>
                </c:pt>
                <c:pt idx="416">
                  <c:v>29.158999999999999</c:v>
                </c:pt>
                <c:pt idx="417">
                  <c:v>29.077999999999999</c:v>
                </c:pt>
                <c:pt idx="418">
                  <c:v>28.998000000000001</c:v>
                </c:pt>
                <c:pt idx="419">
                  <c:v>28.917999999999999</c:v>
                </c:pt>
                <c:pt idx="420">
                  <c:v>28.838000000000001</c:v>
                </c:pt>
                <c:pt idx="421">
                  <c:v>28.757999999999999</c:v>
                </c:pt>
                <c:pt idx="422">
                  <c:v>28.678000000000001</c:v>
                </c:pt>
                <c:pt idx="423">
                  <c:v>28.599</c:v>
                </c:pt>
                <c:pt idx="424">
                  <c:v>28.52</c:v>
                </c:pt>
                <c:pt idx="425">
                  <c:v>28.44</c:v>
                </c:pt>
                <c:pt idx="426">
                  <c:v>28.361000000000001</c:v>
                </c:pt>
                <c:pt idx="427">
                  <c:v>28.282</c:v>
                </c:pt>
                <c:pt idx="428">
                  <c:v>28.202999999999999</c:v>
                </c:pt>
                <c:pt idx="429">
                  <c:v>28.123999999999999</c:v>
                </c:pt>
                <c:pt idx="430">
                  <c:v>28.045000000000002</c:v>
                </c:pt>
                <c:pt idx="431">
                  <c:v>27.969000000000001</c:v>
                </c:pt>
                <c:pt idx="432">
                  <c:v>27.893000000000001</c:v>
                </c:pt>
                <c:pt idx="433">
                  <c:v>27.817</c:v>
                </c:pt>
                <c:pt idx="434">
                  <c:v>27.741</c:v>
                </c:pt>
                <c:pt idx="435">
                  <c:v>27.666</c:v>
                </c:pt>
                <c:pt idx="436">
                  <c:v>27.59</c:v>
                </c:pt>
                <c:pt idx="437">
                  <c:v>27.515000000000001</c:v>
                </c:pt>
                <c:pt idx="438">
                  <c:v>27.439</c:v>
                </c:pt>
                <c:pt idx="439">
                  <c:v>27.364000000000001</c:v>
                </c:pt>
                <c:pt idx="440">
                  <c:v>27.289000000000001</c:v>
                </c:pt>
                <c:pt idx="441">
                  <c:v>27.213999999999999</c:v>
                </c:pt>
                <c:pt idx="442">
                  <c:v>27.138999999999999</c:v>
                </c:pt>
                <c:pt idx="443">
                  <c:v>27.065000000000001</c:v>
                </c:pt>
                <c:pt idx="444">
                  <c:v>26.99</c:v>
                </c:pt>
                <c:pt idx="445">
                  <c:v>26.916</c:v>
                </c:pt>
                <c:pt idx="446">
                  <c:v>26.841000000000001</c:v>
                </c:pt>
                <c:pt idx="447">
                  <c:v>26.766999999999999</c:v>
                </c:pt>
                <c:pt idx="448">
                  <c:v>26.692</c:v>
                </c:pt>
                <c:pt idx="449">
                  <c:v>26.617999999999999</c:v>
                </c:pt>
                <c:pt idx="450">
                  <c:v>26.542999999999999</c:v>
                </c:pt>
                <c:pt idx="451">
                  <c:v>26.469000000000001</c:v>
                </c:pt>
                <c:pt idx="452">
                  <c:v>26.395</c:v>
                </c:pt>
                <c:pt idx="453">
                  <c:v>26.321000000000002</c:v>
                </c:pt>
                <c:pt idx="454">
                  <c:v>26.247</c:v>
                </c:pt>
                <c:pt idx="455">
                  <c:v>26.173999999999999</c:v>
                </c:pt>
                <c:pt idx="456">
                  <c:v>26.1</c:v>
                </c:pt>
                <c:pt idx="457">
                  <c:v>26.027000000000001</c:v>
                </c:pt>
                <c:pt idx="458">
                  <c:v>25.952999999999999</c:v>
                </c:pt>
                <c:pt idx="459">
                  <c:v>25.88</c:v>
                </c:pt>
                <c:pt idx="460">
                  <c:v>25.806999999999999</c:v>
                </c:pt>
                <c:pt idx="461">
                  <c:v>25.734000000000002</c:v>
                </c:pt>
                <c:pt idx="462">
                  <c:v>25.661000000000001</c:v>
                </c:pt>
                <c:pt idx="463">
                  <c:v>25.591000000000001</c:v>
                </c:pt>
                <c:pt idx="464">
                  <c:v>25.52</c:v>
                </c:pt>
                <c:pt idx="465">
                  <c:v>25.45</c:v>
                </c:pt>
                <c:pt idx="466">
                  <c:v>25.379000000000001</c:v>
                </c:pt>
                <c:pt idx="467">
                  <c:v>25.309000000000001</c:v>
                </c:pt>
                <c:pt idx="468">
                  <c:v>25.239000000000001</c:v>
                </c:pt>
                <c:pt idx="469">
                  <c:v>25.169</c:v>
                </c:pt>
                <c:pt idx="470">
                  <c:v>25.099</c:v>
                </c:pt>
                <c:pt idx="471">
                  <c:v>25.029</c:v>
                </c:pt>
                <c:pt idx="472">
                  <c:v>24.96</c:v>
                </c:pt>
                <c:pt idx="473">
                  <c:v>24.89</c:v>
                </c:pt>
                <c:pt idx="474">
                  <c:v>24.82</c:v>
                </c:pt>
                <c:pt idx="475">
                  <c:v>24.751000000000001</c:v>
                </c:pt>
                <c:pt idx="476">
                  <c:v>24.681999999999999</c:v>
                </c:pt>
                <c:pt idx="477">
                  <c:v>24.613</c:v>
                </c:pt>
                <c:pt idx="478">
                  <c:v>24.544</c:v>
                </c:pt>
                <c:pt idx="479">
                  <c:v>24.477</c:v>
                </c:pt>
                <c:pt idx="480">
                  <c:v>24.41</c:v>
                </c:pt>
                <c:pt idx="481">
                  <c:v>24.343</c:v>
                </c:pt>
                <c:pt idx="482">
                  <c:v>24.276</c:v>
                </c:pt>
                <c:pt idx="483">
                  <c:v>24.209</c:v>
                </c:pt>
                <c:pt idx="484">
                  <c:v>24.141999999999999</c:v>
                </c:pt>
                <c:pt idx="485">
                  <c:v>24.076000000000001</c:v>
                </c:pt>
                <c:pt idx="486">
                  <c:v>24.009</c:v>
                </c:pt>
                <c:pt idx="487">
                  <c:v>23.943000000000001</c:v>
                </c:pt>
                <c:pt idx="488">
                  <c:v>23.876999999999999</c:v>
                </c:pt>
                <c:pt idx="489">
                  <c:v>23.811</c:v>
                </c:pt>
                <c:pt idx="490">
                  <c:v>23.744</c:v>
                </c:pt>
                <c:pt idx="491">
                  <c:v>23.678999999999998</c:v>
                </c:pt>
                <c:pt idx="492">
                  <c:v>23.613</c:v>
                </c:pt>
                <c:pt idx="493">
                  <c:v>23.547000000000001</c:v>
                </c:pt>
                <c:pt idx="494">
                  <c:v>23.481000000000002</c:v>
                </c:pt>
                <c:pt idx="495">
                  <c:v>23.417000000000002</c:v>
                </c:pt>
                <c:pt idx="496">
                  <c:v>23.352</c:v>
                </c:pt>
                <c:pt idx="497">
                  <c:v>23.288</c:v>
                </c:pt>
                <c:pt idx="498">
                  <c:v>23.224</c:v>
                </c:pt>
                <c:pt idx="499">
                  <c:v>23.16</c:v>
                </c:pt>
                <c:pt idx="500">
                  <c:v>23.096</c:v>
                </c:pt>
                <c:pt idx="501">
                  <c:v>23.032</c:v>
                </c:pt>
                <c:pt idx="502">
                  <c:v>22.968</c:v>
                </c:pt>
                <c:pt idx="503">
                  <c:v>22.904</c:v>
                </c:pt>
                <c:pt idx="504">
                  <c:v>22.841000000000001</c:v>
                </c:pt>
                <c:pt idx="505">
                  <c:v>22.777000000000001</c:v>
                </c:pt>
                <c:pt idx="506">
                  <c:v>22.713000000000001</c:v>
                </c:pt>
                <c:pt idx="507">
                  <c:v>22.65</c:v>
                </c:pt>
                <c:pt idx="508">
                  <c:v>22.587</c:v>
                </c:pt>
                <c:pt idx="509">
                  <c:v>22.524000000000001</c:v>
                </c:pt>
                <c:pt idx="510">
                  <c:v>22.46</c:v>
                </c:pt>
                <c:pt idx="511">
                  <c:v>22.4</c:v>
                </c:pt>
                <c:pt idx="512">
                  <c:v>22.34</c:v>
                </c:pt>
                <c:pt idx="513">
                  <c:v>22.28</c:v>
                </c:pt>
                <c:pt idx="514">
                  <c:v>22.219000000000001</c:v>
                </c:pt>
                <c:pt idx="515">
                  <c:v>22.158999999999999</c:v>
                </c:pt>
                <c:pt idx="516">
                  <c:v>22.1</c:v>
                </c:pt>
                <c:pt idx="517">
                  <c:v>22.04</c:v>
                </c:pt>
                <c:pt idx="518">
                  <c:v>21.98</c:v>
                </c:pt>
                <c:pt idx="519">
                  <c:v>21.92</c:v>
                </c:pt>
                <c:pt idx="520">
                  <c:v>21.861000000000001</c:v>
                </c:pt>
                <c:pt idx="521">
                  <c:v>21.800999999999998</c:v>
                </c:pt>
                <c:pt idx="522">
                  <c:v>21.742000000000001</c:v>
                </c:pt>
                <c:pt idx="523">
                  <c:v>21.681999999999999</c:v>
                </c:pt>
                <c:pt idx="524">
                  <c:v>21.623000000000001</c:v>
                </c:pt>
                <c:pt idx="525">
                  <c:v>21.564</c:v>
                </c:pt>
                <c:pt idx="526">
                  <c:v>21.504999999999999</c:v>
                </c:pt>
                <c:pt idx="527">
                  <c:v>21.446000000000002</c:v>
                </c:pt>
                <c:pt idx="528">
                  <c:v>21.388000000000002</c:v>
                </c:pt>
                <c:pt idx="529">
                  <c:v>21.329000000000001</c:v>
                </c:pt>
                <c:pt idx="530">
                  <c:v>21.271000000000001</c:v>
                </c:pt>
                <c:pt idx="531">
                  <c:v>21.213000000000001</c:v>
                </c:pt>
                <c:pt idx="532">
                  <c:v>21.154</c:v>
                </c:pt>
                <c:pt idx="533">
                  <c:v>21.096</c:v>
                </c:pt>
                <c:pt idx="534">
                  <c:v>21.038</c:v>
                </c:pt>
                <c:pt idx="535">
                  <c:v>20.98</c:v>
                </c:pt>
                <c:pt idx="536">
                  <c:v>20.922999999999998</c:v>
                </c:pt>
                <c:pt idx="537">
                  <c:v>20.864999999999998</c:v>
                </c:pt>
                <c:pt idx="538">
                  <c:v>20.806999999999999</c:v>
                </c:pt>
                <c:pt idx="539">
                  <c:v>20.748999999999999</c:v>
                </c:pt>
                <c:pt idx="540">
                  <c:v>20.692</c:v>
                </c:pt>
                <c:pt idx="541">
                  <c:v>20.634</c:v>
                </c:pt>
                <c:pt idx="542">
                  <c:v>20.577000000000002</c:v>
                </c:pt>
                <c:pt idx="543">
                  <c:v>20.521999999999998</c:v>
                </c:pt>
                <c:pt idx="544">
                  <c:v>20.466000000000001</c:v>
                </c:pt>
                <c:pt idx="545">
                  <c:v>20.411000000000001</c:v>
                </c:pt>
                <c:pt idx="546">
                  <c:v>20.356000000000002</c:v>
                </c:pt>
                <c:pt idx="547">
                  <c:v>20.300999999999998</c:v>
                </c:pt>
                <c:pt idx="548">
                  <c:v>20.245999999999999</c:v>
                </c:pt>
                <c:pt idx="549">
                  <c:v>20.190999999999999</c:v>
                </c:pt>
                <c:pt idx="550">
                  <c:v>20.135999999999999</c:v>
                </c:pt>
                <c:pt idx="551">
                  <c:v>20.081</c:v>
                </c:pt>
                <c:pt idx="552">
                  <c:v>20.026</c:v>
                </c:pt>
                <c:pt idx="553">
                  <c:v>19.972000000000001</c:v>
                </c:pt>
                <c:pt idx="554">
                  <c:v>19.917000000000002</c:v>
                </c:pt>
                <c:pt idx="555">
                  <c:v>19.863</c:v>
                </c:pt>
                <c:pt idx="556">
                  <c:v>19.808</c:v>
                </c:pt>
                <c:pt idx="557">
                  <c:v>19.754000000000001</c:v>
                </c:pt>
                <c:pt idx="558">
                  <c:v>19.7</c:v>
                </c:pt>
                <c:pt idx="559">
                  <c:v>19.646999999999998</c:v>
                </c:pt>
                <c:pt idx="560">
                  <c:v>19.594000000000001</c:v>
                </c:pt>
                <c:pt idx="561">
                  <c:v>19.541</c:v>
                </c:pt>
                <c:pt idx="562">
                  <c:v>19.488</c:v>
                </c:pt>
                <c:pt idx="563">
                  <c:v>19.436</c:v>
                </c:pt>
                <c:pt idx="564">
                  <c:v>19.382999999999999</c:v>
                </c:pt>
                <c:pt idx="565">
                  <c:v>19.331</c:v>
                </c:pt>
                <c:pt idx="566">
                  <c:v>19.277999999999999</c:v>
                </c:pt>
                <c:pt idx="567">
                  <c:v>19.225999999999999</c:v>
                </c:pt>
                <c:pt idx="568">
                  <c:v>19.173999999999999</c:v>
                </c:pt>
                <c:pt idx="569">
                  <c:v>19.122</c:v>
                </c:pt>
                <c:pt idx="570">
                  <c:v>19.068999999999999</c:v>
                </c:pt>
                <c:pt idx="571">
                  <c:v>19.016999999999999</c:v>
                </c:pt>
                <c:pt idx="572">
                  <c:v>18.966000000000001</c:v>
                </c:pt>
                <c:pt idx="573">
                  <c:v>18.914000000000001</c:v>
                </c:pt>
                <c:pt idx="574">
                  <c:v>18.861999999999998</c:v>
                </c:pt>
                <c:pt idx="575">
                  <c:v>18.811</c:v>
                </c:pt>
                <c:pt idx="576">
                  <c:v>18.760000000000002</c:v>
                </c:pt>
                <c:pt idx="577">
                  <c:v>18.709</c:v>
                </c:pt>
                <c:pt idx="578">
                  <c:v>18.658000000000001</c:v>
                </c:pt>
                <c:pt idx="579">
                  <c:v>18.606999999999999</c:v>
                </c:pt>
                <c:pt idx="580">
                  <c:v>18.556000000000001</c:v>
                </c:pt>
                <c:pt idx="581">
                  <c:v>18.504999999999999</c:v>
                </c:pt>
                <c:pt idx="582">
                  <c:v>18.454000000000001</c:v>
                </c:pt>
                <c:pt idx="583">
                  <c:v>18.404</c:v>
                </c:pt>
                <c:pt idx="584">
                  <c:v>18.353999999999999</c:v>
                </c:pt>
                <c:pt idx="585">
                  <c:v>18.303000000000001</c:v>
                </c:pt>
                <c:pt idx="586">
                  <c:v>18.253</c:v>
                </c:pt>
                <c:pt idx="587">
                  <c:v>18.202000000000002</c:v>
                </c:pt>
                <c:pt idx="588">
                  <c:v>18.152000000000001</c:v>
                </c:pt>
                <c:pt idx="589">
                  <c:v>18.102</c:v>
                </c:pt>
                <c:pt idx="590">
                  <c:v>18.052</c:v>
                </c:pt>
                <c:pt idx="591">
                  <c:v>18.004000000000001</c:v>
                </c:pt>
                <c:pt idx="592">
                  <c:v>17.954999999999998</c:v>
                </c:pt>
                <c:pt idx="593">
                  <c:v>17.907</c:v>
                </c:pt>
                <c:pt idx="594">
                  <c:v>17.859000000000002</c:v>
                </c:pt>
                <c:pt idx="595">
                  <c:v>17.811</c:v>
                </c:pt>
                <c:pt idx="596">
                  <c:v>17.763000000000002</c:v>
                </c:pt>
                <c:pt idx="597">
                  <c:v>17.715</c:v>
                </c:pt>
                <c:pt idx="598">
                  <c:v>17.667000000000002</c:v>
                </c:pt>
                <c:pt idx="599">
                  <c:v>17.619</c:v>
                </c:pt>
                <c:pt idx="600">
                  <c:v>17.571000000000002</c:v>
                </c:pt>
                <c:pt idx="601">
                  <c:v>17.523</c:v>
                </c:pt>
                <c:pt idx="602">
                  <c:v>17.475999999999999</c:v>
                </c:pt>
                <c:pt idx="603">
                  <c:v>17.428000000000001</c:v>
                </c:pt>
                <c:pt idx="604">
                  <c:v>17.381</c:v>
                </c:pt>
                <c:pt idx="605">
                  <c:v>17.332999999999998</c:v>
                </c:pt>
                <c:pt idx="606">
                  <c:v>17.286000000000001</c:v>
                </c:pt>
                <c:pt idx="607">
                  <c:v>17.239000000000001</c:v>
                </c:pt>
                <c:pt idx="608">
                  <c:v>17.192</c:v>
                </c:pt>
                <c:pt idx="609">
                  <c:v>17.146000000000001</c:v>
                </c:pt>
                <c:pt idx="610">
                  <c:v>17.099</c:v>
                </c:pt>
                <c:pt idx="611">
                  <c:v>17.052</c:v>
                </c:pt>
                <c:pt idx="612">
                  <c:v>17.006</c:v>
                </c:pt>
                <c:pt idx="613">
                  <c:v>16.959</c:v>
                </c:pt>
                <c:pt idx="614">
                  <c:v>16.913</c:v>
                </c:pt>
                <c:pt idx="615">
                  <c:v>16.866</c:v>
                </c:pt>
                <c:pt idx="616">
                  <c:v>16.82</c:v>
                </c:pt>
                <c:pt idx="617">
                  <c:v>16.774000000000001</c:v>
                </c:pt>
                <c:pt idx="618">
                  <c:v>16.728000000000002</c:v>
                </c:pt>
                <c:pt idx="619">
                  <c:v>16.681999999999999</c:v>
                </c:pt>
                <c:pt idx="620">
                  <c:v>16.635999999999999</c:v>
                </c:pt>
                <c:pt idx="621">
                  <c:v>16.59</c:v>
                </c:pt>
                <c:pt idx="622">
                  <c:v>16.544</c:v>
                </c:pt>
                <c:pt idx="623">
                  <c:v>16.498999999999999</c:v>
                </c:pt>
                <c:pt idx="624">
                  <c:v>16.454999999999998</c:v>
                </c:pt>
                <c:pt idx="625">
                  <c:v>16.41</c:v>
                </c:pt>
                <c:pt idx="626">
                  <c:v>16.366</c:v>
                </c:pt>
                <c:pt idx="627">
                  <c:v>16.321999999999999</c:v>
                </c:pt>
                <c:pt idx="628">
                  <c:v>16.277999999999999</c:v>
                </c:pt>
                <c:pt idx="629">
                  <c:v>16.233000000000001</c:v>
                </c:pt>
                <c:pt idx="630">
                  <c:v>16.189</c:v>
                </c:pt>
                <c:pt idx="631">
                  <c:v>16.145</c:v>
                </c:pt>
                <c:pt idx="632">
                  <c:v>16.100999999999999</c:v>
                </c:pt>
                <c:pt idx="633">
                  <c:v>16.058</c:v>
                </c:pt>
                <c:pt idx="634">
                  <c:v>16.013999999999999</c:v>
                </c:pt>
                <c:pt idx="635">
                  <c:v>15.97</c:v>
                </c:pt>
                <c:pt idx="636">
                  <c:v>15.926</c:v>
                </c:pt>
                <c:pt idx="637">
                  <c:v>15.882999999999999</c:v>
                </c:pt>
                <c:pt idx="638">
                  <c:v>15.839</c:v>
                </c:pt>
                <c:pt idx="639">
                  <c:v>15.797000000000001</c:v>
                </c:pt>
                <c:pt idx="640">
                  <c:v>15.755000000000001</c:v>
                </c:pt>
                <c:pt idx="641">
                  <c:v>15.712</c:v>
                </c:pt>
                <c:pt idx="642">
                  <c:v>15.67</c:v>
                </c:pt>
                <c:pt idx="643">
                  <c:v>15.628</c:v>
                </c:pt>
                <c:pt idx="644">
                  <c:v>15.586</c:v>
                </c:pt>
                <c:pt idx="645">
                  <c:v>15.544</c:v>
                </c:pt>
                <c:pt idx="646">
                  <c:v>15.502000000000001</c:v>
                </c:pt>
                <c:pt idx="647">
                  <c:v>15.46</c:v>
                </c:pt>
                <c:pt idx="648">
                  <c:v>15.419</c:v>
                </c:pt>
                <c:pt idx="649">
                  <c:v>15.377000000000001</c:v>
                </c:pt>
                <c:pt idx="650">
                  <c:v>15.335000000000001</c:v>
                </c:pt>
                <c:pt idx="651">
                  <c:v>15.294</c:v>
                </c:pt>
                <c:pt idx="652">
                  <c:v>15.252000000000001</c:v>
                </c:pt>
                <c:pt idx="653">
                  <c:v>15.21</c:v>
                </c:pt>
                <c:pt idx="654">
                  <c:v>15.169</c:v>
                </c:pt>
                <c:pt idx="655">
                  <c:v>15.128</c:v>
                </c:pt>
                <c:pt idx="656">
                  <c:v>15.087999999999999</c:v>
                </c:pt>
                <c:pt idx="657">
                  <c:v>15.047000000000001</c:v>
                </c:pt>
                <c:pt idx="658">
                  <c:v>15.007</c:v>
                </c:pt>
                <c:pt idx="659">
                  <c:v>14.967000000000001</c:v>
                </c:pt>
                <c:pt idx="660">
                  <c:v>14.926</c:v>
                </c:pt>
                <c:pt idx="661">
                  <c:v>14.885999999999999</c:v>
                </c:pt>
                <c:pt idx="662">
                  <c:v>14.846</c:v>
                </c:pt>
                <c:pt idx="663">
                  <c:v>14.805999999999999</c:v>
                </c:pt>
                <c:pt idx="664">
                  <c:v>14.766</c:v>
                </c:pt>
                <c:pt idx="665">
                  <c:v>14.726000000000001</c:v>
                </c:pt>
                <c:pt idx="666">
                  <c:v>14.686</c:v>
                </c:pt>
                <c:pt idx="667">
                  <c:v>14.646000000000001</c:v>
                </c:pt>
                <c:pt idx="668">
                  <c:v>14.606</c:v>
                </c:pt>
                <c:pt idx="669">
                  <c:v>14.566000000000001</c:v>
                </c:pt>
                <c:pt idx="670">
                  <c:v>14.526</c:v>
                </c:pt>
                <c:pt idx="671">
                  <c:v>14.488</c:v>
                </c:pt>
                <c:pt idx="672">
                  <c:v>14.449</c:v>
                </c:pt>
                <c:pt idx="673">
                  <c:v>14.41</c:v>
                </c:pt>
                <c:pt idx="674">
                  <c:v>14.372</c:v>
                </c:pt>
                <c:pt idx="675">
                  <c:v>14.333</c:v>
                </c:pt>
                <c:pt idx="676">
                  <c:v>14.295</c:v>
                </c:pt>
                <c:pt idx="677">
                  <c:v>14.257</c:v>
                </c:pt>
                <c:pt idx="678">
                  <c:v>14.218</c:v>
                </c:pt>
                <c:pt idx="679">
                  <c:v>14.18</c:v>
                </c:pt>
                <c:pt idx="680">
                  <c:v>14.141999999999999</c:v>
                </c:pt>
                <c:pt idx="681">
                  <c:v>14.103999999999999</c:v>
                </c:pt>
                <c:pt idx="682">
                  <c:v>14.065</c:v>
                </c:pt>
                <c:pt idx="683">
                  <c:v>14.028</c:v>
                </c:pt>
                <c:pt idx="684">
                  <c:v>13.99</c:v>
                </c:pt>
                <c:pt idx="685">
                  <c:v>13.952</c:v>
                </c:pt>
                <c:pt idx="686">
                  <c:v>13.914</c:v>
                </c:pt>
                <c:pt idx="687">
                  <c:v>13.875999999999999</c:v>
                </c:pt>
                <c:pt idx="688">
                  <c:v>13.839</c:v>
                </c:pt>
                <c:pt idx="689">
                  <c:v>13.802</c:v>
                </c:pt>
                <c:pt idx="690">
                  <c:v>13.763999999999999</c:v>
                </c:pt>
                <c:pt idx="691">
                  <c:v>13.727</c:v>
                </c:pt>
                <c:pt idx="692">
                  <c:v>13.69</c:v>
                </c:pt>
                <c:pt idx="693">
                  <c:v>13.653</c:v>
                </c:pt>
                <c:pt idx="694">
                  <c:v>13.616</c:v>
                </c:pt>
                <c:pt idx="695">
                  <c:v>13.579000000000001</c:v>
                </c:pt>
                <c:pt idx="696">
                  <c:v>13.542</c:v>
                </c:pt>
                <c:pt idx="697">
                  <c:v>13.505000000000001</c:v>
                </c:pt>
                <c:pt idx="698">
                  <c:v>13.468</c:v>
                </c:pt>
                <c:pt idx="699">
                  <c:v>13.430999999999999</c:v>
                </c:pt>
                <c:pt idx="700">
                  <c:v>13.394</c:v>
                </c:pt>
                <c:pt idx="701">
                  <c:v>13.358000000000001</c:v>
                </c:pt>
                <c:pt idx="702">
                  <c:v>13.321</c:v>
                </c:pt>
                <c:pt idx="703">
                  <c:v>13.285</c:v>
                </c:pt>
                <c:pt idx="704">
                  <c:v>13.25</c:v>
                </c:pt>
                <c:pt idx="705">
                  <c:v>13.214</c:v>
                </c:pt>
                <c:pt idx="706">
                  <c:v>13.179</c:v>
                </c:pt>
                <c:pt idx="707">
                  <c:v>13.143000000000001</c:v>
                </c:pt>
                <c:pt idx="708">
                  <c:v>13.108000000000001</c:v>
                </c:pt>
                <c:pt idx="709">
                  <c:v>13.071999999999999</c:v>
                </c:pt>
                <c:pt idx="710">
                  <c:v>13.037000000000001</c:v>
                </c:pt>
                <c:pt idx="711">
                  <c:v>13.002000000000001</c:v>
                </c:pt>
                <c:pt idx="712">
                  <c:v>12.967000000000001</c:v>
                </c:pt>
                <c:pt idx="713">
                  <c:v>12.930999999999999</c:v>
                </c:pt>
                <c:pt idx="714">
                  <c:v>12.896000000000001</c:v>
                </c:pt>
                <c:pt idx="715">
                  <c:v>12.861000000000001</c:v>
                </c:pt>
                <c:pt idx="716">
                  <c:v>12.826000000000001</c:v>
                </c:pt>
                <c:pt idx="717">
                  <c:v>12.791</c:v>
                </c:pt>
                <c:pt idx="718">
                  <c:v>12.756</c:v>
                </c:pt>
                <c:pt idx="719">
                  <c:v>12.722</c:v>
                </c:pt>
                <c:pt idx="720">
                  <c:v>12.688000000000001</c:v>
                </c:pt>
                <c:pt idx="721">
                  <c:v>12.654</c:v>
                </c:pt>
                <c:pt idx="722">
                  <c:v>12.62</c:v>
                </c:pt>
                <c:pt idx="723">
                  <c:v>12.586</c:v>
                </c:pt>
                <c:pt idx="724">
                  <c:v>12.552</c:v>
                </c:pt>
                <c:pt idx="725">
                  <c:v>12.519</c:v>
                </c:pt>
                <c:pt idx="726">
                  <c:v>12.484999999999999</c:v>
                </c:pt>
                <c:pt idx="727">
                  <c:v>12.451000000000001</c:v>
                </c:pt>
                <c:pt idx="728">
                  <c:v>12.417</c:v>
                </c:pt>
                <c:pt idx="729">
                  <c:v>12.384</c:v>
                </c:pt>
                <c:pt idx="730">
                  <c:v>12.35</c:v>
                </c:pt>
                <c:pt idx="731">
                  <c:v>12.317</c:v>
                </c:pt>
                <c:pt idx="732">
                  <c:v>12.282999999999999</c:v>
                </c:pt>
                <c:pt idx="733">
                  <c:v>12.25</c:v>
                </c:pt>
                <c:pt idx="734">
                  <c:v>12.215999999999999</c:v>
                </c:pt>
                <c:pt idx="735">
                  <c:v>12.183999999999999</c:v>
                </c:pt>
                <c:pt idx="736">
                  <c:v>12.151</c:v>
                </c:pt>
                <c:pt idx="737">
                  <c:v>12.118</c:v>
                </c:pt>
                <c:pt idx="738">
                  <c:v>12.086</c:v>
                </c:pt>
                <c:pt idx="739">
                  <c:v>12.053000000000001</c:v>
                </c:pt>
                <c:pt idx="740">
                  <c:v>12.021000000000001</c:v>
                </c:pt>
                <c:pt idx="741">
                  <c:v>11.988</c:v>
                </c:pt>
                <c:pt idx="742">
                  <c:v>11.956</c:v>
                </c:pt>
                <c:pt idx="743">
                  <c:v>11.923999999999999</c:v>
                </c:pt>
                <c:pt idx="744">
                  <c:v>11.891</c:v>
                </c:pt>
                <c:pt idx="745">
                  <c:v>11.859</c:v>
                </c:pt>
                <c:pt idx="746">
                  <c:v>11.827</c:v>
                </c:pt>
                <c:pt idx="747">
                  <c:v>11.795</c:v>
                </c:pt>
                <c:pt idx="748">
                  <c:v>11.763</c:v>
                </c:pt>
                <c:pt idx="749">
                  <c:v>11.731</c:v>
                </c:pt>
                <c:pt idx="750">
                  <c:v>11.699</c:v>
                </c:pt>
                <c:pt idx="751">
                  <c:v>11.667999999999999</c:v>
                </c:pt>
                <c:pt idx="752">
                  <c:v>11.637</c:v>
                </c:pt>
                <c:pt idx="753">
                  <c:v>11.606</c:v>
                </c:pt>
                <c:pt idx="754">
                  <c:v>11.574999999999999</c:v>
                </c:pt>
                <c:pt idx="755">
                  <c:v>11.545</c:v>
                </c:pt>
                <c:pt idx="756">
                  <c:v>11.513999999999999</c:v>
                </c:pt>
                <c:pt idx="757">
                  <c:v>11.484</c:v>
                </c:pt>
                <c:pt idx="758">
                  <c:v>11.452999999999999</c:v>
                </c:pt>
                <c:pt idx="759">
                  <c:v>11.423</c:v>
                </c:pt>
                <c:pt idx="760">
                  <c:v>11.391999999999999</c:v>
                </c:pt>
                <c:pt idx="761">
                  <c:v>11.362</c:v>
                </c:pt>
                <c:pt idx="762">
                  <c:v>11.331</c:v>
                </c:pt>
                <c:pt idx="763">
                  <c:v>11.301</c:v>
                </c:pt>
                <c:pt idx="764">
                  <c:v>11.271000000000001</c:v>
                </c:pt>
                <c:pt idx="765">
                  <c:v>11.24</c:v>
                </c:pt>
                <c:pt idx="766">
                  <c:v>11.21</c:v>
                </c:pt>
                <c:pt idx="767">
                  <c:v>11.18</c:v>
                </c:pt>
                <c:pt idx="768">
                  <c:v>11.151</c:v>
                </c:pt>
                <c:pt idx="769">
                  <c:v>11.121</c:v>
                </c:pt>
                <c:pt idx="770">
                  <c:v>11.090999999999999</c:v>
                </c:pt>
                <c:pt idx="771">
                  <c:v>11.061999999999999</c:v>
                </c:pt>
                <c:pt idx="772">
                  <c:v>11.032</c:v>
                </c:pt>
                <c:pt idx="773">
                  <c:v>11.003</c:v>
                </c:pt>
                <c:pt idx="774">
                  <c:v>10.973000000000001</c:v>
                </c:pt>
                <c:pt idx="775">
                  <c:v>10.944000000000001</c:v>
                </c:pt>
                <c:pt idx="776">
                  <c:v>10.914</c:v>
                </c:pt>
                <c:pt idx="777">
                  <c:v>10.885</c:v>
                </c:pt>
                <c:pt idx="778">
                  <c:v>10.855</c:v>
                </c:pt>
                <c:pt idx="779">
                  <c:v>10.826000000000001</c:v>
                </c:pt>
                <c:pt idx="780">
                  <c:v>10.797000000000001</c:v>
                </c:pt>
                <c:pt idx="781">
                  <c:v>10.768000000000001</c:v>
                </c:pt>
                <c:pt idx="782">
                  <c:v>10.738</c:v>
                </c:pt>
                <c:pt idx="783">
                  <c:v>10.71</c:v>
                </c:pt>
                <c:pt idx="784">
                  <c:v>10.682</c:v>
                </c:pt>
                <c:pt idx="785">
                  <c:v>10.654</c:v>
                </c:pt>
                <c:pt idx="786">
                  <c:v>10.625999999999999</c:v>
                </c:pt>
                <c:pt idx="787">
                  <c:v>10.598000000000001</c:v>
                </c:pt>
                <c:pt idx="788">
                  <c:v>10.569000000000001</c:v>
                </c:pt>
                <c:pt idx="789">
                  <c:v>10.541</c:v>
                </c:pt>
                <c:pt idx="790">
                  <c:v>10.513</c:v>
                </c:pt>
                <c:pt idx="791">
                  <c:v>10.484999999999999</c:v>
                </c:pt>
                <c:pt idx="792">
                  <c:v>10.457000000000001</c:v>
                </c:pt>
                <c:pt idx="793">
                  <c:v>10.43</c:v>
                </c:pt>
                <c:pt idx="794">
                  <c:v>10.401999999999999</c:v>
                </c:pt>
                <c:pt idx="795">
                  <c:v>10.374000000000001</c:v>
                </c:pt>
                <c:pt idx="796">
                  <c:v>10.346</c:v>
                </c:pt>
                <c:pt idx="797">
                  <c:v>10.318</c:v>
                </c:pt>
                <c:pt idx="798">
                  <c:v>10.291</c:v>
                </c:pt>
                <c:pt idx="799">
                  <c:v>10.263999999999999</c:v>
                </c:pt>
                <c:pt idx="800">
                  <c:v>10.237</c:v>
                </c:pt>
                <c:pt idx="801">
                  <c:v>10.210000000000001</c:v>
                </c:pt>
                <c:pt idx="802">
                  <c:v>10.183</c:v>
                </c:pt>
                <c:pt idx="803">
                  <c:v>10.156000000000001</c:v>
                </c:pt>
                <c:pt idx="804">
                  <c:v>10.129</c:v>
                </c:pt>
                <c:pt idx="805">
                  <c:v>10.103</c:v>
                </c:pt>
                <c:pt idx="806">
                  <c:v>10.076000000000001</c:v>
                </c:pt>
                <c:pt idx="807">
                  <c:v>10.048999999999999</c:v>
                </c:pt>
                <c:pt idx="808">
                  <c:v>10.023</c:v>
                </c:pt>
                <c:pt idx="809">
                  <c:v>9.9960000000000004</c:v>
                </c:pt>
                <c:pt idx="810">
                  <c:v>9.9693000000000005</c:v>
                </c:pt>
                <c:pt idx="811">
                  <c:v>9.9428999999999998</c:v>
                </c:pt>
                <c:pt idx="812">
                  <c:v>9.9163999999999994</c:v>
                </c:pt>
                <c:pt idx="813">
                  <c:v>9.8899000000000008</c:v>
                </c:pt>
                <c:pt idx="814">
                  <c:v>9.8634000000000004</c:v>
                </c:pt>
                <c:pt idx="815">
                  <c:v>9.8375000000000004</c:v>
                </c:pt>
                <c:pt idx="816">
                  <c:v>9.8116000000000003</c:v>
                </c:pt>
                <c:pt idx="817">
                  <c:v>9.7857000000000003</c:v>
                </c:pt>
                <c:pt idx="818">
                  <c:v>9.7598000000000003</c:v>
                </c:pt>
                <c:pt idx="819">
                  <c:v>9.7340999999999998</c:v>
                </c:pt>
                <c:pt idx="820">
                  <c:v>9.7082999999999995</c:v>
                </c:pt>
                <c:pt idx="821">
                  <c:v>9.6826000000000008</c:v>
                </c:pt>
                <c:pt idx="822">
                  <c:v>9.6568000000000005</c:v>
                </c:pt>
                <c:pt idx="823">
                  <c:v>9.6311999999999998</c:v>
                </c:pt>
                <c:pt idx="824">
                  <c:v>9.6056000000000008</c:v>
                </c:pt>
                <c:pt idx="825">
                  <c:v>9.58</c:v>
                </c:pt>
                <c:pt idx="826">
                  <c:v>9.5542999999999996</c:v>
                </c:pt>
                <c:pt idx="827">
                  <c:v>9.5288000000000004</c:v>
                </c:pt>
                <c:pt idx="828">
                  <c:v>9.5033999999999992</c:v>
                </c:pt>
                <c:pt idx="829">
                  <c:v>9.4779</c:v>
                </c:pt>
                <c:pt idx="830">
                  <c:v>9.4524000000000008</c:v>
                </c:pt>
                <c:pt idx="831">
                  <c:v>9.4277999999999995</c:v>
                </c:pt>
                <c:pt idx="832">
                  <c:v>9.4031000000000002</c:v>
                </c:pt>
                <c:pt idx="833">
                  <c:v>9.3785000000000007</c:v>
                </c:pt>
                <c:pt idx="834">
                  <c:v>9.3538999999999994</c:v>
                </c:pt>
                <c:pt idx="835">
                  <c:v>9.3292999999999999</c:v>
                </c:pt>
                <c:pt idx="836">
                  <c:v>9.3048000000000002</c:v>
                </c:pt>
                <c:pt idx="837">
                  <c:v>9.2803000000000004</c:v>
                </c:pt>
                <c:pt idx="838">
                  <c:v>9.2558000000000007</c:v>
                </c:pt>
                <c:pt idx="839">
                  <c:v>9.2315000000000005</c:v>
                </c:pt>
                <c:pt idx="840">
                  <c:v>9.2071000000000005</c:v>
                </c:pt>
                <c:pt idx="841">
                  <c:v>9.1827000000000005</c:v>
                </c:pt>
                <c:pt idx="842">
                  <c:v>9.1583000000000006</c:v>
                </c:pt>
                <c:pt idx="843">
                  <c:v>9.1341000000000001</c:v>
                </c:pt>
                <c:pt idx="844">
                  <c:v>9.1097999999999999</c:v>
                </c:pt>
                <c:pt idx="845">
                  <c:v>9.0855999999999995</c:v>
                </c:pt>
                <c:pt idx="846">
                  <c:v>9.0612999999999992</c:v>
                </c:pt>
                <c:pt idx="847">
                  <c:v>9.0374999999999996</c:v>
                </c:pt>
                <c:pt idx="848">
                  <c:v>9.0137</c:v>
                </c:pt>
                <c:pt idx="849">
                  <c:v>8.9898000000000007</c:v>
                </c:pt>
                <c:pt idx="850">
                  <c:v>8.9659999999999993</c:v>
                </c:pt>
                <c:pt idx="851">
                  <c:v>8.9422999999999995</c:v>
                </c:pt>
                <c:pt idx="852">
                  <c:v>8.9185999999999996</c:v>
                </c:pt>
                <c:pt idx="853">
                  <c:v>8.8948</c:v>
                </c:pt>
                <c:pt idx="854">
                  <c:v>8.8711000000000002</c:v>
                </c:pt>
                <c:pt idx="855">
                  <c:v>8.8475000000000001</c:v>
                </c:pt>
                <c:pt idx="856">
                  <c:v>8.8239999999999998</c:v>
                </c:pt>
                <c:pt idx="857">
                  <c:v>8.8003999999999998</c:v>
                </c:pt>
                <c:pt idx="858">
                  <c:v>8.7767999999999997</c:v>
                </c:pt>
                <c:pt idx="859">
                  <c:v>8.7532999999999994</c:v>
                </c:pt>
                <c:pt idx="860">
                  <c:v>8.7299000000000007</c:v>
                </c:pt>
                <c:pt idx="861">
                  <c:v>8.7064000000000004</c:v>
                </c:pt>
                <c:pt idx="862">
                  <c:v>8.6829000000000001</c:v>
                </c:pt>
                <c:pt idx="863">
                  <c:v>8.6602999999999994</c:v>
                </c:pt>
                <c:pt idx="864">
                  <c:v>8.6376000000000008</c:v>
                </c:pt>
                <c:pt idx="865">
                  <c:v>8.6149000000000004</c:v>
                </c:pt>
                <c:pt idx="866">
                  <c:v>8.5922999999999998</c:v>
                </c:pt>
                <c:pt idx="867">
                  <c:v>8.5696999999999992</c:v>
                </c:pt>
                <c:pt idx="868">
                  <c:v>8.5472000000000001</c:v>
                </c:pt>
                <c:pt idx="869">
                  <c:v>8.5245999999999995</c:v>
                </c:pt>
                <c:pt idx="870">
                  <c:v>8.5021000000000004</c:v>
                </c:pt>
                <c:pt idx="871">
                  <c:v>8.4796999999999993</c:v>
                </c:pt>
                <c:pt idx="872">
                  <c:v>8.4572000000000003</c:v>
                </c:pt>
                <c:pt idx="873">
                  <c:v>8.4347999999999992</c:v>
                </c:pt>
                <c:pt idx="874">
                  <c:v>8.4123999999999999</c:v>
                </c:pt>
                <c:pt idx="875">
                  <c:v>8.3901000000000003</c:v>
                </c:pt>
                <c:pt idx="876">
                  <c:v>8.3678000000000008</c:v>
                </c:pt>
                <c:pt idx="877">
                  <c:v>8.3454999999999995</c:v>
                </c:pt>
                <c:pt idx="878">
                  <c:v>8.3231000000000002</c:v>
                </c:pt>
                <c:pt idx="879">
                  <c:v>8.3015000000000008</c:v>
                </c:pt>
                <c:pt idx="880">
                  <c:v>8.2798999999999996</c:v>
                </c:pt>
                <c:pt idx="881">
                  <c:v>8.2583000000000002</c:v>
                </c:pt>
                <c:pt idx="882">
                  <c:v>8.2367000000000008</c:v>
                </c:pt>
                <c:pt idx="883">
                  <c:v>8.2151999999999994</c:v>
                </c:pt>
                <c:pt idx="884">
                  <c:v>8.1936999999999998</c:v>
                </c:pt>
                <c:pt idx="885">
                  <c:v>8.1722999999999999</c:v>
                </c:pt>
                <c:pt idx="886">
                  <c:v>8.1508000000000003</c:v>
                </c:pt>
                <c:pt idx="887">
                  <c:v>8.1294000000000004</c:v>
                </c:pt>
                <c:pt idx="888">
                  <c:v>8.1080000000000005</c:v>
                </c:pt>
                <c:pt idx="889">
                  <c:v>8.0866000000000007</c:v>
                </c:pt>
                <c:pt idx="890">
                  <c:v>8.0652000000000008</c:v>
                </c:pt>
                <c:pt idx="891">
                  <c:v>8.0440000000000005</c:v>
                </c:pt>
                <c:pt idx="892">
                  <c:v>8.0227000000000004</c:v>
                </c:pt>
                <c:pt idx="893">
                  <c:v>8.0014000000000003</c:v>
                </c:pt>
                <c:pt idx="894">
                  <c:v>7.9802</c:v>
                </c:pt>
                <c:pt idx="895">
                  <c:v>7.9593999999999996</c:v>
                </c:pt>
                <c:pt idx="896">
                  <c:v>7.9386000000000001</c:v>
                </c:pt>
                <c:pt idx="897">
                  <c:v>7.9177999999999997</c:v>
                </c:pt>
                <c:pt idx="898">
                  <c:v>7.8970000000000002</c:v>
                </c:pt>
                <c:pt idx="899">
                  <c:v>7.8762999999999996</c:v>
                </c:pt>
                <c:pt idx="900">
                  <c:v>7.8555999999999999</c:v>
                </c:pt>
                <c:pt idx="901">
                  <c:v>7.835</c:v>
                </c:pt>
                <c:pt idx="902">
                  <c:v>7.8143000000000002</c:v>
                </c:pt>
                <c:pt idx="903">
                  <c:v>7.7937000000000003</c:v>
                </c:pt>
                <c:pt idx="904">
                  <c:v>7.7731000000000003</c:v>
                </c:pt>
                <c:pt idx="905">
                  <c:v>7.7526000000000002</c:v>
                </c:pt>
                <c:pt idx="906">
                  <c:v>7.7320000000000002</c:v>
                </c:pt>
                <c:pt idx="907">
                  <c:v>7.7115</c:v>
                </c:pt>
                <c:pt idx="908">
                  <c:v>7.6909999999999998</c:v>
                </c:pt>
                <c:pt idx="909">
                  <c:v>7.6706000000000003</c:v>
                </c:pt>
                <c:pt idx="910">
                  <c:v>7.6501000000000001</c:v>
                </c:pt>
                <c:pt idx="911">
                  <c:v>7.6303999999999998</c:v>
                </c:pt>
                <c:pt idx="912">
                  <c:v>7.6106999999999996</c:v>
                </c:pt>
                <c:pt idx="913">
                  <c:v>7.5910000000000002</c:v>
                </c:pt>
                <c:pt idx="914">
                  <c:v>7.5712999999999999</c:v>
                </c:pt>
                <c:pt idx="915">
                  <c:v>7.5517000000000003</c:v>
                </c:pt>
                <c:pt idx="916">
                  <c:v>7.5320999999999998</c:v>
                </c:pt>
                <c:pt idx="917">
                  <c:v>7.5124000000000004</c:v>
                </c:pt>
                <c:pt idx="918">
                  <c:v>7.4927999999999999</c:v>
                </c:pt>
                <c:pt idx="919">
                  <c:v>7.4733000000000001</c:v>
                </c:pt>
                <c:pt idx="920">
                  <c:v>7.4538000000000002</c:v>
                </c:pt>
                <c:pt idx="921">
                  <c:v>7.4343000000000004</c:v>
                </c:pt>
                <c:pt idx="922">
                  <c:v>7.4147999999999996</c:v>
                </c:pt>
                <c:pt idx="923">
                  <c:v>7.3954000000000004</c:v>
                </c:pt>
                <c:pt idx="924">
                  <c:v>7.3760000000000003</c:v>
                </c:pt>
                <c:pt idx="925">
                  <c:v>7.3566000000000003</c:v>
                </c:pt>
                <c:pt idx="926">
                  <c:v>7.3372000000000002</c:v>
                </c:pt>
                <c:pt idx="927">
                  <c:v>7.3179999999999996</c:v>
                </c:pt>
                <c:pt idx="928">
                  <c:v>7.2988</c:v>
                </c:pt>
                <c:pt idx="929">
                  <c:v>7.2796000000000003</c:v>
                </c:pt>
                <c:pt idx="930">
                  <c:v>7.2605000000000004</c:v>
                </c:pt>
                <c:pt idx="931">
                  <c:v>7.2413999999999996</c:v>
                </c:pt>
                <c:pt idx="932">
                  <c:v>7.2222999999999997</c:v>
                </c:pt>
                <c:pt idx="933">
                  <c:v>7.2031999999999998</c:v>
                </c:pt>
                <c:pt idx="934">
                  <c:v>7.1840999999999999</c:v>
                </c:pt>
                <c:pt idx="935">
                  <c:v>7.1651999999999996</c:v>
                </c:pt>
                <c:pt idx="936">
                  <c:v>7.1462000000000003</c:v>
                </c:pt>
                <c:pt idx="937">
                  <c:v>7.1272000000000002</c:v>
                </c:pt>
                <c:pt idx="938">
                  <c:v>7.1082000000000001</c:v>
                </c:pt>
                <c:pt idx="939">
                  <c:v>7.0892999999999997</c:v>
                </c:pt>
                <c:pt idx="940">
                  <c:v>7.0704000000000002</c:v>
                </c:pt>
                <c:pt idx="941">
                  <c:v>7.0515999999999996</c:v>
                </c:pt>
                <c:pt idx="942">
                  <c:v>7.0327000000000002</c:v>
                </c:pt>
                <c:pt idx="943">
                  <c:v>7.0144000000000002</c:v>
                </c:pt>
                <c:pt idx="944">
                  <c:v>6.9960000000000004</c:v>
                </c:pt>
                <c:pt idx="945">
                  <c:v>6.9776999999999996</c:v>
                </c:pt>
                <c:pt idx="946">
                  <c:v>6.9593999999999996</c:v>
                </c:pt>
                <c:pt idx="947">
                  <c:v>6.9412000000000003</c:v>
                </c:pt>
                <c:pt idx="948">
                  <c:v>6.923</c:v>
                </c:pt>
                <c:pt idx="949">
                  <c:v>6.9047000000000001</c:v>
                </c:pt>
                <c:pt idx="950">
                  <c:v>6.8864999999999998</c:v>
                </c:pt>
                <c:pt idx="951">
                  <c:v>6.8684000000000003</c:v>
                </c:pt>
                <c:pt idx="952">
                  <c:v>6.8502000000000001</c:v>
                </c:pt>
                <c:pt idx="953">
                  <c:v>6.8320999999999996</c:v>
                </c:pt>
                <c:pt idx="954">
                  <c:v>6.8140000000000001</c:v>
                </c:pt>
                <c:pt idx="955">
                  <c:v>6.7958999999999996</c:v>
                </c:pt>
                <c:pt idx="956">
                  <c:v>6.7778999999999998</c:v>
                </c:pt>
                <c:pt idx="957">
                  <c:v>6.7599</c:v>
                </c:pt>
                <c:pt idx="958">
                  <c:v>6.7417999999999996</c:v>
                </c:pt>
                <c:pt idx="959">
                  <c:v>6.7243000000000004</c:v>
                </c:pt>
                <c:pt idx="960">
                  <c:v>6.7069000000000001</c:v>
                </c:pt>
                <c:pt idx="961">
                  <c:v>6.6894</c:v>
                </c:pt>
                <c:pt idx="962">
                  <c:v>6.6718999999999999</c:v>
                </c:pt>
                <c:pt idx="963">
                  <c:v>6.6544999999999996</c:v>
                </c:pt>
                <c:pt idx="964">
                  <c:v>6.6372</c:v>
                </c:pt>
                <c:pt idx="965">
                  <c:v>6.6197999999999997</c:v>
                </c:pt>
                <c:pt idx="966">
                  <c:v>6.6024000000000003</c:v>
                </c:pt>
                <c:pt idx="967">
                  <c:v>6.5850999999999997</c:v>
                </c:pt>
                <c:pt idx="968">
                  <c:v>6.5678000000000001</c:v>
                </c:pt>
                <c:pt idx="969">
                  <c:v>6.5505000000000004</c:v>
                </c:pt>
                <c:pt idx="970">
                  <c:v>6.5331999999999999</c:v>
                </c:pt>
                <c:pt idx="971">
                  <c:v>6.516</c:v>
                </c:pt>
                <c:pt idx="972">
                  <c:v>6.4988000000000001</c:v>
                </c:pt>
                <c:pt idx="973">
                  <c:v>6.4816000000000003</c:v>
                </c:pt>
                <c:pt idx="974">
                  <c:v>6.4644000000000004</c:v>
                </c:pt>
                <c:pt idx="975">
                  <c:v>6.4476000000000004</c:v>
                </c:pt>
                <c:pt idx="976">
                  <c:v>6.4306999999999999</c:v>
                </c:pt>
                <c:pt idx="977">
                  <c:v>6.4138999999999999</c:v>
                </c:pt>
                <c:pt idx="978">
                  <c:v>6.3971</c:v>
                </c:pt>
                <c:pt idx="979">
                  <c:v>6.3803000000000001</c:v>
                </c:pt>
                <c:pt idx="980">
                  <c:v>6.3635999999999999</c:v>
                </c:pt>
                <c:pt idx="981">
                  <c:v>6.3468999999999998</c:v>
                </c:pt>
                <c:pt idx="982">
                  <c:v>6.3300999999999998</c:v>
                </c:pt>
                <c:pt idx="983">
                  <c:v>6.3135000000000003</c:v>
                </c:pt>
                <c:pt idx="984">
                  <c:v>6.2968000000000002</c:v>
                </c:pt>
                <c:pt idx="985">
                  <c:v>6.2801</c:v>
                </c:pt>
                <c:pt idx="986">
                  <c:v>6.2634999999999996</c:v>
                </c:pt>
                <c:pt idx="987">
                  <c:v>6.2469000000000001</c:v>
                </c:pt>
                <c:pt idx="988">
                  <c:v>6.2302999999999997</c:v>
                </c:pt>
                <c:pt idx="989">
                  <c:v>6.2138</c:v>
                </c:pt>
                <c:pt idx="990">
                  <c:v>6.1971999999999996</c:v>
                </c:pt>
                <c:pt idx="991">
                  <c:v>6.1811999999999996</c:v>
                </c:pt>
                <c:pt idx="992">
                  <c:v>6.1653000000000002</c:v>
                </c:pt>
                <c:pt idx="993">
                  <c:v>6.1493000000000002</c:v>
                </c:pt>
                <c:pt idx="994">
                  <c:v>6.1334</c:v>
                </c:pt>
                <c:pt idx="995">
                  <c:v>6.1174999999999997</c:v>
                </c:pt>
                <c:pt idx="996">
                  <c:v>6.1016000000000004</c:v>
                </c:pt>
                <c:pt idx="997">
                  <c:v>6.0857000000000001</c:v>
                </c:pt>
                <c:pt idx="998">
                  <c:v>6.0698999999999996</c:v>
                </c:pt>
                <c:pt idx="999">
                  <c:v>6.0541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D47-4186-8BE3-F492AC0B426A}"/>
            </c:ext>
          </c:extLst>
        </c:ser>
        <c:ser>
          <c:idx val="1"/>
          <c:order val="1"/>
          <c:tx>
            <c:v>RAYSTATION</c:v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PDD!$L$14:$L$3018</c:f>
              <c:numCache>
                <c:formatCode>General</c:formatCode>
                <c:ptCount val="3005"/>
                <c:pt idx="0">
                  <c:v>-30.146000000000001</c:v>
                </c:pt>
                <c:pt idx="1">
                  <c:v>-30.135999999999999</c:v>
                </c:pt>
                <c:pt idx="2">
                  <c:v>-30.126000000000001</c:v>
                </c:pt>
                <c:pt idx="3">
                  <c:v>-30.116</c:v>
                </c:pt>
                <c:pt idx="4">
                  <c:v>-30.106000000000002</c:v>
                </c:pt>
                <c:pt idx="5">
                  <c:v>-30.097000000000001</c:v>
                </c:pt>
                <c:pt idx="6">
                  <c:v>-30.087</c:v>
                </c:pt>
                <c:pt idx="7">
                  <c:v>-30.077000000000002</c:v>
                </c:pt>
                <c:pt idx="8">
                  <c:v>-30.067</c:v>
                </c:pt>
                <c:pt idx="9">
                  <c:v>-30.056999999999999</c:v>
                </c:pt>
                <c:pt idx="10">
                  <c:v>-30.047000000000001</c:v>
                </c:pt>
                <c:pt idx="11">
                  <c:v>-30.036999999999999</c:v>
                </c:pt>
                <c:pt idx="12">
                  <c:v>-30.027000000000001</c:v>
                </c:pt>
                <c:pt idx="13">
                  <c:v>-30.016999999999999</c:v>
                </c:pt>
                <c:pt idx="14">
                  <c:v>-30.007000000000001</c:v>
                </c:pt>
                <c:pt idx="15">
                  <c:v>-29.997</c:v>
                </c:pt>
                <c:pt idx="16">
                  <c:v>-29.986999999999998</c:v>
                </c:pt>
                <c:pt idx="17">
                  <c:v>-29.977</c:v>
                </c:pt>
                <c:pt idx="18">
                  <c:v>-29.966999999999999</c:v>
                </c:pt>
                <c:pt idx="19">
                  <c:v>-29.957000000000001</c:v>
                </c:pt>
                <c:pt idx="20">
                  <c:v>-29.946999999999999</c:v>
                </c:pt>
                <c:pt idx="21">
                  <c:v>-29.937000000000001</c:v>
                </c:pt>
                <c:pt idx="22">
                  <c:v>-29.927</c:v>
                </c:pt>
                <c:pt idx="23">
                  <c:v>-29.917000000000002</c:v>
                </c:pt>
                <c:pt idx="24">
                  <c:v>-29.907</c:v>
                </c:pt>
                <c:pt idx="25">
                  <c:v>-29.896999999999998</c:v>
                </c:pt>
                <c:pt idx="26">
                  <c:v>-29.887</c:v>
                </c:pt>
                <c:pt idx="27">
                  <c:v>-29.876999999999999</c:v>
                </c:pt>
                <c:pt idx="28">
                  <c:v>-29.867000000000001</c:v>
                </c:pt>
                <c:pt idx="29">
                  <c:v>-29.856999999999999</c:v>
                </c:pt>
                <c:pt idx="30">
                  <c:v>-29.847000000000001</c:v>
                </c:pt>
                <c:pt idx="31">
                  <c:v>-29.837</c:v>
                </c:pt>
                <c:pt idx="32">
                  <c:v>-29.827000000000002</c:v>
                </c:pt>
                <c:pt idx="33">
                  <c:v>-29.817</c:v>
                </c:pt>
                <c:pt idx="34">
                  <c:v>-29.806999999999999</c:v>
                </c:pt>
                <c:pt idx="35">
                  <c:v>-29.797000000000001</c:v>
                </c:pt>
                <c:pt idx="36">
                  <c:v>-29.786999999999999</c:v>
                </c:pt>
                <c:pt idx="37">
                  <c:v>-29.777000000000001</c:v>
                </c:pt>
                <c:pt idx="38">
                  <c:v>-29.766999999999999</c:v>
                </c:pt>
                <c:pt idx="39">
                  <c:v>-29.757000000000001</c:v>
                </c:pt>
                <c:pt idx="40">
                  <c:v>-29.747</c:v>
                </c:pt>
                <c:pt idx="41">
                  <c:v>-29.736999999999998</c:v>
                </c:pt>
                <c:pt idx="42">
                  <c:v>-29.727</c:v>
                </c:pt>
                <c:pt idx="43">
                  <c:v>-29.716999999999999</c:v>
                </c:pt>
                <c:pt idx="44">
                  <c:v>-29.707000000000001</c:v>
                </c:pt>
                <c:pt idx="45">
                  <c:v>-29.696999999999999</c:v>
                </c:pt>
                <c:pt idx="46">
                  <c:v>-29.687000000000001</c:v>
                </c:pt>
                <c:pt idx="47">
                  <c:v>-29.677</c:v>
                </c:pt>
                <c:pt idx="48">
                  <c:v>-29.667000000000002</c:v>
                </c:pt>
                <c:pt idx="49">
                  <c:v>-29.657</c:v>
                </c:pt>
                <c:pt idx="50">
                  <c:v>-29.646999999999998</c:v>
                </c:pt>
                <c:pt idx="51">
                  <c:v>-29.637</c:v>
                </c:pt>
                <c:pt idx="52">
                  <c:v>-29.626999999999999</c:v>
                </c:pt>
                <c:pt idx="53">
                  <c:v>-29.617000000000001</c:v>
                </c:pt>
                <c:pt idx="54">
                  <c:v>-29.606999999999999</c:v>
                </c:pt>
                <c:pt idx="55">
                  <c:v>-29.597000000000001</c:v>
                </c:pt>
                <c:pt idx="56">
                  <c:v>-29.587</c:v>
                </c:pt>
                <c:pt idx="57">
                  <c:v>-29.577000000000002</c:v>
                </c:pt>
                <c:pt idx="58">
                  <c:v>-29.567</c:v>
                </c:pt>
                <c:pt idx="59">
                  <c:v>-29.556999999999999</c:v>
                </c:pt>
                <c:pt idx="60">
                  <c:v>-29.547000000000001</c:v>
                </c:pt>
                <c:pt idx="61">
                  <c:v>-29.536999999999999</c:v>
                </c:pt>
                <c:pt idx="62">
                  <c:v>-29.527000000000001</c:v>
                </c:pt>
                <c:pt idx="63">
                  <c:v>-29.516999999999999</c:v>
                </c:pt>
                <c:pt idx="64">
                  <c:v>-29.507000000000001</c:v>
                </c:pt>
                <c:pt idx="65">
                  <c:v>-29.497</c:v>
                </c:pt>
                <c:pt idx="66">
                  <c:v>-29.486999999999998</c:v>
                </c:pt>
                <c:pt idx="67">
                  <c:v>-29.477</c:v>
                </c:pt>
                <c:pt idx="68">
                  <c:v>-29.466999999999999</c:v>
                </c:pt>
                <c:pt idx="69">
                  <c:v>-29.457000000000001</c:v>
                </c:pt>
                <c:pt idx="70">
                  <c:v>-29.446999999999999</c:v>
                </c:pt>
                <c:pt idx="71">
                  <c:v>-29.437000000000001</c:v>
                </c:pt>
                <c:pt idx="72">
                  <c:v>-29.427</c:v>
                </c:pt>
                <c:pt idx="73">
                  <c:v>-29.417000000000002</c:v>
                </c:pt>
                <c:pt idx="74">
                  <c:v>-29.407</c:v>
                </c:pt>
                <c:pt idx="75">
                  <c:v>-29.396999999999998</c:v>
                </c:pt>
                <c:pt idx="76">
                  <c:v>-29.387</c:v>
                </c:pt>
                <c:pt idx="77">
                  <c:v>-29.376999999999999</c:v>
                </c:pt>
                <c:pt idx="78">
                  <c:v>-29.367000000000001</c:v>
                </c:pt>
                <c:pt idx="79">
                  <c:v>-29.356999999999999</c:v>
                </c:pt>
                <c:pt idx="80">
                  <c:v>-29.347000000000001</c:v>
                </c:pt>
                <c:pt idx="81">
                  <c:v>-29.337</c:v>
                </c:pt>
                <c:pt idx="82">
                  <c:v>-29.327000000000002</c:v>
                </c:pt>
                <c:pt idx="83">
                  <c:v>-29.317</c:v>
                </c:pt>
                <c:pt idx="84">
                  <c:v>-29.306999999999999</c:v>
                </c:pt>
                <c:pt idx="85">
                  <c:v>-29.297000000000001</c:v>
                </c:pt>
                <c:pt idx="86">
                  <c:v>-29.286999999999999</c:v>
                </c:pt>
                <c:pt idx="87">
                  <c:v>-29.277000000000001</c:v>
                </c:pt>
                <c:pt idx="88">
                  <c:v>-29.266999999999999</c:v>
                </c:pt>
                <c:pt idx="89">
                  <c:v>-29.257000000000001</c:v>
                </c:pt>
                <c:pt idx="90">
                  <c:v>-29.247</c:v>
                </c:pt>
                <c:pt idx="91">
                  <c:v>-29.236999999999998</c:v>
                </c:pt>
                <c:pt idx="92">
                  <c:v>-29.227</c:v>
                </c:pt>
                <c:pt idx="93">
                  <c:v>-29.216999999999999</c:v>
                </c:pt>
                <c:pt idx="94">
                  <c:v>-29.207000000000001</c:v>
                </c:pt>
                <c:pt idx="95">
                  <c:v>-29.196999999999999</c:v>
                </c:pt>
                <c:pt idx="96">
                  <c:v>-29.187000000000001</c:v>
                </c:pt>
                <c:pt idx="97">
                  <c:v>-29.177</c:v>
                </c:pt>
                <c:pt idx="98">
                  <c:v>-29.167000000000002</c:v>
                </c:pt>
                <c:pt idx="99">
                  <c:v>-29.157</c:v>
                </c:pt>
                <c:pt idx="100">
                  <c:v>-29.146999999999998</c:v>
                </c:pt>
                <c:pt idx="101">
                  <c:v>-29.137</c:v>
                </c:pt>
                <c:pt idx="102">
                  <c:v>-29.126999999999999</c:v>
                </c:pt>
                <c:pt idx="103">
                  <c:v>-29.117000000000001</c:v>
                </c:pt>
                <c:pt idx="104">
                  <c:v>-29.106999999999999</c:v>
                </c:pt>
                <c:pt idx="105">
                  <c:v>-29.097000000000001</c:v>
                </c:pt>
                <c:pt idx="106">
                  <c:v>-29.087</c:v>
                </c:pt>
                <c:pt idx="107">
                  <c:v>-29.077000000000002</c:v>
                </c:pt>
                <c:pt idx="108">
                  <c:v>-29.067</c:v>
                </c:pt>
                <c:pt idx="109">
                  <c:v>-29.056999999999999</c:v>
                </c:pt>
                <c:pt idx="110">
                  <c:v>-29.047000000000001</c:v>
                </c:pt>
                <c:pt idx="111">
                  <c:v>-29.036999999999999</c:v>
                </c:pt>
                <c:pt idx="112">
                  <c:v>-29.027000000000001</c:v>
                </c:pt>
                <c:pt idx="113">
                  <c:v>-29.016999999999999</c:v>
                </c:pt>
                <c:pt idx="114">
                  <c:v>-29.007000000000001</c:v>
                </c:pt>
                <c:pt idx="115">
                  <c:v>-28.997</c:v>
                </c:pt>
                <c:pt idx="116">
                  <c:v>-28.986999999999998</c:v>
                </c:pt>
                <c:pt idx="117">
                  <c:v>-28.977</c:v>
                </c:pt>
                <c:pt idx="118">
                  <c:v>-28.966999999999999</c:v>
                </c:pt>
                <c:pt idx="119">
                  <c:v>-28.957000000000001</c:v>
                </c:pt>
                <c:pt idx="120">
                  <c:v>-28.946999999999999</c:v>
                </c:pt>
                <c:pt idx="121">
                  <c:v>-28.937000000000001</c:v>
                </c:pt>
                <c:pt idx="122">
                  <c:v>-28.927</c:v>
                </c:pt>
                <c:pt idx="123">
                  <c:v>-28.917000000000002</c:v>
                </c:pt>
                <c:pt idx="124">
                  <c:v>-28.907</c:v>
                </c:pt>
                <c:pt idx="125">
                  <c:v>-28.896999999999998</c:v>
                </c:pt>
                <c:pt idx="126">
                  <c:v>-28.887</c:v>
                </c:pt>
                <c:pt idx="127">
                  <c:v>-28.876999999999999</c:v>
                </c:pt>
                <c:pt idx="128">
                  <c:v>-28.867000000000001</c:v>
                </c:pt>
                <c:pt idx="129">
                  <c:v>-28.856999999999999</c:v>
                </c:pt>
                <c:pt idx="130">
                  <c:v>-28.847000000000001</c:v>
                </c:pt>
                <c:pt idx="131">
                  <c:v>-28.837</c:v>
                </c:pt>
                <c:pt idx="132">
                  <c:v>-28.827000000000002</c:v>
                </c:pt>
                <c:pt idx="133">
                  <c:v>-28.817</c:v>
                </c:pt>
                <c:pt idx="134">
                  <c:v>-28.806999999999999</c:v>
                </c:pt>
                <c:pt idx="135">
                  <c:v>-28.797000000000001</c:v>
                </c:pt>
                <c:pt idx="136">
                  <c:v>-28.786999999999999</c:v>
                </c:pt>
                <c:pt idx="137">
                  <c:v>-28.777000000000001</c:v>
                </c:pt>
                <c:pt idx="138">
                  <c:v>-28.766999999999999</c:v>
                </c:pt>
                <c:pt idx="139">
                  <c:v>-28.757000000000001</c:v>
                </c:pt>
                <c:pt idx="140">
                  <c:v>-28.747</c:v>
                </c:pt>
                <c:pt idx="141">
                  <c:v>-28.736999999999998</c:v>
                </c:pt>
                <c:pt idx="142">
                  <c:v>-28.727</c:v>
                </c:pt>
                <c:pt idx="143">
                  <c:v>-28.716999999999999</c:v>
                </c:pt>
                <c:pt idx="144">
                  <c:v>-28.707000000000001</c:v>
                </c:pt>
                <c:pt idx="145">
                  <c:v>-28.696999999999999</c:v>
                </c:pt>
                <c:pt idx="146">
                  <c:v>-28.687000000000001</c:v>
                </c:pt>
                <c:pt idx="147">
                  <c:v>-28.677</c:v>
                </c:pt>
                <c:pt idx="148">
                  <c:v>-28.667000000000002</c:v>
                </c:pt>
                <c:pt idx="149">
                  <c:v>-28.657</c:v>
                </c:pt>
                <c:pt idx="150">
                  <c:v>-28.646999999999998</c:v>
                </c:pt>
                <c:pt idx="151">
                  <c:v>-28.637</c:v>
                </c:pt>
                <c:pt idx="152">
                  <c:v>-28.626999999999999</c:v>
                </c:pt>
                <c:pt idx="153">
                  <c:v>-28.617000000000001</c:v>
                </c:pt>
                <c:pt idx="154">
                  <c:v>-28.606999999999999</c:v>
                </c:pt>
                <c:pt idx="155">
                  <c:v>-28.597000000000001</c:v>
                </c:pt>
                <c:pt idx="156">
                  <c:v>-28.587</c:v>
                </c:pt>
                <c:pt idx="157">
                  <c:v>-28.577000000000002</c:v>
                </c:pt>
                <c:pt idx="158">
                  <c:v>-28.567</c:v>
                </c:pt>
                <c:pt idx="159">
                  <c:v>-28.556999999999999</c:v>
                </c:pt>
                <c:pt idx="160">
                  <c:v>-28.547000000000001</c:v>
                </c:pt>
                <c:pt idx="161">
                  <c:v>-28.536999999999999</c:v>
                </c:pt>
                <c:pt idx="162">
                  <c:v>-28.527000000000001</c:v>
                </c:pt>
                <c:pt idx="163">
                  <c:v>-28.516999999999999</c:v>
                </c:pt>
                <c:pt idx="164">
                  <c:v>-28.507000000000001</c:v>
                </c:pt>
                <c:pt idx="165">
                  <c:v>-28.497</c:v>
                </c:pt>
                <c:pt idx="166">
                  <c:v>-28.486999999999998</c:v>
                </c:pt>
                <c:pt idx="167">
                  <c:v>-28.477</c:v>
                </c:pt>
                <c:pt idx="168">
                  <c:v>-28.466999999999999</c:v>
                </c:pt>
                <c:pt idx="169">
                  <c:v>-28.457000000000001</c:v>
                </c:pt>
                <c:pt idx="170">
                  <c:v>-28.446999999999999</c:v>
                </c:pt>
                <c:pt idx="171">
                  <c:v>-28.437000000000001</c:v>
                </c:pt>
                <c:pt idx="172">
                  <c:v>-28.427</c:v>
                </c:pt>
                <c:pt idx="173">
                  <c:v>-28.417000000000002</c:v>
                </c:pt>
                <c:pt idx="174">
                  <c:v>-28.407</c:v>
                </c:pt>
                <c:pt idx="175">
                  <c:v>-28.396999999999998</c:v>
                </c:pt>
                <c:pt idx="176">
                  <c:v>-28.387</c:v>
                </c:pt>
                <c:pt idx="177">
                  <c:v>-28.376999999999999</c:v>
                </c:pt>
                <c:pt idx="178">
                  <c:v>-28.367000000000001</c:v>
                </c:pt>
                <c:pt idx="179">
                  <c:v>-28.356999999999999</c:v>
                </c:pt>
                <c:pt idx="180">
                  <c:v>-28.347000000000001</c:v>
                </c:pt>
                <c:pt idx="181">
                  <c:v>-28.337</c:v>
                </c:pt>
                <c:pt idx="182">
                  <c:v>-28.327000000000002</c:v>
                </c:pt>
                <c:pt idx="183">
                  <c:v>-28.317</c:v>
                </c:pt>
                <c:pt idx="184">
                  <c:v>-28.308</c:v>
                </c:pt>
                <c:pt idx="185">
                  <c:v>-28.297999999999998</c:v>
                </c:pt>
                <c:pt idx="186">
                  <c:v>-28.288</c:v>
                </c:pt>
                <c:pt idx="187">
                  <c:v>-28.277999999999999</c:v>
                </c:pt>
                <c:pt idx="188">
                  <c:v>-28.268000000000001</c:v>
                </c:pt>
                <c:pt idx="189">
                  <c:v>-28.257999999999999</c:v>
                </c:pt>
                <c:pt idx="190">
                  <c:v>-28.248000000000001</c:v>
                </c:pt>
                <c:pt idx="191">
                  <c:v>-28.238</c:v>
                </c:pt>
                <c:pt idx="192">
                  <c:v>-28.228000000000002</c:v>
                </c:pt>
                <c:pt idx="193">
                  <c:v>-28.218</c:v>
                </c:pt>
                <c:pt idx="194">
                  <c:v>-28.207999999999998</c:v>
                </c:pt>
                <c:pt idx="195">
                  <c:v>-28.198</c:v>
                </c:pt>
                <c:pt idx="196">
                  <c:v>-28.187999999999999</c:v>
                </c:pt>
                <c:pt idx="197">
                  <c:v>-28.178000000000001</c:v>
                </c:pt>
                <c:pt idx="198">
                  <c:v>-28.167999999999999</c:v>
                </c:pt>
                <c:pt idx="199">
                  <c:v>-28.158000000000001</c:v>
                </c:pt>
                <c:pt idx="200">
                  <c:v>-28.148</c:v>
                </c:pt>
                <c:pt idx="201">
                  <c:v>-28.138000000000002</c:v>
                </c:pt>
                <c:pt idx="202">
                  <c:v>-28.128</c:v>
                </c:pt>
                <c:pt idx="203">
                  <c:v>-28.117999999999999</c:v>
                </c:pt>
                <c:pt idx="204">
                  <c:v>-28.108000000000001</c:v>
                </c:pt>
                <c:pt idx="205">
                  <c:v>-28.097999999999999</c:v>
                </c:pt>
                <c:pt idx="206">
                  <c:v>-28.088000000000001</c:v>
                </c:pt>
                <c:pt idx="207">
                  <c:v>-28.077999999999999</c:v>
                </c:pt>
                <c:pt idx="208">
                  <c:v>-28.068000000000001</c:v>
                </c:pt>
                <c:pt idx="209">
                  <c:v>-28.058</c:v>
                </c:pt>
                <c:pt idx="210">
                  <c:v>-28.047999999999998</c:v>
                </c:pt>
                <c:pt idx="211">
                  <c:v>-28.038</c:v>
                </c:pt>
                <c:pt idx="212">
                  <c:v>-28.027999999999999</c:v>
                </c:pt>
                <c:pt idx="213">
                  <c:v>-28.018000000000001</c:v>
                </c:pt>
                <c:pt idx="214">
                  <c:v>-28.007999999999999</c:v>
                </c:pt>
                <c:pt idx="215">
                  <c:v>-27.998000000000001</c:v>
                </c:pt>
                <c:pt idx="216">
                  <c:v>-27.988</c:v>
                </c:pt>
                <c:pt idx="217">
                  <c:v>-27.978000000000002</c:v>
                </c:pt>
                <c:pt idx="218">
                  <c:v>-27.968</c:v>
                </c:pt>
                <c:pt idx="219">
                  <c:v>-27.957999999999998</c:v>
                </c:pt>
                <c:pt idx="220">
                  <c:v>-27.948</c:v>
                </c:pt>
                <c:pt idx="221">
                  <c:v>-27.937999999999999</c:v>
                </c:pt>
                <c:pt idx="222">
                  <c:v>-27.928000000000001</c:v>
                </c:pt>
                <c:pt idx="223">
                  <c:v>-27.917999999999999</c:v>
                </c:pt>
                <c:pt idx="224">
                  <c:v>-27.908000000000001</c:v>
                </c:pt>
                <c:pt idx="225">
                  <c:v>-27.898</c:v>
                </c:pt>
                <c:pt idx="226">
                  <c:v>-27.888000000000002</c:v>
                </c:pt>
                <c:pt idx="227">
                  <c:v>-27.878</c:v>
                </c:pt>
                <c:pt idx="228">
                  <c:v>-27.867999999999999</c:v>
                </c:pt>
                <c:pt idx="229">
                  <c:v>-27.858000000000001</c:v>
                </c:pt>
                <c:pt idx="230">
                  <c:v>-27.847999999999999</c:v>
                </c:pt>
                <c:pt idx="231">
                  <c:v>-27.838000000000001</c:v>
                </c:pt>
                <c:pt idx="232">
                  <c:v>-27.827999999999999</c:v>
                </c:pt>
                <c:pt idx="233">
                  <c:v>-27.818000000000001</c:v>
                </c:pt>
                <c:pt idx="234">
                  <c:v>-27.808</c:v>
                </c:pt>
                <c:pt idx="235">
                  <c:v>-27.797999999999998</c:v>
                </c:pt>
                <c:pt idx="236">
                  <c:v>-27.788</c:v>
                </c:pt>
                <c:pt idx="237">
                  <c:v>-27.777999999999999</c:v>
                </c:pt>
                <c:pt idx="238">
                  <c:v>-27.768000000000001</c:v>
                </c:pt>
                <c:pt idx="239">
                  <c:v>-27.757999999999999</c:v>
                </c:pt>
                <c:pt idx="240">
                  <c:v>-27.748000000000001</c:v>
                </c:pt>
                <c:pt idx="241">
                  <c:v>-27.738</c:v>
                </c:pt>
                <c:pt idx="242">
                  <c:v>-27.728000000000002</c:v>
                </c:pt>
                <c:pt idx="243">
                  <c:v>-27.718</c:v>
                </c:pt>
                <c:pt idx="244">
                  <c:v>-27.707999999999998</c:v>
                </c:pt>
                <c:pt idx="245">
                  <c:v>-27.698</c:v>
                </c:pt>
                <c:pt idx="246">
                  <c:v>-27.687999999999999</c:v>
                </c:pt>
                <c:pt idx="247">
                  <c:v>-27.678000000000001</c:v>
                </c:pt>
                <c:pt idx="248">
                  <c:v>-27.667999999999999</c:v>
                </c:pt>
                <c:pt idx="249">
                  <c:v>-27.658000000000001</c:v>
                </c:pt>
                <c:pt idx="250">
                  <c:v>-27.648</c:v>
                </c:pt>
                <c:pt idx="251">
                  <c:v>-27.638000000000002</c:v>
                </c:pt>
                <c:pt idx="252">
                  <c:v>-27.628</c:v>
                </c:pt>
                <c:pt idx="253">
                  <c:v>-27.617999999999999</c:v>
                </c:pt>
                <c:pt idx="254">
                  <c:v>-27.608000000000001</c:v>
                </c:pt>
                <c:pt idx="255">
                  <c:v>-27.597999999999999</c:v>
                </c:pt>
                <c:pt idx="256">
                  <c:v>-27.588000000000001</c:v>
                </c:pt>
                <c:pt idx="257">
                  <c:v>-27.577999999999999</c:v>
                </c:pt>
                <c:pt idx="258">
                  <c:v>-27.568000000000001</c:v>
                </c:pt>
                <c:pt idx="259">
                  <c:v>-27.558</c:v>
                </c:pt>
                <c:pt idx="260">
                  <c:v>-27.547999999999998</c:v>
                </c:pt>
                <c:pt idx="261">
                  <c:v>-27.538</c:v>
                </c:pt>
                <c:pt idx="262">
                  <c:v>-27.527999999999999</c:v>
                </c:pt>
                <c:pt idx="263">
                  <c:v>-27.518000000000001</c:v>
                </c:pt>
                <c:pt idx="264">
                  <c:v>-27.507999999999999</c:v>
                </c:pt>
                <c:pt idx="265">
                  <c:v>-27.498000000000001</c:v>
                </c:pt>
                <c:pt idx="266">
                  <c:v>-27.488</c:v>
                </c:pt>
                <c:pt idx="267">
                  <c:v>-27.478000000000002</c:v>
                </c:pt>
                <c:pt idx="268">
                  <c:v>-27.468</c:v>
                </c:pt>
                <c:pt idx="269">
                  <c:v>-27.457999999999998</c:v>
                </c:pt>
                <c:pt idx="270">
                  <c:v>-27.448</c:v>
                </c:pt>
                <c:pt idx="271">
                  <c:v>-27.437999999999999</c:v>
                </c:pt>
                <c:pt idx="272">
                  <c:v>-27.428000000000001</c:v>
                </c:pt>
                <c:pt idx="273">
                  <c:v>-27.417999999999999</c:v>
                </c:pt>
                <c:pt idx="274">
                  <c:v>-27.408000000000001</c:v>
                </c:pt>
                <c:pt idx="275">
                  <c:v>-27.398</c:v>
                </c:pt>
                <c:pt idx="276">
                  <c:v>-27.388000000000002</c:v>
                </c:pt>
                <c:pt idx="277">
                  <c:v>-27.378</c:v>
                </c:pt>
                <c:pt idx="278">
                  <c:v>-27.367999999999999</c:v>
                </c:pt>
                <c:pt idx="279">
                  <c:v>-27.358000000000001</c:v>
                </c:pt>
                <c:pt idx="280">
                  <c:v>-27.347999999999999</c:v>
                </c:pt>
                <c:pt idx="281">
                  <c:v>-27.338000000000001</c:v>
                </c:pt>
                <c:pt idx="282">
                  <c:v>-27.327999999999999</c:v>
                </c:pt>
                <c:pt idx="283">
                  <c:v>-27.318000000000001</c:v>
                </c:pt>
                <c:pt idx="284">
                  <c:v>-27.308</c:v>
                </c:pt>
                <c:pt idx="285">
                  <c:v>-27.297999999999998</c:v>
                </c:pt>
                <c:pt idx="286">
                  <c:v>-27.288</c:v>
                </c:pt>
                <c:pt idx="287">
                  <c:v>-27.277999999999999</c:v>
                </c:pt>
                <c:pt idx="288">
                  <c:v>-27.268000000000001</c:v>
                </c:pt>
                <c:pt idx="289">
                  <c:v>-27.257999999999999</c:v>
                </c:pt>
                <c:pt idx="290">
                  <c:v>-27.248000000000001</c:v>
                </c:pt>
                <c:pt idx="291">
                  <c:v>-27.238</c:v>
                </c:pt>
                <c:pt idx="292">
                  <c:v>-27.228000000000002</c:v>
                </c:pt>
                <c:pt idx="293">
                  <c:v>-27.218</c:v>
                </c:pt>
                <c:pt idx="294">
                  <c:v>-27.207999999999998</c:v>
                </c:pt>
                <c:pt idx="295">
                  <c:v>-27.198</c:v>
                </c:pt>
                <c:pt idx="296">
                  <c:v>-27.187999999999999</c:v>
                </c:pt>
                <c:pt idx="297">
                  <c:v>-27.178000000000001</c:v>
                </c:pt>
                <c:pt idx="298">
                  <c:v>-27.167999999999999</c:v>
                </c:pt>
                <c:pt idx="299">
                  <c:v>-27.158000000000001</c:v>
                </c:pt>
                <c:pt idx="300">
                  <c:v>-27.148</c:v>
                </c:pt>
                <c:pt idx="301">
                  <c:v>-27.138000000000002</c:v>
                </c:pt>
                <c:pt idx="302">
                  <c:v>-27.128</c:v>
                </c:pt>
                <c:pt idx="303">
                  <c:v>-27.117999999999999</c:v>
                </c:pt>
                <c:pt idx="304">
                  <c:v>-27.108000000000001</c:v>
                </c:pt>
                <c:pt idx="305">
                  <c:v>-27.097999999999999</c:v>
                </c:pt>
                <c:pt idx="306">
                  <c:v>-27.088000000000001</c:v>
                </c:pt>
                <c:pt idx="307">
                  <c:v>-27.077999999999999</c:v>
                </c:pt>
                <c:pt idx="308">
                  <c:v>-27.068000000000001</c:v>
                </c:pt>
                <c:pt idx="309">
                  <c:v>-27.058</c:v>
                </c:pt>
                <c:pt idx="310">
                  <c:v>-27.047999999999998</c:v>
                </c:pt>
                <c:pt idx="311">
                  <c:v>-27.038</c:v>
                </c:pt>
                <c:pt idx="312">
                  <c:v>-27.027999999999999</c:v>
                </c:pt>
                <c:pt idx="313">
                  <c:v>-27.018000000000001</c:v>
                </c:pt>
                <c:pt idx="314">
                  <c:v>-27.007999999999999</c:v>
                </c:pt>
                <c:pt idx="315">
                  <c:v>-26.998000000000001</c:v>
                </c:pt>
                <c:pt idx="316">
                  <c:v>-26.988</c:v>
                </c:pt>
                <c:pt idx="317">
                  <c:v>-26.978000000000002</c:v>
                </c:pt>
                <c:pt idx="318">
                  <c:v>-26.968</c:v>
                </c:pt>
                <c:pt idx="319">
                  <c:v>-26.957999999999998</c:v>
                </c:pt>
                <c:pt idx="320">
                  <c:v>-26.948</c:v>
                </c:pt>
                <c:pt idx="321">
                  <c:v>-26.937999999999999</c:v>
                </c:pt>
                <c:pt idx="322">
                  <c:v>-26.928000000000001</c:v>
                </c:pt>
                <c:pt idx="323">
                  <c:v>-26.917999999999999</c:v>
                </c:pt>
                <c:pt idx="324">
                  <c:v>-26.908000000000001</c:v>
                </c:pt>
                <c:pt idx="325">
                  <c:v>-26.898</c:v>
                </c:pt>
                <c:pt idx="326">
                  <c:v>-26.888000000000002</c:v>
                </c:pt>
                <c:pt idx="327">
                  <c:v>-26.878</c:v>
                </c:pt>
                <c:pt idx="328">
                  <c:v>-26.867999999999999</c:v>
                </c:pt>
                <c:pt idx="329">
                  <c:v>-26.858000000000001</c:v>
                </c:pt>
                <c:pt idx="330">
                  <c:v>-26.847999999999999</c:v>
                </c:pt>
                <c:pt idx="331">
                  <c:v>-26.838000000000001</c:v>
                </c:pt>
                <c:pt idx="332">
                  <c:v>-26.827999999999999</c:v>
                </c:pt>
                <c:pt idx="333">
                  <c:v>-26.818000000000001</c:v>
                </c:pt>
                <c:pt idx="334">
                  <c:v>-26.808</c:v>
                </c:pt>
                <c:pt idx="335">
                  <c:v>-26.797999999999998</c:v>
                </c:pt>
                <c:pt idx="336">
                  <c:v>-26.788</c:v>
                </c:pt>
                <c:pt idx="337">
                  <c:v>-26.777999999999999</c:v>
                </c:pt>
                <c:pt idx="338">
                  <c:v>-26.768000000000001</c:v>
                </c:pt>
                <c:pt idx="339">
                  <c:v>-26.757999999999999</c:v>
                </c:pt>
                <c:pt idx="340">
                  <c:v>-26.748000000000001</c:v>
                </c:pt>
                <c:pt idx="341">
                  <c:v>-26.738</c:v>
                </c:pt>
                <c:pt idx="342">
                  <c:v>-26.728000000000002</c:v>
                </c:pt>
                <c:pt idx="343">
                  <c:v>-26.718</c:v>
                </c:pt>
                <c:pt idx="344">
                  <c:v>-26.707999999999998</c:v>
                </c:pt>
                <c:pt idx="345">
                  <c:v>-26.698</c:v>
                </c:pt>
                <c:pt idx="346">
                  <c:v>-26.687999999999999</c:v>
                </c:pt>
                <c:pt idx="347">
                  <c:v>-26.678000000000001</c:v>
                </c:pt>
                <c:pt idx="348">
                  <c:v>-26.667999999999999</c:v>
                </c:pt>
                <c:pt idx="349">
                  <c:v>-26.658000000000001</c:v>
                </c:pt>
                <c:pt idx="350">
                  <c:v>-26.648</c:v>
                </c:pt>
                <c:pt idx="351">
                  <c:v>-26.638000000000002</c:v>
                </c:pt>
                <c:pt idx="352">
                  <c:v>-26.628</c:v>
                </c:pt>
                <c:pt idx="353">
                  <c:v>-26.617999999999999</c:v>
                </c:pt>
                <c:pt idx="354">
                  <c:v>-26.608000000000001</c:v>
                </c:pt>
                <c:pt idx="355">
                  <c:v>-26.597999999999999</c:v>
                </c:pt>
                <c:pt idx="356">
                  <c:v>-26.588000000000001</c:v>
                </c:pt>
                <c:pt idx="357">
                  <c:v>-26.577999999999999</c:v>
                </c:pt>
                <c:pt idx="358">
                  <c:v>-26.568000000000001</c:v>
                </c:pt>
                <c:pt idx="359">
                  <c:v>-26.558</c:v>
                </c:pt>
                <c:pt idx="360">
                  <c:v>-26.547999999999998</c:v>
                </c:pt>
                <c:pt idx="361">
                  <c:v>-26.538</c:v>
                </c:pt>
                <c:pt idx="362">
                  <c:v>-26.527999999999999</c:v>
                </c:pt>
                <c:pt idx="363">
                  <c:v>-26.518999999999998</c:v>
                </c:pt>
                <c:pt idx="364">
                  <c:v>-26.509</c:v>
                </c:pt>
                <c:pt idx="365">
                  <c:v>-26.498999999999999</c:v>
                </c:pt>
                <c:pt idx="366">
                  <c:v>-26.489000000000001</c:v>
                </c:pt>
                <c:pt idx="367">
                  <c:v>-26.478999999999999</c:v>
                </c:pt>
                <c:pt idx="368">
                  <c:v>-26.469000000000001</c:v>
                </c:pt>
                <c:pt idx="369">
                  <c:v>-26.459</c:v>
                </c:pt>
                <c:pt idx="370">
                  <c:v>-26.449000000000002</c:v>
                </c:pt>
                <c:pt idx="371">
                  <c:v>-26.439</c:v>
                </c:pt>
                <c:pt idx="372">
                  <c:v>-26.428999999999998</c:v>
                </c:pt>
                <c:pt idx="373">
                  <c:v>-26.419</c:v>
                </c:pt>
                <c:pt idx="374">
                  <c:v>-26.408999999999999</c:v>
                </c:pt>
                <c:pt idx="375">
                  <c:v>-26.399000000000001</c:v>
                </c:pt>
                <c:pt idx="376">
                  <c:v>-26.388999999999999</c:v>
                </c:pt>
                <c:pt idx="377">
                  <c:v>-26.379000000000001</c:v>
                </c:pt>
                <c:pt idx="378">
                  <c:v>-26.369</c:v>
                </c:pt>
                <c:pt idx="379">
                  <c:v>-26.359000000000002</c:v>
                </c:pt>
                <c:pt idx="380">
                  <c:v>-26.349</c:v>
                </c:pt>
                <c:pt idx="381">
                  <c:v>-26.338999999999999</c:v>
                </c:pt>
                <c:pt idx="382">
                  <c:v>-26.329000000000001</c:v>
                </c:pt>
                <c:pt idx="383">
                  <c:v>-26.318999999999999</c:v>
                </c:pt>
                <c:pt idx="384">
                  <c:v>-26.309000000000001</c:v>
                </c:pt>
                <c:pt idx="385">
                  <c:v>-26.298999999999999</c:v>
                </c:pt>
                <c:pt idx="386">
                  <c:v>-26.289000000000001</c:v>
                </c:pt>
                <c:pt idx="387">
                  <c:v>-26.279</c:v>
                </c:pt>
                <c:pt idx="388">
                  <c:v>-26.268999999999998</c:v>
                </c:pt>
                <c:pt idx="389">
                  <c:v>-26.259</c:v>
                </c:pt>
                <c:pt idx="390">
                  <c:v>-26.248999999999999</c:v>
                </c:pt>
                <c:pt idx="391">
                  <c:v>-26.239000000000001</c:v>
                </c:pt>
                <c:pt idx="392">
                  <c:v>-26.228999999999999</c:v>
                </c:pt>
                <c:pt idx="393">
                  <c:v>-26.219000000000001</c:v>
                </c:pt>
                <c:pt idx="394">
                  <c:v>-26.209</c:v>
                </c:pt>
                <c:pt idx="395">
                  <c:v>-26.199000000000002</c:v>
                </c:pt>
                <c:pt idx="396">
                  <c:v>-26.189</c:v>
                </c:pt>
                <c:pt idx="397">
                  <c:v>-26.178999999999998</c:v>
                </c:pt>
                <c:pt idx="398">
                  <c:v>-26.169</c:v>
                </c:pt>
                <c:pt idx="399">
                  <c:v>-26.158999999999999</c:v>
                </c:pt>
                <c:pt idx="400">
                  <c:v>-26.149000000000001</c:v>
                </c:pt>
                <c:pt idx="401">
                  <c:v>-26.138999999999999</c:v>
                </c:pt>
                <c:pt idx="402">
                  <c:v>-26.129000000000001</c:v>
                </c:pt>
                <c:pt idx="403">
                  <c:v>-26.119</c:v>
                </c:pt>
                <c:pt idx="404">
                  <c:v>-26.109000000000002</c:v>
                </c:pt>
                <c:pt idx="405">
                  <c:v>-26.099</c:v>
                </c:pt>
                <c:pt idx="406">
                  <c:v>-26.088999999999999</c:v>
                </c:pt>
                <c:pt idx="407">
                  <c:v>-26.079000000000001</c:v>
                </c:pt>
                <c:pt idx="408">
                  <c:v>-26.068999999999999</c:v>
                </c:pt>
                <c:pt idx="409">
                  <c:v>-26.059000000000001</c:v>
                </c:pt>
                <c:pt idx="410">
                  <c:v>-26.048999999999999</c:v>
                </c:pt>
                <c:pt idx="411">
                  <c:v>-26.039000000000001</c:v>
                </c:pt>
                <c:pt idx="412">
                  <c:v>-26.029</c:v>
                </c:pt>
                <c:pt idx="413">
                  <c:v>-26.018999999999998</c:v>
                </c:pt>
                <c:pt idx="414">
                  <c:v>-26.009</c:v>
                </c:pt>
                <c:pt idx="415">
                  <c:v>-25.998999999999999</c:v>
                </c:pt>
                <c:pt idx="416">
                  <c:v>-25.989000000000001</c:v>
                </c:pt>
                <c:pt idx="417">
                  <c:v>-25.978999999999999</c:v>
                </c:pt>
                <c:pt idx="418">
                  <c:v>-25.969000000000001</c:v>
                </c:pt>
                <c:pt idx="419">
                  <c:v>-25.959</c:v>
                </c:pt>
                <c:pt idx="420">
                  <c:v>-25.949000000000002</c:v>
                </c:pt>
                <c:pt idx="421">
                  <c:v>-25.939</c:v>
                </c:pt>
                <c:pt idx="422">
                  <c:v>-25.928999999999998</c:v>
                </c:pt>
                <c:pt idx="423">
                  <c:v>-25.919</c:v>
                </c:pt>
                <c:pt idx="424">
                  <c:v>-25.908999999999999</c:v>
                </c:pt>
                <c:pt idx="425">
                  <c:v>-25.899000000000001</c:v>
                </c:pt>
                <c:pt idx="426">
                  <c:v>-25.888999999999999</c:v>
                </c:pt>
                <c:pt idx="427">
                  <c:v>-25.879000000000001</c:v>
                </c:pt>
                <c:pt idx="428">
                  <c:v>-25.869</c:v>
                </c:pt>
                <c:pt idx="429">
                  <c:v>-25.859000000000002</c:v>
                </c:pt>
                <c:pt idx="430">
                  <c:v>-25.849</c:v>
                </c:pt>
                <c:pt idx="431">
                  <c:v>-25.838999999999999</c:v>
                </c:pt>
                <c:pt idx="432">
                  <c:v>-25.829000000000001</c:v>
                </c:pt>
                <c:pt idx="433">
                  <c:v>-25.818999999999999</c:v>
                </c:pt>
                <c:pt idx="434">
                  <c:v>-25.809000000000001</c:v>
                </c:pt>
                <c:pt idx="435">
                  <c:v>-25.798999999999999</c:v>
                </c:pt>
                <c:pt idx="436">
                  <c:v>-25.789000000000001</c:v>
                </c:pt>
                <c:pt idx="437">
                  <c:v>-25.779</c:v>
                </c:pt>
                <c:pt idx="438">
                  <c:v>-25.768999999999998</c:v>
                </c:pt>
                <c:pt idx="439">
                  <c:v>-25.759</c:v>
                </c:pt>
                <c:pt idx="440">
                  <c:v>-25.748999999999999</c:v>
                </c:pt>
                <c:pt idx="441">
                  <c:v>-25.739000000000001</c:v>
                </c:pt>
                <c:pt idx="442">
                  <c:v>-25.728999999999999</c:v>
                </c:pt>
                <c:pt idx="443">
                  <c:v>-25.719000000000001</c:v>
                </c:pt>
                <c:pt idx="444">
                  <c:v>-25.709</c:v>
                </c:pt>
                <c:pt idx="445">
                  <c:v>-25.699000000000002</c:v>
                </c:pt>
                <c:pt idx="446">
                  <c:v>-25.689</c:v>
                </c:pt>
                <c:pt idx="447">
                  <c:v>-25.678999999999998</c:v>
                </c:pt>
                <c:pt idx="448">
                  <c:v>-25.669</c:v>
                </c:pt>
                <c:pt idx="449">
                  <c:v>-25.658999999999999</c:v>
                </c:pt>
                <c:pt idx="450">
                  <c:v>-25.649000000000001</c:v>
                </c:pt>
                <c:pt idx="451">
                  <c:v>-25.638999999999999</c:v>
                </c:pt>
                <c:pt idx="452">
                  <c:v>-25.629000000000001</c:v>
                </c:pt>
                <c:pt idx="453">
                  <c:v>-25.619</c:v>
                </c:pt>
                <c:pt idx="454">
                  <c:v>-25.609000000000002</c:v>
                </c:pt>
                <c:pt idx="455">
                  <c:v>-25.599</c:v>
                </c:pt>
                <c:pt idx="456">
                  <c:v>-25.588999999999999</c:v>
                </c:pt>
                <c:pt idx="457">
                  <c:v>-25.579000000000001</c:v>
                </c:pt>
                <c:pt idx="458">
                  <c:v>-25.568999999999999</c:v>
                </c:pt>
                <c:pt idx="459">
                  <c:v>-25.559000000000001</c:v>
                </c:pt>
                <c:pt idx="460">
                  <c:v>-25.548999999999999</c:v>
                </c:pt>
                <c:pt idx="461">
                  <c:v>-25.539000000000001</c:v>
                </c:pt>
                <c:pt idx="462">
                  <c:v>-25.529</c:v>
                </c:pt>
                <c:pt idx="463">
                  <c:v>-25.518999999999998</c:v>
                </c:pt>
                <c:pt idx="464">
                  <c:v>-25.509</c:v>
                </c:pt>
                <c:pt idx="465">
                  <c:v>-25.498999999999999</c:v>
                </c:pt>
                <c:pt idx="466">
                  <c:v>-25.489000000000001</c:v>
                </c:pt>
                <c:pt idx="467">
                  <c:v>-25.478999999999999</c:v>
                </c:pt>
                <c:pt idx="468">
                  <c:v>-25.469000000000001</c:v>
                </c:pt>
                <c:pt idx="469">
                  <c:v>-25.459</c:v>
                </c:pt>
                <c:pt idx="470">
                  <c:v>-25.449000000000002</c:v>
                </c:pt>
                <c:pt idx="471">
                  <c:v>-25.439</c:v>
                </c:pt>
                <c:pt idx="472">
                  <c:v>-25.428999999999998</c:v>
                </c:pt>
                <c:pt idx="473">
                  <c:v>-25.419</c:v>
                </c:pt>
                <c:pt idx="474">
                  <c:v>-25.408999999999999</c:v>
                </c:pt>
                <c:pt idx="475">
                  <c:v>-25.399000000000001</c:v>
                </c:pt>
                <c:pt idx="476">
                  <c:v>-25.388999999999999</c:v>
                </c:pt>
                <c:pt idx="477">
                  <c:v>-25.379000000000001</c:v>
                </c:pt>
                <c:pt idx="478">
                  <c:v>-25.369</c:v>
                </c:pt>
                <c:pt idx="479">
                  <c:v>-25.359000000000002</c:v>
                </c:pt>
                <c:pt idx="480">
                  <c:v>-25.349</c:v>
                </c:pt>
                <c:pt idx="481">
                  <c:v>-25.338999999999999</c:v>
                </c:pt>
                <c:pt idx="482">
                  <c:v>-25.329000000000001</c:v>
                </c:pt>
                <c:pt idx="483">
                  <c:v>-25.318999999999999</c:v>
                </c:pt>
                <c:pt idx="484">
                  <c:v>-25.309000000000001</c:v>
                </c:pt>
                <c:pt idx="485">
                  <c:v>-25.298999999999999</c:v>
                </c:pt>
                <c:pt idx="486">
                  <c:v>-25.289000000000001</c:v>
                </c:pt>
                <c:pt idx="487">
                  <c:v>-25.279</c:v>
                </c:pt>
                <c:pt idx="488">
                  <c:v>-25.268999999999998</c:v>
                </c:pt>
                <c:pt idx="489">
                  <c:v>-25.259</c:v>
                </c:pt>
                <c:pt idx="490">
                  <c:v>-25.248999999999999</c:v>
                </c:pt>
                <c:pt idx="491">
                  <c:v>-25.239000000000001</c:v>
                </c:pt>
                <c:pt idx="492">
                  <c:v>-25.228999999999999</c:v>
                </c:pt>
                <c:pt idx="493">
                  <c:v>-25.219000000000001</c:v>
                </c:pt>
                <c:pt idx="494">
                  <c:v>-25.209</c:v>
                </c:pt>
                <c:pt idx="495">
                  <c:v>-25.199000000000002</c:v>
                </c:pt>
                <c:pt idx="496">
                  <c:v>-25.189</c:v>
                </c:pt>
                <c:pt idx="497">
                  <c:v>-25.178999999999998</c:v>
                </c:pt>
                <c:pt idx="498">
                  <c:v>-25.169</c:v>
                </c:pt>
                <c:pt idx="499">
                  <c:v>-25.158999999999999</c:v>
                </c:pt>
                <c:pt idx="500">
                  <c:v>-25.149000000000001</c:v>
                </c:pt>
                <c:pt idx="501">
                  <c:v>-25.138999999999999</c:v>
                </c:pt>
                <c:pt idx="502">
                  <c:v>-25.129000000000001</c:v>
                </c:pt>
                <c:pt idx="503">
                  <c:v>-25.119</c:v>
                </c:pt>
                <c:pt idx="504">
                  <c:v>-25.109000000000002</c:v>
                </c:pt>
                <c:pt idx="505">
                  <c:v>-25.099</c:v>
                </c:pt>
                <c:pt idx="506">
                  <c:v>-25.088999999999999</c:v>
                </c:pt>
                <c:pt idx="507">
                  <c:v>-25.079000000000001</c:v>
                </c:pt>
                <c:pt idx="508">
                  <c:v>-25.068999999999999</c:v>
                </c:pt>
                <c:pt idx="509">
                  <c:v>-25.059000000000001</c:v>
                </c:pt>
                <c:pt idx="510">
                  <c:v>-25.048999999999999</c:v>
                </c:pt>
                <c:pt idx="511">
                  <c:v>-25.039000000000001</c:v>
                </c:pt>
                <c:pt idx="512">
                  <c:v>-25.029</c:v>
                </c:pt>
                <c:pt idx="513">
                  <c:v>-25.018999999999998</c:v>
                </c:pt>
                <c:pt idx="514">
                  <c:v>-25.009</c:v>
                </c:pt>
                <c:pt idx="515">
                  <c:v>-24.998999999999999</c:v>
                </c:pt>
                <c:pt idx="516">
                  <c:v>-24.989000000000001</c:v>
                </c:pt>
                <c:pt idx="517">
                  <c:v>-24.978999999999999</c:v>
                </c:pt>
                <c:pt idx="518">
                  <c:v>-24.969000000000001</c:v>
                </c:pt>
                <c:pt idx="519">
                  <c:v>-24.959</c:v>
                </c:pt>
                <c:pt idx="520">
                  <c:v>-24.949000000000002</c:v>
                </c:pt>
                <c:pt idx="521">
                  <c:v>-24.939</c:v>
                </c:pt>
                <c:pt idx="522">
                  <c:v>-24.928999999999998</c:v>
                </c:pt>
                <c:pt idx="523">
                  <c:v>-24.919</c:v>
                </c:pt>
                <c:pt idx="524">
                  <c:v>-24.908999999999999</c:v>
                </c:pt>
                <c:pt idx="525">
                  <c:v>-24.899000000000001</c:v>
                </c:pt>
                <c:pt idx="526">
                  <c:v>-24.888999999999999</c:v>
                </c:pt>
                <c:pt idx="527">
                  <c:v>-24.879000000000001</c:v>
                </c:pt>
                <c:pt idx="528">
                  <c:v>-24.869</c:v>
                </c:pt>
                <c:pt idx="529">
                  <c:v>-24.859000000000002</c:v>
                </c:pt>
                <c:pt idx="530">
                  <c:v>-24.849</c:v>
                </c:pt>
                <c:pt idx="531">
                  <c:v>-24.838999999999999</c:v>
                </c:pt>
                <c:pt idx="532">
                  <c:v>-24.829000000000001</c:v>
                </c:pt>
                <c:pt idx="533">
                  <c:v>-24.818999999999999</c:v>
                </c:pt>
                <c:pt idx="534">
                  <c:v>-24.809000000000001</c:v>
                </c:pt>
                <c:pt idx="535">
                  <c:v>-24.798999999999999</c:v>
                </c:pt>
                <c:pt idx="536">
                  <c:v>-24.789000000000001</c:v>
                </c:pt>
                <c:pt idx="537">
                  <c:v>-24.779</c:v>
                </c:pt>
                <c:pt idx="538">
                  <c:v>-24.768999999999998</c:v>
                </c:pt>
                <c:pt idx="539">
                  <c:v>-24.759</c:v>
                </c:pt>
                <c:pt idx="540">
                  <c:v>-24.748999999999999</c:v>
                </c:pt>
                <c:pt idx="541">
                  <c:v>-24.739000000000001</c:v>
                </c:pt>
                <c:pt idx="542">
                  <c:v>-24.73</c:v>
                </c:pt>
                <c:pt idx="543">
                  <c:v>-24.72</c:v>
                </c:pt>
                <c:pt idx="544">
                  <c:v>-24.71</c:v>
                </c:pt>
                <c:pt idx="545">
                  <c:v>-24.7</c:v>
                </c:pt>
                <c:pt idx="546">
                  <c:v>-24.69</c:v>
                </c:pt>
                <c:pt idx="547">
                  <c:v>-24.68</c:v>
                </c:pt>
                <c:pt idx="548">
                  <c:v>-24.67</c:v>
                </c:pt>
                <c:pt idx="549">
                  <c:v>-24.66</c:v>
                </c:pt>
                <c:pt idx="550">
                  <c:v>-24.65</c:v>
                </c:pt>
                <c:pt idx="551">
                  <c:v>-24.64</c:v>
                </c:pt>
                <c:pt idx="552">
                  <c:v>-24.63</c:v>
                </c:pt>
                <c:pt idx="553">
                  <c:v>-24.62</c:v>
                </c:pt>
                <c:pt idx="554">
                  <c:v>-24.61</c:v>
                </c:pt>
                <c:pt idx="555">
                  <c:v>-24.6</c:v>
                </c:pt>
                <c:pt idx="556">
                  <c:v>-24.59</c:v>
                </c:pt>
                <c:pt idx="557">
                  <c:v>-24.58</c:v>
                </c:pt>
                <c:pt idx="558">
                  <c:v>-24.57</c:v>
                </c:pt>
                <c:pt idx="559">
                  <c:v>-24.56</c:v>
                </c:pt>
                <c:pt idx="560">
                  <c:v>-24.55</c:v>
                </c:pt>
                <c:pt idx="561">
                  <c:v>-24.54</c:v>
                </c:pt>
                <c:pt idx="562">
                  <c:v>-24.53</c:v>
                </c:pt>
                <c:pt idx="563">
                  <c:v>-24.52</c:v>
                </c:pt>
                <c:pt idx="564">
                  <c:v>-24.51</c:v>
                </c:pt>
                <c:pt idx="565">
                  <c:v>-24.5</c:v>
                </c:pt>
                <c:pt idx="566">
                  <c:v>-24.49</c:v>
                </c:pt>
                <c:pt idx="567">
                  <c:v>-24.48</c:v>
                </c:pt>
                <c:pt idx="568">
                  <c:v>-24.47</c:v>
                </c:pt>
                <c:pt idx="569">
                  <c:v>-24.46</c:v>
                </c:pt>
                <c:pt idx="570">
                  <c:v>-24.45</c:v>
                </c:pt>
                <c:pt idx="571">
                  <c:v>-24.44</c:v>
                </c:pt>
                <c:pt idx="572">
                  <c:v>-24.43</c:v>
                </c:pt>
                <c:pt idx="573">
                  <c:v>-24.42</c:v>
                </c:pt>
                <c:pt idx="574">
                  <c:v>-24.41</c:v>
                </c:pt>
                <c:pt idx="575">
                  <c:v>-24.4</c:v>
                </c:pt>
                <c:pt idx="576">
                  <c:v>-24.39</c:v>
                </c:pt>
                <c:pt idx="577">
                  <c:v>-24.38</c:v>
                </c:pt>
                <c:pt idx="578">
                  <c:v>-24.37</c:v>
                </c:pt>
                <c:pt idx="579">
                  <c:v>-24.36</c:v>
                </c:pt>
                <c:pt idx="580">
                  <c:v>-24.35</c:v>
                </c:pt>
                <c:pt idx="581">
                  <c:v>-24.34</c:v>
                </c:pt>
                <c:pt idx="582">
                  <c:v>-24.33</c:v>
                </c:pt>
                <c:pt idx="583">
                  <c:v>-24.32</c:v>
                </c:pt>
                <c:pt idx="584">
                  <c:v>-24.31</c:v>
                </c:pt>
                <c:pt idx="585">
                  <c:v>-24.3</c:v>
                </c:pt>
                <c:pt idx="586">
                  <c:v>-24.29</c:v>
                </c:pt>
                <c:pt idx="587">
                  <c:v>-24.28</c:v>
                </c:pt>
                <c:pt idx="588">
                  <c:v>-24.27</c:v>
                </c:pt>
                <c:pt idx="589">
                  <c:v>-24.26</c:v>
                </c:pt>
                <c:pt idx="590">
                  <c:v>-24.25</c:v>
                </c:pt>
                <c:pt idx="591">
                  <c:v>-24.24</c:v>
                </c:pt>
                <c:pt idx="592">
                  <c:v>-24.23</c:v>
                </c:pt>
                <c:pt idx="593">
                  <c:v>-24.22</c:v>
                </c:pt>
                <c:pt idx="594">
                  <c:v>-24.21</c:v>
                </c:pt>
                <c:pt idx="595">
                  <c:v>-24.2</c:v>
                </c:pt>
                <c:pt idx="596">
                  <c:v>-24.19</c:v>
                </c:pt>
                <c:pt idx="597">
                  <c:v>-24.18</c:v>
                </c:pt>
                <c:pt idx="598">
                  <c:v>-24.17</c:v>
                </c:pt>
                <c:pt idx="599">
                  <c:v>-24.16</c:v>
                </c:pt>
                <c:pt idx="600">
                  <c:v>-24.15</c:v>
                </c:pt>
                <c:pt idx="601">
                  <c:v>-24.14</c:v>
                </c:pt>
                <c:pt idx="602">
                  <c:v>-24.13</c:v>
                </c:pt>
                <c:pt idx="603">
                  <c:v>-24.12</c:v>
                </c:pt>
                <c:pt idx="604">
                  <c:v>-24.11</c:v>
                </c:pt>
                <c:pt idx="605">
                  <c:v>-24.1</c:v>
                </c:pt>
                <c:pt idx="606">
                  <c:v>-24.09</c:v>
                </c:pt>
                <c:pt idx="607">
                  <c:v>-24.08</c:v>
                </c:pt>
                <c:pt idx="608">
                  <c:v>-24.07</c:v>
                </c:pt>
                <c:pt idx="609">
                  <c:v>-24.06</c:v>
                </c:pt>
                <c:pt idx="610">
                  <c:v>-24.05</c:v>
                </c:pt>
                <c:pt idx="611">
                  <c:v>-24.04</c:v>
                </c:pt>
                <c:pt idx="612">
                  <c:v>-24.03</c:v>
                </c:pt>
                <c:pt idx="613">
                  <c:v>-24.02</c:v>
                </c:pt>
                <c:pt idx="614">
                  <c:v>-24.01</c:v>
                </c:pt>
                <c:pt idx="615">
                  <c:v>-24</c:v>
                </c:pt>
                <c:pt idx="616">
                  <c:v>-23.99</c:v>
                </c:pt>
                <c:pt idx="617">
                  <c:v>-23.98</c:v>
                </c:pt>
                <c:pt idx="618">
                  <c:v>-23.97</c:v>
                </c:pt>
                <c:pt idx="619">
                  <c:v>-23.96</c:v>
                </c:pt>
                <c:pt idx="620">
                  <c:v>-23.95</c:v>
                </c:pt>
                <c:pt idx="621">
                  <c:v>-23.94</c:v>
                </c:pt>
                <c:pt idx="622">
                  <c:v>-23.93</c:v>
                </c:pt>
                <c:pt idx="623">
                  <c:v>-23.92</c:v>
                </c:pt>
                <c:pt idx="624">
                  <c:v>-23.91</c:v>
                </c:pt>
                <c:pt idx="625">
                  <c:v>-23.9</c:v>
                </c:pt>
                <c:pt idx="626">
                  <c:v>-23.89</c:v>
                </c:pt>
                <c:pt idx="627">
                  <c:v>-23.88</c:v>
                </c:pt>
                <c:pt idx="628">
                  <c:v>-23.87</c:v>
                </c:pt>
                <c:pt idx="629">
                  <c:v>-23.86</c:v>
                </c:pt>
                <c:pt idx="630">
                  <c:v>-23.85</c:v>
                </c:pt>
                <c:pt idx="631">
                  <c:v>-23.84</c:v>
                </c:pt>
                <c:pt idx="632">
                  <c:v>-23.83</c:v>
                </c:pt>
                <c:pt idx="633">
                  <c:v>-23.82</c:v>
                </c:pt>
                <c:pt idx="634">
                  <c:v>-23.81</c:v>
                </c:pt>
                <c:pt idx="635">
                  <c:v>-23.8</c:v>
                </c:pt>
                <c:pt idx="636">
                  <c:v>-23.79</c:v>
                </c:pt>
                <c:pt idx="637">
                  <c:v>-23.78</c:v>
                </c:pt>
                <c:pt idx="638">
                  <c:v>-23.77</c:v>
                </c:pt>
                <c:pt idx="639">
                  <c:v>-23.76</c:v>
                </c:pt>
                <c:pt idx="640">
                  <c:v>-23.75</c:v>
                </c:pt>
                <c:pt idx="641">
                  <c:v>-23.74</c:v>
                </c:pt>
                <c:pt idx="642">
                  <c:v>-23.73</c:v>
                </c:pt>
                <c:pt idx="643">
                  <c:v>-23.72</c:v>
                </c:pt>
                <c:pt idx="644">
                  <c:v>-23.71</c:v>
                </c:pt>
                <c:pt idx="645">
                  <c:v>-23.7</c:v>
                </c:pt>
                <c:pt idx="646">
                  <c:v>-23.69</c:v>
                </c:pt>
                <c:pt idx="647">
                  <c:v>-23.68</c:v>
                </c:pt>
                <c:pt idx="648">
                  <c:v>-23.67</c:v>
                </c:pt>
                <c:pt idx="649">
                  <c:v>-23.66</c:v>
                </c:pt>
                <c:pt idx="650">
                  <c:v>-23.65</c:v>
                </c:pt>
                <c:pt idx="651">
                  <c:v>-23.64</c:v>
                </c:pt>
                <c:pt idx="652">
                  <c:v>-23.63</c:v>
                </c:pt>
                <c:pt idx="653">
                  <c:v>-23.62</c:v>
                </c:pt>
                <c:pt idx="654">
                  <c:v>-23.61</c:v>
                </c:pt>
                <c:pt idx="655">
                  <c:v>-23.6</c:v>
                </c:pt>
                <c:pt idx="656">
                  <c:v>-23.59</c:v>
                </c:pt>
                <c:pt idx="657">
                  <c:v>-23.58</c:v>
                </c:pt>
                <c:pt idx="658">
                  <c:v>-23.57</c:v>
                </c:pt>
                <c:pt idx="659">
                  <c:v>-23.56</c:v>
                </c:pt>
                <c:pt idx="660">
                  <c:v>-23.55</c:v>
                </c:pt>
                <c:pt idx="661">
                  <c:v>-23.54</c:v>
                </c:pt>
                <c:pt idx="662">
                  <c:v>-23.53</c:v>
                </c:pt>
                <c:pt idx="663">
                  <c:v>-23.52</c:v>
                </c:pt>
                <c:pt idx="664">
                  <c:v>-23.51</c:v>
                </c:pt>
                <c:pt idx="665">
                  <c:v>-23.5</c:v>
                </c:pt>
                <c:pt idx="666">
                  <c:v>-23.49</c:v>
                </c:pt>
                <c:pt idx="667">
                  <c:v>-23.48</c:v>
                </c:pt>
                <c:pt idx="668">
                  <c:v>-23.47</c:v>
                </c:pt>
                <c:pt idx="669">
                  <c:v>-23.46</c:v>
                </c:pt>
                <c:pt idx="670">
                  <c:v>-23.45</c:v>
                </c:pt>
                <c:pt idx="671">
                  <c:v>-23.44</c:v>
                </c:pt>
                <c:pt idx="672">
                  <c:v>-23.43</c:v>
                </c:pt>
                <c:pt idx="673">
                  <c:v>-23.42</c:v>
                </c:pt>
                <c:pt idx="674">
                  <c:v>-23.41</c:v>
                </c:pt>
                <c:pt idx="675">
                  <c:v>-23.4</c:v>
                </c:pt>
                <c:pt idx="676">
                  <c:v>-23.39</c:v>
                </c:pt>
                <c:pt idx="677">
                  <c:v>-23.38</c:v>
                </c:pt>
                <c:pt idx="678">
                  <c:v>-23.37</c:v>
                </c:pt>
                <c:pt idx="679">
                  <c:v>-23.36</c:v>
                </c:pt>
                <c:pt idx="680">
                  <c:v>-23.35</c:v>
                </c:pt>
                <c:pt idx="681">
                  <c:v>-23.34</c:v>
                </c:pt>
                <c:pt idx="682">
                  <c:v>-23.33</c:v>
                </c:pt>
                <c:pt idx="683">
                  <c:v>-23.32</c:v>
                </c:pt>
                <c:pt idx="684">
                  <c:v>-23.31</c:v>
                </c:pt>
                <c:pt idx="685">
                  <c:v>-23.3</c:v>
                </c:pt>
                <c:pt idx="686">
                  <c:v>-23.29</c:v>
                </c:pt>
                <c:pt idx="687">
                  <c:v>-23.28</c:v>
                </c:pt>
                <c:pt idx="688">
                  <c:v>-23.27</c:v>
                </c:pt>
                <c:pt idx="689">
                  <c:v>-23.26</c:v>
                </c:pt>
                <c:pt idx="690">
                  <c:v>-23.25</c:v>
                </c:pt>
                <c:pt idx="691">
                  <c:v>-23.24</c:v>
                </c:pt>
                <c:pt idx="692">
                  <c:v>-23.23</c:v>
                </c:pt>
                <c:pt idx="693">
                  <c:v>-23.22</c:v>
                </c:pt>
                <c:pt idx="694">
                  <c:v>-23.21</c:v>
                </c:pt>
                <c:pt idx="695">
                  <c:v>-23.2</c:v>
                </c:pt>
                <c:pt idx="696">
                  <c:v>-23.19</c:v>
                </c:pt>
                <c:pt idx="697">
                  <c:v>-23.18</c:v>
                </c:pt>
                <c:pt idx="698">
                  <c:v>-23.17</c:v>
                </c:pt>
                <c:pt idx="699">
                  <c:v>-23.16</c:v>
                </c:pt>
                <c:pt idx="700">
                  <c:v>-23.15</c:v>
                </c:pt>
                <c:pt idx="701">
                  <c:v>-23.14</c:v>
                </c:pt>
                <c:pt idx="702">
                  <c:v>-23.13</c:v>
                </c:pt>
                <c:pt idx="703">
                  <c:v>-23.12</c:v>
                </c:pt>
                <c:pt idx="704">
                  <c:v>-23.11</c:v>
                </c:pt>
                <c:pt idx="705">
                  <c:v>-23.1</c:v>
                </c:pt>
                <c:pt idx="706">
                  <c:v>-23.09</c:v>
                </c:pt>
                <c:pt idx="707">
                  <c:v>-23.08</c:v>
                </c:pt>
                <c:pt idx="708">
                  <c:v>-23.07</c:v>
                </c:pt>
                <c:pt idx="709">
                  <c:v>-23.06</c:v>
                </c:pt>
                <c:pt idx="710">
                  <c:v>-23.05</c:v>
                </c:pt>
                <c:pt idx="711">
                  <c:v>-23.04</c:v>
                </c:pt>
                <c:pt idx="712">
                  <c:v>-23.03</c:v>
                </c:pt>
                <c:pt idx="713">
                  <c:v>-23.02</c:v>
                </c:pt>
                <c:pt idx="714">
                  <c:v>-23.01</c:v>
                </c:pt>
                <c:pt idx="715">
                  <c:v>-23</c:v>
                </c:pt>
                <c:pt idx="716">
                  <c:v>-22.99</c:v>
                </c:pt>
                <c:pt idx="717">
                  <c:v>-22.98</c:v>
                </c:pt>
                <c:pt idx="718">
                  <c:v>-22.97</c:v>
                </c:pt>
                <c:pt idx="719">
                  <c:v>-22.96</c:v>
                </c:pt>
                <c:pt idx="720">
                  <c:v>-22.95</c:v>
                </c:pt>
                <c:pt idx="721">
                  <c:v>-22.940999999999999</c:v>
                </c:pt>
                <c:pt idx="722">
                  <c:v>-22.931000000000001</c:v>
                </c:pt>
                <c:pt idx="723">
                  <c:v>-22.920999999999999</c:v>
                </c:pt>
                <c:pt idx="724">
                  <c:v>-22.911000000000001</c:v>
                </c:pt>
                <c:pt idx="725">
                  <c:v>-22.901</c:v>
                </c:pt>
                <c:pt idx="726">
                  <c:v>-22.890999999999998</c:v>
                </c:pt>
                <c:pt idx="727">
                  <c:v>-22.881</c:v>
                </c:pt>
                <c:pt idx="728">
                  <c:v>-22.870999999999999</c:v>
                </c:pt>
                <c:pt idx="729">
                  <c:v>-22.861000000000001</c:v>
                </c:pt>
                <c:pt idx="730">
                  <c:v>-22.850999999999999</c:v>
                </c:pt>
                <c:pt idx="731">
                  <c:v>-22.841000000000001</c:v>
                </c:pt>
                <c:pt idx="732">
                  <c:v>-22.831</c:v>
                </c:pt>
                <c:pt idx="733">
                  <c:v>-22.821000000000002</c:v>
                </c:pt>
                <c:pt idx="734">
                  <c:v>-22.811</c:v>
                </c:pt>
                <c:pt idx="735">
                  <c:v>-22.800999999999998</c:v>
                </c:pt>
                <c:pt idx="736">
                  <c:v>-22.791</c:v>
                </c:pt>
                <c:pt idx="737">
                  <c:v>-22.780999999999999</c:v>
                </c:pt>
                <c:pt idx="738">
                  <c:v>-22.771000000000001</c:v>
                </c:pt>
                <c:pt idx="739">
                  <c:v>-22.760999999999999</c:v>
                </c:pt>
                <c:pt idx="740">
                  <c:v>-22.751000000000001</c:v>
                </c:pt>
                <c:pt idx="741">
                  <c:v>-22.741</c:v>
                </c:pt>
                <c:pt idx="742">
                  <c:v>-22.731000000000002</c:v>
                </c:pt>
                <c:pt idx="743">
                  <c:v>-22.721</c:v>
                </c:pt>
                <c:pt idx="744">
                  <c:v>-22.710999999999999</c:v>
                </c:pt>
                <c:pt idx="745">
                  <c:v>-22.701000000000001</c:v>
                </c:pt>
                <c:pt idx="746">
                  <c:v>-22.690999999999999</c:v>
                </c:pt>
                <c:pt idx="747">
                  <c:v>-22.681000000000001</c:v>
                </c:pt>
                <c:pt idx="748">
                  <c:v>-22.670999999999999</c:v>
                </c:pt>
                <c:pt idx="749">
                  <c:v>-22.661000000000001</c:v>
                </c:pt>
                <c:pt idx="750">
                  <c:v>-22.651</c:v>
                </c:pt>
                <c:pt idx="751">
                  <c:v>-22.640999999999998</c:v>
                </c:pt>
                <c:pt idx="752">
                  <c:v>-22.631</c:v>
                </c:pt>
                <c:pt idx="753">
                  <c:v>-22.620999999999999</c:v>
                </c:pt>
                <c:pt idx="754">
                  <c:v>-22.611000000000001</c:v>
                </c:pt>
                <c:pt idx="755">
                  <c:v>-22.600999999999999</c:v>
                </c:pt>
                <c:pt idx="756">
                  <c:v>-22.591000000000001</c:v>
                </c:pt>
                <c:pt idx="757">
                  <c:v>-22.581</c:v>
                </c:pt>
                <c:pt idx="758">
                  <c:v>-22.571000000000002</c:v>
                </c:pt>
                <c:pt idx="759">
                  <c:v>-22.561</c:v>
                </c:pt>
                <c:pt idx="760">
                  <c:v>-22.550999999999998</c:v>
                </c:pt>
                <c:pt idx="761">
                  <c:v>-22.541</c:v>
                </c:pt>
                <c:pt idx="762">
                  <c:v>-22.530999999999999</c:v>
                </c:pt>
                <c:pt idx="763">
                  <c:v>-22.521000000000001</c:v>
                </c:pt>
                <c:pt idx="764">
                  <c:v>-22.510999999999999</c:v>
                </c:pt>
                <c:pt idx="765">
                  <c:v>-22.501000000000001</c:v>
                </c:pt>
                <c:pt idx="766">
                  <c:v>-22.491</c:v>
                </c:pt>
                <c:pt idx="767">
                  <c:v>-22.481000000000002</c:v>
                </c:pt>
                <c:pt idx="768">
                  <c:v>-22.471</c:v>
                </c:pt>
                <c:pt idx="769">
                  <c:v>-22.460999999999999</c:v>
                </c:pt>
                <c:pt idx="770">
                  <c:v>-22.451000000000001</c:v>
                </c:pt>
                <c:pt idx="771">
                  <c:v>-22.440999999999999</c:v>
                </c:pt>
                <c:pt idx="772">
                  <c:v>-22.431000000000001</c:v>
                </c:pt>
                <c:pt idx="773">
                  <c:v>-22.420999999999999</c:v>
                </c:pt>
                <c:pt idx="774">
                  <c:v>-22.411000000000001</c:v>
                </c:pt>
                <c:pt idx="775">
                  <c:v>-22.401</c:v>
                </c:pt>
                <c:pt idx="776">
                  <c:v>-22.390999999999998</c:v>
                </c:pt>
                <c:pt idx="777">
                  <c:v>-22.381</c:v>
                </c:pt>
                <c:pt idx="778">
                  <c:v>-22.370999999999999</c:v>
                </c:pt>
                <c:pt idx="779">
                  <c:v>-22.361000000000001</c:v>
                </c:pt>
                <c:pt idx="780">
                  <c:v>-22.350999999999999</c:v>
                </c:pt>
                <c:pt idx="781">
                  <c:v>-22.341000000000001</c:v>
                </c:pt>
                <c:pt idx="782">
                  <c:v>-22.331</c:v>
                </c:pt>
                <c:pt idx="783">
                  <c:v>-22.321000000000002</c:v>
                </c:pt>
                <c:pt idx="784">
                  <c:v>-22.311</c:v>
                </c:pt>
                <c:pt idx="785">
                  <c:v>-22.300999999999998</c:v>
                </c:pt>
                <c:pt idx="786">
                  <c:v>-22.291</c:v>
                </c:pt>
                <c:pt idx="787">
                  <c:v>-22.280999999999999</c:v>
                </c:pt>
                <c:pt idx="788">
                  <c:v>-22.271000000000001</c:v>
                </c:pt>
                <c:pt idx="789">
                  <c:v>-22.260999999999999</c:v>
                </c:pt>
                <c:pt idx="790">
                  <c:v>-22.251000000000001</c:v>
                </c:pt>
                <c:pt idx="791">
                  <c:v>-22.241</c:v>
                </c:pt>
                <c:pt idx="792">
                  <c:v>-22.231000000000002</c:v>
                </c:pt>
                <c:pt idx="793">
                  <c:v>-22.221</c:v>
                </c:pt>
                <c:pt idx="794">
                  <c:v>-22.210999999999999</c:v>
                </c:pt>
                <c:pt idx="795">
                  <c:v>-22.201000000000001</c:v>
                </c:pt>
                <c:pt idx="796">
                  <c:v>-22.190999999999999</c:v>
                </c:pt>
                <c:pt idx="797">
                  <c:v>-22.181000000000001</c:v>
                </c:pt>
                <c:pt idx="798">
                  <c:v>-22.170999999999999</c:v>
                </c:pt>
                <c:pt idx="799">
                  <c:v>-22.161000000000001</c:v>
                </c:pt>
                <c:pt idx="800">
                  <c:v>-22.151</c:v>
                </c:pt>
                <c:pt idx="801">
                  <c:v>-22.140999999999998</c:v>
                </c:pt>
                <c:pt idx="802">
                  <c:v>-22.131</c:v>
                </c:pt>
                <c:pt idx="803">
                  <c:v>-22.120999999999999</c:v>
                </c:pt>
                <c:pt idx="804">
                  <c:v>-22.111000000000001</c:v>
                </c:pt>
                <c:pt idx="805">
                  <c:v>-22.100999999999999</c:v>
                </c:pt>
                <c:pt idx="806">
                  <c:v>-22.091000000000001</c:v>
                </c:pt>
                <c:pt idx="807">
                  <c:v>-22.081</c:v>
                </c:pt>
                <c:pt idx="808">
                  <c:v>-22.071000000000002</c:v>
                </c:pt>
                <c:pt idx="809">
                  <c:v>-22.061</c:v>
                </c:pt>
                <c:pt idx="810">
                  <c:v>-22.050999999999998</c:v>
                </c:pt>
                <c:pt idx="811">
                  <c:v>-22.041</c:v>
                </c:pt>
                <c:pt idx="812">
                  <c:v>-22.030999999999999</c:v>
                </c:pt>
                <c:pt idx="813">
                  <c:v>-22.021000000000001</c:v>
                </c:pt>
                <c:pt idx="814">
                  <c:v>-22.010999999999999</c:v>
                </c:pt>
                <c:pt idx="815">
                  <c:v>-22.001000000000001</c:v>
                </c:pt>
                <c:pt idx="816">
                  <c:v>-21.991</c:v>
                </c:pt>
                <c:pt idx="817">
                  <c:v>-21.981000000000002</c:v>
                </c:pt>
                <c:pt idx="818">
                  <c:v>-21.971</c:v>
                </c:pt>
                <c:pt idx="819">
                  <c:v>-21.960999999999999</c:v>
                </c:pt>
                <c:pt idx="820">
                  <c:v>-21.951000000000001</c:v>
                </c:pt>
                <c:pt idx="821">
                  <c:v>-21.940999999999999</c:v>
                </c:pt>
                <c:pt idx="822">
                  <c:v>-21.931000000000001</c:v>
                </c:pt>
                <c:pt idx="823">
                  <c:v>-21.920999999999999</c:v>
                </c:pt>
                <c:pt idx="824">
                  <c:v>-21.911000000000001</c:v>
                </c:pt>
                <c:pt idx="825">
                  <c:v>-21.901</c:v>
                </c:pt>
                <c:pt idx="826">
                  <c:v>-21.890999999999998</c:v>
                </c:pt>
                <c:pt idx="827">
                  <c:v>-21.881</c:v>
                </c:pt>
                <c:pt idx="828">
                  <c:v>-21.870999999999999</c:v>
                </c:pt>
                <c:pt idx="829">
                  <c:v>-21.861000000000001</c:v>
                </c:pt>
                <c:pt idx="830">
                  <c:v>-21.850999999999999</c:v>
                </c:pt>
                <c:pt idx="831">
                  <c:v>-21.841000000000001</c:v>
                </c:pt>
                <c:pt idx="832">
                  <c:v>-21.831</c:v>
                </c:pt>
                <c:pt idx="833">
                  <c:v>-21.821000000000002</c:v>
                </c:pt>
                <c:pt idx="834">
                  <c:v>-21.811</c:v>
                </c:pt>
                <c:pt idx="835">
                  <c:v>-21.800999999999998</c:v>
                </c:pt>
                <c:pt idx="836">
                  <c:v>-21.791</c:v>
                </c:pt>
                <c:pt idx="837">
                  <c:v>-21.780999999999999</c:v>
                </c:pt>
                <c:pt idx="838">
                  <c:v>-21.771000000000001</c:v>
                </c:pt>
                <c:pt idx="839">
                  <c:v>-21.760999999999999</c:v>
                </c:pt>
                <c:pt idx="840">
                  <c:v>-21.751000000000001</c:v>
                </c:pt>
                <c:pt idx="841">
                  <c:v>-21.741</c:v>
                </c:pt>
                <c:pt idx="842">
                  <c:v>-21.731000000000002</c:v>
                </c:pt>
                <c:pt idx="843">
                  <c:v>-21.721</c:v>
                </c:pt>
                <c:pt idx="844">
                  <c:v>-21.710999999999999</c:v>
                </c:pt>
                <c:pt idx="845">
                  <c:v>-21.701000000000001</c:v>
                </c:pt>
                <c:pt idx="846">
                  <c:v>-21.690999999999999</c:v>
                </c:pt>
                <c:pt idx="847">
                  <c:v>-21.681000000000001</c:v>
                </c:pt>
                <c:pt idx="848">
                  <c:v>-21.670999999999999</c:v>
                </c:pt>
                <c:pt idx="849">
                  <c:v>-21.661000000000001</c:v>
                </c:pt>
                <c:pt idx="850">
                  <c:v>-21.651</c:v>
                </c:pt>
                <c:pt idx="851">
                  <c:v>-21.640999999999998</c:v>
                </c:pt>
                <c:pt idx="852">
                  <c:v>-21.631</c:v>
                </c:pt>
                <c:pt idx="853">
                  <c:v>-21.620999999999999</c:v>
                </c:pt>
                <c:pt idx="854">
                  <c:v>-21.611000000000001</c:v>
                </c:pt>
                <c:pt idx="855">
                  <c:v>-21.600999999999999</c:v>
                </c:pt>
                <c:pt idx="856">
                  <c:v>-21.591000000000001</c:v>
                </c:pt>
                <c:pt idx="857">
                  <c:v>-21.581</c:v>
                </c:pt>
                <c:pt idx="858">
                  <c:v>-21.571000000000002</c:v>
                </c:pt>
                <c:pt idx="859">
                  <c:v>-21.561</c:v>
                </c:pt>
                <c:pt idx="860">
                  <c:v>-21.550999999999998</c:v>
                </c:pt>
                <c:pt idx="861">
                  <c:v>-21.541</c:v>
                </c:pt>
                <c:pt idx="862">
                  <c:v>-21.530999999999999</c:v>
                </c:pt>
                <c:pt idx="863">
                  <c:v>-21.521000000000001</c:v>
                </c:pt>
                <c:pt idx="864">
                  <c:v>-21.510999999999999</c:v>
                </c:pt>
                <c:pt idx="865">
                  <c:v>-21.501000000000001</c:v>
                </c:pt>
                <c:pt idx="866">
                  <c:v>-21.491</c:v>
                </c:pt>
                <c:pt idx="867">
                  <c:v>-21.481000000000002</c:v>
                </c:pt>
                <c:pt idx="868">
                  <c:v>-21.471</c:v>
                </c:pt>
                <c:pt idx="869">
                  <c:v>-21.460999999999999</c:v>
                </c:pt>
                <c:pt idx="870">
                  <c:v>-21.451000000000001</c:v>
                </c:pt>
                <c:pt idx="871">
                  <c:v>-21.440999999999999</c:v>
                </c:pt>
                <c:pt idx="872">
                  <c:v>-21.431000000000001</c:v>
                </c:pt>
                <c:pt idx="873">
                  <c:v>-21.420999999999999</c:v>
                </c:pt>
                <c:pt idx="874">
                  <c:v>-21.411000000000001</c:v>
                </c:pt>
                <c:pt idx="875">
                  <c:v>-21.401</c:v>
                </c:pt>
                <c:pt idx="876">
                  <c:v>-21.390999999999998</c:v>
                </c:pt>
                <c:pt idx="877">
                  <c:v>-21.381</c:v>
                </c:pt>
                <c:pt idx="878">
                  <c:v>-21.370999999999999</c:v>
                </c:pt>
                <c:pt idx="879">
                  <c:v>-21.361000000000001</c:v>
                </c:pt>
                <c:pt idx="880">
                  <c:v>-21.350999999999999</c:v>
                </c:pt>
                <c:pt idx="881">
                  <c:v>-21.341000000000001</c:v>
                </c:pt>
                <c:pt idx="882">
                  <c:v>-21.331</c:v>
                </c:pt>
                <c:pt idx="883">
                  <c:v>-21.321000000000002</c:v>
                </c:pt>
                <c:pt idx="884">
                  <c:v>-21.311</c:v>
                </c:pt>
                <c:pt idx="885">
                  <c:v>-21.300999999999998</c:v>
                </c:pt>
                <c:pt idx="886">
                  <c:v>-21.291</c:v>
                </c:pt>
                <c:pt idx="887">
                  <c:v>-21.280999999999999</c:v>
                </c:pt>
                <c:pt idx="888">
                  <c:v>-21.271000000000001</c:v>
                </c:pt>
                <c:pt idx="889">
                  <c:v>-21.260999999999999</c:v>
                </c:pt>
                <c:pt idx="890">
                  <c:v>-21.251000000000001</c:v>
                </c:pt>
                <c:pt idx="891">
                  <c:v>-21.241</c:v>
                </c:pt>
                <c:pt idx="892">
                  <c:v>-21.231000000000002</c:v>
                </c:pt>
                <c:pt idx="893">
                  <c:v>-21.221</c:v>
                </c:pt>
                <c:pt idx="894">
                  <c:v>-21.210999999999999</c:v>
                </c:pt>
                <c:pt idx="895">
                  <c:v>-21.201000000000001</c:v>
                </c:pt>
                <c:pt idx="896">
                  <c:v>-21.190999999999999</c:v>
                </c:pt>
                <c:pt idx="897">
                  <c:v>-21.181000000000001</c:v>
                </c:pt>
                <c:pt idx="898">
                  <c:v>-21.170999999999999</c:v>
                </c:pt>
                <c:pt idx="899">
                  <c:v>-21.161000000000001</c:v>
                </c:pt>
                <c:pt idx="900">
                  <c:v>-21.152000000000001</c:v>
                </c:pt>
                <c:pt idx="901">
                  <c:v>-21.141999999999999</c:v>
                </c:pt>
                <c:pt idx="902">
                  <c:v>-21.132000000000001</c:v>
                </c:pt>
                <c:pt idx="903">
                  <c:v>-21.122</c:v>
                </c:pt>
                <c:pt idx="904">
                  <c:v>-21.111999999999998</c:v>
                </c:pt>
                <c:pt idx="905">
                  <c:v>-21.102</c:v>
                </c:pt>
                <c:pt idx="906">
                  <c:v>-21.091999999999999</c:v>
                </c:pt>
                <c:pt idx="907">
                  <c:v>-21.082000000000001</c:v>
                </c:pt>
                <c:pt idx="908">
                  <c:v>-21.071999999999999</c:v>
                </c:pt>
                <c:pt idx="909">
                  <c:v>-21.062000000000001</c:v>
                </c:pt>
                <c:pt idx="910">
                  <c:v>-21.052</c:v>
                </c:pt>
                <c:pt idx="911">
                  <c:v>-21.042000000000002</c:v>
                </c:pt>
                <c:pt idx="912">
                  <c:v>-21.032</c:v>
                </c:pt>
                <c:pt idx="913">
                  <c:v>-21.021999999999998</c:v>
                </c:pt>
                <c:pt idx="914">
                  <c:v>-21.012</c:v>
                </c:pt>
                <c:pt idx="915">
                  <c:v>-21.001999999999999</c:v>
                </c:pt>
                <c:pt idx="916">
                  <c:v>-20.992000000000001</c:v>
                </c:pt>
                <c:pt idx="917">
                  <c:v>-20.981999999999999</c:v>
                </c:pt>
                <c:pt idx="918">
                  <c:v>-20.972000000000001</c:v>
                </c:pt>
                <c:pt idx="919">
                  <c:v>-20.962</c:v>
                </c:pt>
                <c:pt idx="920">
                  <c:v>-20.952000000000002</c:v>
                </c:pt>
                <c:pt idx="921">
                  <c:v>-20.942</c:v>
                </c:pt>
                <c:pt idx="922">
                  <c:v>-20.931999999999999</c:v>
                </c:pt>
                <c:pt idx="923">
                  <c:v>-20.922000000000001</c:v>
                </c:pt>
                <c:pt idx="924">
                  <c:v>-20.911999999999999</c:v>
                </c:pt>
                <c:pt idx="925">
                  <c:v>-20.902000000000001</c:v>
                </c:pt>
                <c:pt idx="926">
                  <c:v>-20.891999999999999</c:v>
                </c:pt>
                <c:pt idx="927">
                  <c:v>-20.882000000000001</c:v>
                </c:pt>
                <c:pt idx="928">
                  <c:v>-20.872</c:v>
                </c:pt>
                <c:pt idx="929">
                  <c:v>-20.861999999999998</c:v>
                </c:pt>
                <c:pt idx="930">
                  <c:v>-20.852</c:v>
                </c:pt>
                <c:pt idx="931">
                  <c:v>-20.841999999999999</c:v>
                </c:pt>
                <c:pt idx="932">
                  <c:v>-20.832000000000001</c:v>
                </c:pt>
                <c:pt idx="933">
                  <c:v>-20.821999999999999</c:v>
                </c:pt>
                <c:pt idx="934">
                  <c:v>-20.812000000000001</c:v>
                </c:pt>
                <c:pt idx="935">
                  <c:v>-20.802</c:v>
                </c:pt>
                <c:pt idx="936">
                  <c:v>-20.792000000000002</c:v>
                </c:pt>
                <c:pt idx="937">
                  <c:v>-20.782</c:v>
                </c:pt>
                <c:pt idx="938">
                  <c:v>-20.771999999999998</c:v>
                </c:pt>
                <c:pt idx="939">
                  <c:v>-20.762</c:v>
                </c:pt>
                <c:pt idx="940">
                  <c:v>-20.751999999999999</c:v>
                </c:pt>
                <c:pt idx="941">
                  <c:v>-20.742000000000001</c:v>
                </c:pt>
                <c:pt idx="942">
                  <c:v>-20.731999999999999</c:v>
                </c:pt>
                <c:pt idx="943">
                  <c:v>-20.722000000000001</c:v>
                </c:pt>
                <c:pt idx="944">
                  <c:v>-20.712</c:v>
                </c:pt>
                <c:pt idx="945">
                  <c:v>-20.702000000000002</c:v>
                </c:pt>
                <c:pt idx="946">
                  <c:v>-20.692</c:v>
                </c:pt>
                <c:pt idx="947">
                  <c:v>-20.681999999999999</c:v>
                </c:pt>
                <c:pt idx="948">
                  <c:v>-20.672000000000001</c:v>
                </c:pt>
                <c:pt idx="949">
                  <c:v>-20.661999999999999</c:v>
                </c:pt>
                <c:pt idx="950">
                  <c:v>-20.652000000000001</c:v>
                </c:pt>
                <c:pt idx="951">
                  <c:v>-20.641999999999999</c:v>
                </c:pt>
                <c:pt idx="952">
                  <c:v>-20.632000000000001</c:v>
                </c:pt>
                <c:pt idx="953">
                  <c:v>-20.622</c:v>
                </c:pt>
                <c:pt idx="954">
                  <c:v>-20.611999999999998</c:v>
                </c:pt>
                <c:pt idx="955">
                  <c:v>-20.602</c:v>
                </c:pt>
                <c:pt idx="956">
                  <c:v>-20.591999999999999</c:v>
                </c:pt>
                <c:pt idx="957">
                  <c:v>-20.582000000000001</c:v>
                </c:pt>
                <c:pt idx="958">
                  <c:v>-20.571999999999999</c:v>
                </c:pt>
                <c:pt idx="959">
                  <c:v>-20.562000000000001</c:v>
                </c:pt>
                <c:pt idx="960">
                  <c:v>-20.552</c:v>
                </c:pt>
                <c:pt idx="961">
                  <c:v>-20.542000000000002</c:v>
                </c:pt>
                <c:pt idx="962">
                  <c:v>-20.532</c:v>
                </c:pt>
                <c:pt idx="963">
                  <c:v>-20.521999999999998</c:v>
                </c:pt>
                <c:pt idx="964">
                  <c:v>-20.512</c:v>
                </c:pt>
                <c:pt idx="965">
                  <c:v>-20.501999999999999</c:v>
                </c:pt>
                <c:pt idx="966">
                  <c:v>-20.492000000000001</c:v>
                </c:pt>
                <c:pt idx="967">
                  <c:v>-20.481999999999999</c:v>
                </c:pt>
                <c:pt idx="968">
                  <c:v>-20.472000000000001</c:v>
                </c:pt>
                <c:pt idx="969">
                  <c:v>-20.462</c:v>
                </c:pt>
                <c:pt idx="970">
                  <c:v>-20.452000000000002</c:v>
                </c:pt>
                <c:pt idx="971">
                  <c:v>-20.442</c:v>
                </c:pt>
                <c:pt idx="972">
                  <c:v>-20.431999999999999</c:v>
                </c:pt>
                <c:pt idx="973">
                  <c:v>-20.422000000000001</c:v>
                </c:pt>
                <c:pt idx="974">
                  <c:v>-20.411999999999999</c:v>
                </c:pt>
                <c:pt idx="975">
                  <c:v>-20.402000000000001</c:v>
                </c:pt>
                <c:pt idx="976">
                  <c:v>-20.391999999999999</c:v>
                </c:pt>
                <c:pt idx="977">
                  <c:v>-20.382000000000001</c:v>
                </c:pt>
                <c:pt idx="978">
                  <c:v>-20.372</c:v>
                </c:pt>
                <c:pt idx="979">
                  <c:v>-20.361999999999998</c:v>
                </c:pt>
                <c:pt idx="980">
                  <c:v>-20.352</c:v>
                </c:pt>
                <c:pt idx="981">
                  <c:v>-20.341999999999999</c:v>
                </c:pt>
                <c:pt idx="982">
                  <c:v>-20.332000000000001</c:v>
                </c:pt>
                <c:pt idx="983">
                  <c:v>-20.321999999999999</c:v>
                </c:pt>
                <c:pt idx="984">
                  <c:v>-20.312000000000001</c:v>
                </c:pt>
                <c:pt idx="985">
                  <c:v>-20.302</c:v>
                </c:pt>
                <c:pt idx="986">
                  <c:v>-20.292000000000002</c:v>
                </c:pt>
                <c:pt idx="987">
                  <c:v>-20.282</c:v>
                </c:pt>
                <c:pt idx="988">
                  <c:v>-20.271999999999998</c:v>
                </c:pt>
                <c:pt idx="989">
                  <c:v>-20.262</c:v>
                </c:pt>
                <c:pt idx="990">
                  <c:v>-20.251999999999999</c:v>
                </c:pt>
                <c:pt idx="991">
                  <c:v>-20.242000000000001</c:v>
                </c:pt>
                <c:pt idx="992">
                  <c:v>-20.231999999999999</c:v>
                </c:pt>
                <c:pt idx="993">
                  <c:v>-20.222000000000001</c:v>
                </c:pt>
                <c:pt idx="994">
                  <c:v>-20.212</c:v>
                </c:pt>
                <c:pt idx="995">
                  <c:v>-20.202000000000002</c:v>
                </c:pt>
                <c:pt idx="996">
                  <c:v>-20.192</c:v>
                </c:pt>
                <c:pt idx="997">
                  <c:v>-20.181999999999999</c:v>
                </c:pt>
                <c:pt idx="998">
                  <c:v>-20.172000000000001</c:v>
                </c:pt>
                <c:pt idx="999">
                  <c:v>-20.161999999999999</c:v>
                </c:pt>
                <c:pt idx="1000">
                  <c:v>-20.152000000000001</c:v>
                </c:pt>
                <c:pt idx="1001">
                  <c:v>-20.141999999999999</c:v>
                </c:pt>
                <c:pt idx="1002">
                  <c:v>-20.132000000000001</c:v>
                </c:pt>
                <c:pt idx="1003">
                  <c:v>-20.122</c:v>
                </c:pt>
                <c:pt idx="1004">
                  <c:v>-20.111999999999998</c:v>
                </c:pt>
                <c:pt idx="1005">
                  <c:v>-20.102</c:v>
                </c:pt>
                <c:pt idx="1006">
                  <c:v>-20.091999999999999</c:v>
                </c:pt>
                <c:pt idx="1007">
                  <c:v>-20.082000000000001</c:v>
                </c:pt>
                <c:pt idx="1008">
                  <c:v>-20.071999999999999</c:v>
                </c:pt>
                <c:pt idx="1009">
                  <c:v>-20.062000000000001</c:v>
                </c:pt>
                <c:pt idx="1010">
                  <c:v>-20.052</c:v>
                </c:pt>
                <c:pt idx="1011">
                  <c:v>-20.042000000000002</c:v>
                </c:pt>
                <c:pt idx="1012">
                  <c:v>-20.032</c:v>
                </c:pt>
                <c:pt idx="1013">
                  <c:v>-20.021999999999998</c:v>
                </c:pt>
                <c:pt idx="1014">
                  <c:v>-20.012</c:v>
                </c:pt>
                <c:pt idx="1015">
                  <c:v>-20.001999999999999</c:v>
                </c:pt>
                <c:pt idx="1016">
                  <c:v>-19.992000000000001</c:v>
                </c:pt>
                <c:pt idx="1017">
                  <c:v>-19.981999999999999</c:v>
                </c:pt>
                <c:pt idx="1018">
                  <c:v>-19.972000000000001</c:v>
                </c:pt>
                <c:pt idx="1019">
                  <c:v>-19.962</c:v>
                </c:pt>
                <c:pt idx="1020">
                  <c:v>-19.952000000000002</c:v>
                </c:pt>
                <c:pt idx="1021">
                  <c:v>-19.942</c:v>
                </c:pt>
                <c:pt idx="1022">
                  <c:v>-19.931999999999999</c:v>
                </c:pt>
                <c:pt idx="1023">
                  <c:v>-19.922000000000001</c:v>
                </c:pt>
                <c:pt idx="1024">
                  <c:v>-19.911999999999999</c:v>
                </c:pt>
                <c:pt idx="1025">
                  <c:v>-19.902000000000001</c:v>
                </c:pt>
                <c:pt idx="1026">
                  <c:v>-19.891999999999999</c:v>
                </c:pt>
                <c:pt idx="1027">
                  <c:v>-19.882000000000001</c:v>
                </c:pt>
                <c:pt idx="1028">
                  <c:v>-19.872</c:v>
                </c:pt>
                <c:pt idx="1029">
                  <c:v>-19.861999999999998</c:v>
                </c:pt>
                <c:pt idx="1030">
                  <c:v>-19.852</c:v>
                </c:pt>
                <c:pt idx="1031">
                  <c:v>-19.841999999999999</c:v>
                </c:pt>
                <c:pt idx="1032">
                  <c:v>-19.832000000000001</c:v>
                </c:pt>
                <c:pt idx="1033">
                  <c:v>-19.821999999999999</c:v>
                </c:pt>
                <c:pt idx="1034">
                  <c:v>-19.812000000000001</c:v>
                </c:pt>
                <c:pt idx="1035">
                  <c:v>-19.802</c:v>
                </c:pt>
                <c:pt idx="1036">
                  <c:v>-19.792000000000002</c:v>
                </c:pt>
                <c:pt idx="1037">
                  <c:v>-19.782</c:v>
                </c:pt>
                <c:pt idx="1038">
                  <c:v>-19.771999999999998</c:v>
                </c:pt>
                <c:pt idx="1039">
                  <c:v>-19.762</c:v>
                </c:pt>
                <c:pt idx="1040">
                  <c:v>-19.751999999999999</c:v>
                </c:pt>
                <c:pt idx="1041">
                  <c:v>-19.742000000000001</c:v>
                </c:pt>
                <c:pt idx="1042">
                  <c:v>-19.731999999999999</c:v>
                </c:pt>
                <c:pt idx="1043">
                  <c:v>-19.722000000000001</c:v>
                </c:pt>
                <c:pt idx="1044">
                  <c:v>-19.712</c:v>
                </c:pt>
                <c:pt idx="1045">
                  <c:v>-19.702000000000002</c:v>
                </c:pt>
                <c:pt idx="1046">
                  <c:v>-19.692</c:v>
                </c:pt>
                <c:pt idx="1047">
                  <c:v>-19.681999999999999</c:v>
                </c:pt>
                <c:pt idx="1048">
                  <c:v>-19.672000000000001</c:v>
                </c:pt>
                <c:pt idx="1049">
                  <c:v>-19.661999999999999</c:v>
                </c:pt>
                <c:pt idx="1050">
                  <c:v>-19.652000000000001</c:v>
                </c:pt>
                <c:pt idx="1051">
                  <c:v>-19.641999999999999</c:v>
                </c:pt>
                <c:pt idx="1052">
                  <c:v>-19.632000000000001</c:v>
                </c:pt>
                <c:pt idx="1053">
                  <c:v>-19.622</c:v>
                </c:pt>
                <c:pt idx="1054">
                  <c:v>-19.611999999999998</c:v>
                </c:pt>
                <c:pt idx="1055">
                  <c:v>-19.602</c:v>
                </c:pt>
                <c:pt idx="1056">
                  <c:v>-19.591999999999999</c:v>
                </c:pt>
                <c:pt idx="1057">
                  <c:v>-19.582000000000001</c:v>
                </c:pt>
                <c:pt idx="1058">
                  <c:v>-19.571999999999999</c:v>
                </c:pt>
                <c:pt idx="1059">
                  <c:v>-19.562000000000001</c:v>
                </c:pt>
                <c:pt idx="1060">
                  <c:v>-19.552</c:v>
                </c:pt>
                <c:pt idx="1061">
                  <c:v>-19.542000000000002</c:v>
                </c:pt>
                <c:pt idx="1062">
                  <c:v>-19.532</c:v>
                </c:pt>
                <c:pt idx="1063">
                  <c:v>-19.521999999999998</c:v>
                </c:pt>
                <c:pt idx="1064">
                  <c:v>-19.512</c:v>
                </c:pt>
                <c:pt idx="1065">
                  <c:v>-19.501999999999999</c:v>
                </c:pt>
                <c:pt idx="1066">
                  <c:v>-19.492000000000001</c:v>
                </c:pt>
                <c:pt idx="1067">
                  <c:v>-19.481999999999999</c:v>
                </c:pt>
                <c:pt idx="1068">
                  <c:v>-19.472000000000001</c:v>
                </c:pt>
                <c:pt idx="1069">
                  <c:v>-19.462</c:v>
                </c:pt>
                <c:pt idx="1070">
                  <c:v>-19.452000000000002</c:v>
                </c:pt>
                <c:pt idx="1071">
                  <c:v>-19.442</c:v>
                </c:pt>
                <c:pt idx="1072">
                  <c:v>-19.431999999999999</c:v>
                </c:pt>
                <c:pt idx="1073">
                  <c:v>-19.422000000000001</c:v>
                </c:pt>
                <c:pt idx="1074">
                  <c:v>-19.411999999999999</c:v>
                </c:pt>
                <c:pt idx="1075">
                  <c:v>-19.402000000000001</c:v>
                </c:pt>
                <c:pt idx="1076">
                  <c:v>-19.391999999999999</c:v>
                </c:pt>
                <c:pt idx="1077">
                  <c:v>-19.382000000000001</c:v>
                </c:pt>
                <c:pt idx="1078">
                  <c:v>-19.372</c:v>
                </c:pt>
                <c:pt idx="1079">
                  <c:v>-19.363</c:v>
                </c:pt>
                <c:pt idx="1080">
                  <c:v>-19.353000000000002</c:v>
                </c:pt>
                <c:pt idx="1081">
                  <c:v>-19.343</c:v>
                </c:pt>
                <c:pt idx="1082">
                  <c:v>-19.332999999999998</c:v>
                </c:pt>
                <c:pt idx="1083">
                  <c:v>-19.323</c:v>
                </c:pt>
                <c:pt idx="1084">
                  <c:v>-19.312999999999999</c:v>
                </c:pt>
                <c:pt idx="1085">
                  <c:v>-19.303000000000001</c:v>
                </c:pt>
                <c:pt idx="1086">
                  <c:v>-19.292999999999999</c:v>
                </c:pt>
                <c:pt idx="1087">
                  <c:v>-19.283000000000001</c:v>
                </c:pt>
                <c:pt idx="1088">
                  <c:v>-19.273</c:v>
                </c:pt>
                <c:pt idx="1089">
                  <c:v>-19.263000000000002</c:v>
                </c:pt>
                <c:pt idx="1090">
                  <c:v>-19.253</c:v>
                </c:pt>
                <c:pt idx="1091">
                  <c:v>-19.242999999999999</c:v>
                </c:pt>
                <c:pt idx="1092">
                  <c:v>-19.233000000000001</c:v>
                </c:pt>
                <c:pt idx="1093">
                  <c:v>-19.222999999999999</c:v>
                </c:pt>
                <c:pt idx="1094">
                  <c:v>-19.213000000000001</c:v>
                </c:pt>
                <c:pt idx="1095">
                  <c:v>-19.202999999999999</c:v>
                </c:pt>
                <c:pt idx="1096">
                  <c:v>-19.193000000000001</c:v>
                </c:pt>
                <c:pt idx="1097">
                  <c:v>-19.183</c:v>
                </c:pt>
                <c:pt idx="1098">
                  <c:v>-19.172999999999998</c:v>
                </c:pt>
                <c:pt idx="1099">
                  <c:v>-19.163</c:v>
                </c:pt>
                <c:pt idx="1100">
                  <c:v>-19.152999999999999</c:v>
                </c:pt>
                <c:pt idx="1101">
                  <c:v>-19.143000000000001</c:v>
                </c:pt>
                <c:pt idx="1102">
                  <c:v>-19.132999999999999</c:v>
                </c:pt>
                <c:pt idx="1103">
                  <c:v>-19.123000000000001</c:v>
                </c:pt>
                <c:pt idx="1104">
                  <c:v>-19.113</c:v>
                </c:pt>
                <c:pt idx="1105">
                  <c:v>-19.103000000000002</c:v>
                </c:pt>
                <c:pt idx="1106">
                  <c:v>-19.093</c:v>
                </c:pt>
                <c:pt idx="1107">
                  <c:v>-19.082999999999998</c:v>
                </c:pt>
                <c:pt idx="1108">
                  <c:v>-19.073</c:v>
                </c:pt>
                <c:pt idx="1109">
                  <c:v>-19.062999999999999</c:v>
                </c:pt>
                <c:pt idx="1110">
                  <c:v>-19.053000000000001</c:v>
                </c:pt>
                <c:pt idx="1111">
                  <c:v>-19.042999999999999</c:v>
                </c:pt>
                <c:pt idx="1112">
                  <c:v>-19.033000000000001</c:v>
                </c:pt>
                <c:pt idx="1113">
                  <c:v>-19.023</c:v>
                </c:pt>
                <c:pt idx="1114">
                  <c:v>-19.013000000000002</c:v>
                </c:pt>
                <c:pt idx="1115">
                  <c:v>-19.003</c:v>
                </c:pt>
                <c:pt idx="1116">
                  <c:v>-18.992999999999999</c:v>
                </c:pt>
                <c:pt idx="1117">
                  <c:v>-18.983000000000001</c:v>
                </c:pt>
                <c:pt idx="1118">
                  <c:v>-18.972999999999999</c:v>
                </c:pt>
                <c:pt idx="1119">
                  <c:v>-18.963000000000001</c:v>
                </c:pt>
                <c:pt idx="1120">
                  <c:v>-18.952999999999999</c:v>
                </c:pt>
                <c:pt idx="1121">
                  <c:v>-18.943000000000001</c:v>
                </c:pt>
                <c:pt idx="1122">
                  <c:v>-18.933</c:v>
                </c:pt>
                <c:pt idx="1123">
                  <c:v>-18.922999999999998</c:v>
                </c:pt>
                <c:pt idx="1124">
                  <c:v>-18.913</c:v>
                </c:pt>
                <c:pt idx="1125">
                  <c:v>-18.902999999999999</c:v>
                </c:pt>
                <c:pt idx="1126">
                  <c:v>-18.893000000000001</c:v>
                </c:pt>
                <c:pt idx="1127">
                  <c:v>-18.882999999999999</c:v>
                </c:pt>
                <c:pt idx="1128">
                  <c:v>-18.873000000000001</c:v>
                </c:pt>
                <c:pt idx="1129">
                  <c:v>-18.863</c:v>
                </c:pt>
                <c:pt idx="1130">
                  <c:v>-18.853000000000002</c:v>
                </c:pt>
                <c:pt idx="1131">
                  <c:v>-18.843</c:v>
                </c:pt>
                <c:pt idx="1132">
                  <c:v>-18.832999999999998</c:v>
                </c:pt>
                <c:pt idx="1133">
                  <c:v>-18.823</c:v>
                </c:pt>
                <c:pt idx="1134">
                  <c:v>-18.812999999999999</c:v>
                </c:pt>
                <c:pt idx="1135">
                  <c:v>-18.803000000000001</c:v>
                </c:pt>
                <c:pt idx="1136">
                  <c:v>-18.792999999999999</c:v>
                </c:pt>
                <c:pt idx="1137">
                  <c:v>-18.783000000000001</c:v>
                </c:pt>
                <c:pt idx="1138">
                  <c:v>-18.773</c:v>
                </c:pt>
                <c:pt idx="1139">
                  <c:v>-18.763000000000002</c:v>
                </c:pt>
                <c:pt idx="1140">
                  <c:v>-18.753</c:v>
                </c:pt>
                <c:pt idx="1141">
                  <c:v>-18.742999999999999</c:v>
                </c:pt>
                <c:pt idx="1142">
                  <c:v>-18.733000000000001</c:v>
                </c:pt>
                <c:pt idx="1143">
                  <c:v>-18.722999999999999</c:v>
                </c:pt>
                <c:pt idx="1144">
                  <c:v>-18.713000000000001</c:v>
                </c:pt>
                <c:pt idx="1145">
                  <c:v>-18.702999999999999</c:v>
                </c:pt>
                <c:pt idx="1146">
                  <c:v>-18.693000000000001</c:v>
                </c:pt>
                <c:pt idx="1147">
                  <c:v>-18.683</c:v>
                </c:pt>
                <c:pt idx="1148">
                  <c:v>-18.672999999999998</c:v>
                </c:pt>
                <c:pt idx="1149">
                  <c:v>-18.663</c:v>
                </c:pt>
                <c:pt idx="1150">
                  <c:v>-18.652999999999999</c:v>
                </c:pt>
                <c:pt idx="1151">
                  <c:v>-18.643000000000001</c:v>
                </c:pt>
                <c:pt idx="1152">
                  <c:v>-18.632999999999999</c:v>
                </c:pt>
                <c:pt idx="1153">
                  <c:v>-18.623000000000001</c:v>
                </c:pt>
                <c:pt idx="1154">
                  <c:v>-18.613</c:v>
                </c:pt>
                <c:pt idx="1155">
                  <c:v>-18.603000000000002</c:v>
                </c:pt>
                <c:pt idx="1156">
                  <c:v>-18.593</c:v>
                </c:pt>
                <c:pt idx="1157">
                  <c:v>-18.582999999999998</c:v>
                </c:pt>
                <c:pt idx="1158">
                  <c:v>-18.573</c:v>
                </c:pt>
                <c:pt idx="1159">
                  <c:v>-18.562999999999999</c:v>
                </c:pt>
                <c:pt idx="1160">
                  <c:v>-18.553000000000001</c:v>
                </c:pt>
                <c:pt idx="1161">
                  <c:v>-18.542999999999999</c:v>
                </c:pt>
                <c:pt idx="1162">
                  <c:v>-18.533000000000001</c:v>
                </c:pt>
                <c:pt idx="1163">
                  <c:v>-18.523</c:v>
                </c:pt>
                <c:pt idx="1164">
                  <c:v>-18.513000000000002</c:v>
                </c:pt>
                <c:pt idx="1165">
                  <c:v>-18.503</c:v>
                </c:pt>
                <c:pt idx="1166">
                  <c:v>-18.492999999999999</c:v>
                </c:pt>
                <c:pt idx="1167">
                  <c:v>-18.483000000000001</c:v>
                </c:pt>
                <c:pt idx="1168">
                  <c:v>-18.472999999999999</c:v>
                </c:pt>
                <c:pt idx="1169">
                  <c:v>-18.463000000000001</c:v>
                </c:pt>
                <c:pt idx="1170">
                  <c:v>-18.452999999999999</c:v>
                </c:pt>
                <c:pt idx="1171">
                  <c:v>-18.443000000000001</c:v>
                </c:pt>
                <c:pt idx="1172">
                  <c:v>-18.433</c:v>
                </c:pt>
                <c:pt idx="1173">
                  <c:v>-18.422999999999998</c:v>
                </c:pt>
                <c:pt idx="1174">
                  <c:v>-18.413</c:v>
                </c:pt>
                <c:pt idx="1175">
                  <c:v>-18.402999999999999</c:v>
                </c:pt>
                <c:pt idx="1176">
                  <c:v>-18.393000000000001</c:v>
                </c:pt>
                <c:pt idx="1177">
                  <c:v>-18.382999999999999</c:v>
                </c:pt>
                <c:pt idx="1178">
                  <c:v>-18.373000000000001</c:v>
                </c:pt>
                <c:pt idx="1179">
                  <c:v>-18.363</c:v>
                </c:pt>
                <c:pt idx="1180">
                  <c:v>-18.353000000000002</c:v>
                </c:pt>
                <c:pt idx="1181">
                  <c:v>-18.343</c:v>
                </c:pt>
                <c:pt idx="1182">
                  <c:v>-18.332999999999998</c:v>
                </c:pt>
                <c:pt idx="1183">
                  <c:v>-18.323</c:v>
                </c:pt>
                <c:pt idx="1184">
                  <c:v>-18.312999999999999</c:v>
                </c:pt>
                <c:pt idx="1185">
                  <c:v>-18.303000000000001</c:v>
                </c:pt>
                <c:pt idx="1186">
                  <c:v>-18.292999999999999</c:v>
                </c:pt>
                <c:pt idx="1187">
                  <c:v>-18.283000000000001</c:v>
                </c:pt>
                <c:pt idx="1188">
                  <c:v>-18.273</c:v>
                </c:pt>
                <c:pt idx="1189">
                  <c:v>-18.263000000000002</c:v>
                </c:pt>
                <c:pt idx="1190">
                  <c:v>-18.253</c:v>
                </c:pt>
                <c:pt idx="1191">
                  <c:v>-18.242999999999999</c:v>
                </c:pt>
                <c:pt idx="1192">
                  <c:v>-18.233000000000001</c:v>
                </c:pt>
                <c:pt idx="1193">
                  <c:v>-18.222999999999999</c:v>
                </c:pt>
                <c:pt idx="1194">
                  <c:v>-18.213000000000001</c:v>
                </c:pt>
                <c:pt idx="1195">
                  <c:v>-18.202999999999999</c:v>
                </c:pt>
                <c:pt idx="1196">
                  <c:v>-18.193000000000001</c:v>
                </c:pt>
                <c:pt idx="1197">
                  <c:v>-18.183</c:v>
                </c:pt>
                <c:pt idx="1198">
                  <c:v>-18.172999999999998</c:v>
                </c:pt>
                <c:pt idx="1199">
                  <c:v>-18.163</c:v>
                </c:pt>
                <c:pt idx="1200">
                  <c:v>-18.152999999999999</c:v>
                </c:pt>
                <c:pt idx="1201">
                  <c:v>-18.143000000000001</c:v>
                </c:pt>
                <c:pt idx="1202">
                  <c:v>-18.132999999999999</c:v>
                </c:pt>
                <c:pt idx="1203">
                  <c:v>-18.123000000000001</c:v>
                </c:pt>
                <c:pt idx="1204">
                  <c:v>-18.113</c:v>
                </c:pt>
                <c:pt idx="1205">
                  <c:v>-18.103000000000002</c:v>
                </c:pt>
                <c:pt idx="1206">
                  <c:v>-18.093</c:v>
                </c:pt>
                <c:pt idx="1207">
                  <c:v>-18.082999999999998</c:v>
                </c:pt>
                <c:pt idx="1208">
                  <c:v>-18.073</c:v>
                </c:pt>
                <c:pt idx="1209">
                  <c:v>-18.062999999999999</c:v>
                </c:pt>
                <c:pt idx="1210">
                  <c:v>-18.053000000000001</c:v>
                </c:pt>
                <c:pt idx="1211">
                  <c:v>-18.042999999999999</c:v>
                </c:pt>
                <c:pt idx="1212">
                  <c:v>-18.033000000000001</c:v>
                </c:pt>
                <c:pt idx="1213">
                  <c:v>-18.023</c:v>
                </c:pt>
                <c:pt idx="1214">
                  <c:v>-18.013000000000002</c:v>
                </c:pt>
                <c:pt idx="1215">
                  <c:v>-18.003</c:v>
                </c:pt>
                <c:pt idx="1216">
                  <c:v>-17.992999999999999</c:v>
                </c:pt>
                <c:pt idx="1217">
                  <c:v>-17.983000000000001</c:v>
                </c:pt>
                <c:pt idx="1218">
                  <c:v>-17.972999999999999</c:v>
                </c:pt>
                <c:pt idx="1219">
                  <c:v>-17.963000000000001</c:v>
                </c:pt>
                <c:pt idx="1220">
                  <c:v>-17.952999999999999</c:v>
                </c:pt>
                <c:pt idx="1221">
                  <c:v>-17.943000000000001</c:v>
                </c:pt>
                <c:pt idx="1222">
                  <c:v>-17.933</c:v>
                </c:pt>
                <c:pt idx="1223">
                  <c:v>-17.922999999999998</c:v>
                </c:pt>
                <c:pt idx="1224">
                  <c:v>-17.913</c:v>
                </c:pt>
                <c:pt idx="1225">
                  <c:v>-17.902999999999999</c:v>
                </c:pt>
                <c:pt idx="1226">
                  <c:v>-17.893000000000001</c:v>
                </c:pt>
                <c:pt idx="1227">
                  <c:v>-17.882999999999999</c:v>
                </c:pt>
                <c:pt idx="1228">
                  <c:v>-17.873000000000001</c:v>
                </c:pt>
                <c:pt idx="1229">
                  <c:v>-17.863</c:v>
                </c:pt>
                <c:pt idx="1230">
                  <c:v>-17.853000000000002</c:v>
                </c:pt>
                <c:pt idx="1231">
                  <c:v>-17.843</c:v>
                </c:pt>
                <c:pt idx="1232">
                  <c:v>-17.832999999999998</c:v>
                </c:pt>
                <c:pt idx="1233">
                  <c:v>-17.823</c:v>
                </c:pt>
                <c:pt idx="1234">
                  <c:v>-17.812999999999999</c:v>
                </c:pt>
                <c:pt idx="1235">
                  <c:v>-17.803000000000001</c:v>
                </c:pt>
                <c:pt idx="1236">
                  <c:v>-17.792999999999999</c:v>
                </c:pt>
                <c:pt idx="1237">
                  <c:v>-17.783000000000001</c:v>
                </c:pt>
                <c:pt idx="1238">
                  <c:v>-17.773</c:v>
                </c:pt>
                <c:pt idx="1239">
                  <c:v>-17.763000000000002</c:v>
                </c:pt>
                <c:pt idx="1240">
                  <c:v>-17.753</c:v>
                </c:pt>
                <c:pt idx="1241">
                  <c:v>-17.742999999999999</c:v>
                </c:pt>
                <c:pt idx="1242">
                  <c:v>-17.733000000000001</c:v>
                </c:pt>
                <c:pt idx="1243">
                  <c:v>-17.722999999999999</c:v>
                </c:pt>
                <c:pt idx="1244">
                  <c:v>-17.713000000000001</c:v>
                </c:pt>
                <c:pt idx="1245">
                  <c:v>-17.702999999999999</c:v>
                </c:pt>
                <c:pt idx="1246">
                  <c:v>-17.693000000000001</c:v>
                </c:pt>
                <c:pt idx="1247">
                  <c:v>-17.683</c:v>
                </c:pt>
                <c:pt idx="1248">
                  <c:v>-17.672999999999998</c:v>
                </c:pt>
                <c:pt idx="1249">
                  <c:v>-17.663</c:v>
                </c:pt>
                <c:pt idx="1250">
                  <c:v>-17.652999999999999</c:v>
                </c:pt>
                <c:pt idx="1251">
                  <c:v>-17.643000000000001</c:v>
                </c:pt>
                <c:pt idx="1252">
                  <c:v>-17.632999999999999</c:v>
                </c:pt>
                <c:pt idx="1253">
                  <c:v>-17.623000000000001</c:v>
                </c:pt>
                <c:pt idx="1254">
                  <c:v>-17.613</c:v>
                </c:pt>
                <c:pt idx="1255">
                  <c:v>-17.603000000000002</c:v>
                </c:pt>
                <c:pt idx="1256">
                  <c:v>-17.593</c:v>
                </c:pt>
                <c:pt idx="1257">
                  <c:v>-17.582999999999998</c:v>
                </c:pt>
                <c:pt idx="1258">
                  <c:v>-17.574000000000002</c:v>
                </c:pt>
                <c:pt idx="1259">
                  <c:v>-17.564</c:v>
                </c:pt>
                <c:pt idx="1260">
                  <c:v>-17.553999999999998</c:v>
                </c:pt>
                <c:pt idx="1261">
                  <c:v>-17.544</c:v>
                </c:pt>
                <c:pt idx="1262">
                  <c:v>-17.533999999999999</c:v>
                </c:pt>
                <c:pt idx="1263">
                  <c:v>-17.524000000000001</c:v>
                </c:pt>
                <c:pt idx="1264">
                  <c:v>-17.513999999999999</c:v>
                </c:pt>
                <c:pt idx="1265">
                  <c:v>-17.504000000000001</c:v>
                </c:pt>
                <c:pt idx="1266">
                  <c:v>-17.494</c:v>
                </c:pt>
                <c:pt idx="1267">
                  <c:v>-17.484000000000002</c:v>
                </c:pt>
                <c:pt idx="1268">
                  <c:v>-17.474</c:v>
                </c:pt>
                <c:pt idx="1269">
                  <c:v>-17.463999999999999</c:v>
                </c:pt>
                <c:pt idx="1270">
                  <c:v>-17.454000000000001</c:v>
                </c:pt>
                <c:pt idx="1271">
                  <c:v>-17.443999999999999</c:v>
                </c:pt>
                <c:pt idx="1272">
                  <c:v>-17.434000000000001</c:v>
                </c:pt>
                <c:pt idx="1273">
                  <c:v>-17.423999999999999</c:v>
                </c:pt>
                <c:pt idx="1274">
                  <c:v>-17.414000000000001</c:v>
                </c:pt>
                <c:pt idx="1275">
                  <c:v>-17.404</c:v>
                </c:pt>
                <c:pt idx="1276">
                  <c:v>-17.393999999999998</c:v>
                </c:pt>
                <c:pt idx="1277">
                  <c:v>-17.384</c:v>
                </c:pt>
                <c:pt idx="1278">
                  <c:v>-17.373999999999999</c:v>
                </c:pt>
                <c:pt idx="1279">
                  <c:v>-17.364000000000001</c:v>
                </c:pt>
                <c:pt idx="1280">
                  <c:v>-17.353999999999999</c:v>
                </c:pt>
                <c:pt idx="1281">
                  <c:v>-17.344000000000001</c:v>
                </c:pt>
                <c:pt idx="1282">
                  <c:v>-17.334</c:v>
                </c:pt>
                <c:pt idx="1283">
                  <c:v>-17.324000000000002</c:v>
                </c:pt>
                <c:pt idx="1284">
                  <c:v>-17.314</c:v>
                </c:pt>
                <c:pt idx="1285">
                  <c:v>-17.303999999999998</c:v>
                </c:pt>
                <c:pt idx="1286">
                  <c:v>-17.294</c:v>
                </c:pt>
                <c:pt idx="1287">
                  <c:v>-17.283999999999999</c:v>
                </c:pt>
                <c:pt idx="1288">
                  <c:v>-17.274000000000001</c:v>
                </c:pt>
                <c:pt idx="1289">
                  <c:v>-17.263999999999999</c:v>
                </c:pt>
                <c:pt idx="1290">
                  <c:v>-17.254000000000001</c:v>
                </c:pt>
                <c:pt idx="1291">
                  <c:v>-17.244</c:v>
                </c:pt>
                <c:pt idx="1292">
                  <c:v>-17.234000000000002</c:v>
                </c:pt>
                <c:pt idx="1293">
                  <c:v>-17.224</c:v>
                </c:pt>
                <c:pt idx="1294">
                  <c:v>-17.213999999999999</c:v>
                </c:pt>
                <c:pt idx="1295">
                  <c:v>-17.204000000000001</c:v>
                </c:pt>
                <c:pt idx="1296">
                  <c:v>-17.193999999999999</c:v>
                </c:pt>
                <c:pt idx="1297">
                  <c:v>-17.184000000000001</c:v>
                </c:pt>
                <c:pt idx="1298">
                  <c:v>-17.173999999999999</c:v>
                </c:pt>
                <c:pt idx="1299">
                  <c:v>-17.164000000000001</c:v>
                </c:pt>
                <c:pt idx="1300">
                  <c:v>-17.154</c:v>
                </c:pt>
                <c:pt idx="1301">
                  <c:v>-17.143999999999998</c:v>
                </c:pt>
                <c:pt idx="1302">
                  <c:v>-17.134</c:v>
                </c:pt>
                <c:pt idx="1303">
                  <c:v>-17.123999999999999</c:v>
                </c:pt>
                <c:pt idx="1304">
                  <c:v>-17.114000000000001</c:v>
                </c:pt>
                <c:pt idx="1305">
                  <c:v>-17.103999999999999</c:v>
                </c:pt>
                <c:pt idx="1306">
                  <c:v>-17.094000000000001</c:v>
                </c:pt>
                <c:pt idx="1307">
                  <c:v>-17.084</c:v>
                </c:pt>
                <c:pt idx="1308">
                  <c:v>-17.074000000000002</c:v>
                </c:pt>
                <c:pt idx="1309">
                  <c:v>-17.064</c:v>
                </c:pt>
                <c:pt idx="1310">
                  <c:v>-17.053999999999998</c:v>
                </c:pt>
                <c:pt idx="1311">
                  <c:v>-17.044</c:v>
                </c:pt>
                <c:pt idx="1312">
                  <c:v>-17.033999999999999</c:v>
                </c:pt>
                <c:pt idx="1313">
                  <c:v>-17.024000000000001</c:v>
                </c:pt>
                <c:pt idx="1314">
                  <c:v>-17.013999999999999</c:v>
                </c:pt>
                <c:pt idx="1315">
                  <c:v>-17.004000000000001</c:v>
                </c:pt>
                <c:pt idx="1316">
                  <c:v>-16.994</c:v>
                </c:pt>
                <c:pt idx="1317">
                  <c:v>-16.984000000000002</c:v>
                </c:pt>
                <c:pt idx="1318">
                  <c:v>-16.974</c:v>
                </c:pt>
                <c:pt idx="1319">
                  <c:v>-16.963999999999999</c:v>
                </c:pt>
                <c:pt idx="1320">
                  <c:v>-16.954000000000001</c:v>
                </c:pt>
                <c:pt idx="1321">
                  <c:v>-16.943999999999999</c:v>
                </c:pt>
                <c:pt idx="1322">
                  <c:v>-16.934000000000001</c:v>
                </c:pt>
                <c:pt idx="1323">
                  <c:v>-16.923999999999999</c:v>
                </c:pt>
                <c:pt idx="1324">
                  <c:v>-16.914000000000001</c:v>
                </c:pt>
                <c:pt idx="1325">
                  <c:v>-16.904</c:v>
                </c:pt>
                <c:pt idx="1326">
                  <c:v>-16.893999999999998</c:v>
                </c:pt>
                <c:pt idx="1327">
                  <c:v>-16.884</c:v>
                </c:pt>
                <c:pt idx="1328">
                  <c:v>-16.873999999999999</c:v>
                </c:pt>
                <c:pt idx="1329">
                  <c:v>-16.864000000000001</c:v>
                </c:pt>
                <c:pt idx="1330">
                  <c:v>-16.853999999999999</c:v>
                </c:pt>
                <c:pt idx="1331">
                  <c:v>-16.844000000000001</c:v>
                </c:pt>
                <c:pt idx="1332">
                  <c:v>-16.834</c:v>
                </c:pt>
                <c:pt idx="1333">
                  <c:v>-16.824000000000002</c:v>
                </c:pt>
                <c:pt idx="1334">
                  <c:v>-16.814</c:v>
                </c:pt>
                <c:pt idx="1335">
                  <c:v>-16.803999999999998</c:v>
                </c:pt>
                <c:pt idx="1336">
                  <c:v>-16.794</c:v>
                </c:pt>
                <c:pt idx="1337">
                  <c:v>-16.783999999999999</c:v>
                </c:pt>
                <c:pt idx="1338">
                  <c:v>-16.774000000000001</c:v>
                </c:pt>
                <c:pt idx="1339">
                  <c:v>-16.763999999999999</c:v>
                </c:pt>
                <c:pt idx="1340">
                  <c:v>-16.754000000000001</c:v>
                </c:pt>
                <c:pt idx="1341">
                  <c:v>-16.744</c:v>
                </c:pt>
                <c:pt idx="1342">
                  <c:v>-16.734000000000002</c:v>
                </c:pt>
                <c:pt idx="1343">
                  <c:v>-16.724</c:v>
                </c:pt>
                <c:pt idx="1344">
                  <c:v>-16.713999999999999</c:v>
                </c:pt>
                <c:pt idx="1345">
                  <c:v>-16.704000000000001</c:v>
                </c:pt>
                <c:pt idx="1346">
                  <c:v>-16.693999999999999</c:v>
                </c:pt>
                <c:pt idx="1347">
                  <c:v>-16.684000000000001</c:v>
                </c:pt>
                <c:pt idx="1348">
                  <c:v>-16.673999999999999</c:v>
                </c:pt>
                <c:pt idx="1349">
                  <c:v>-16.664000000000001</c:v>
                </c:pt>
                <c:pt idx="1350">
                  <c:v>-16.654</c:v>
                </c:pt>
                <c:pt idx="1351">
                  <c:v>-16.643999999999998</c:v>
                </c:pt>
                <c:pt idx="1352">
                  <c:v>-16.634</c:v>
                </c:pt>
                <c:pt idx="1353">
                  <c:v>-16.623999999999999</c:v>
                </c:pt>
                <c:pt idx="1354">
                  <c:v>-16.614000000000001</c:v>
                </c:pt>
                <c:pt idx="1355">
                  <c:v>-16.603999999999999</c:v>
                </c:pt>
                <c:pt idx="1356">
                  <c:v>-16.594000000000001</c:v>
                </c:pt>
                <c:pt idx="1357">
                  <c:v>-16.584</c:v>
                </c:pt>
                <c:pt idx="1358">
                  <c:v>-16.574000000000002</c:v>
                </c:pt>
                <c:pt idx="1359">
                  <c:v>-16.564</c:v>
                </c:pt>
                <c:pt idx="1360">
                  <c:v>-16.553999999999998</c:v>
                </c:pt>
                <c:pt idx="1361">
                  <c:v>-16.544</c:v>
                </c:pt>
                <c:pt idx="1362">
                  <c:v>-16.533999999999999</c:v>
                </c:pt>
                <c:pt idx="1363">
                  <c:v>-16.524000000000001</c:v>
                </c:pt>
                <c:pt idx="1364">
                  <c:v>-16.513999999999999</c:v>
                </c:pt>
                <c:pt idx="1365">
                  <c:v>-16.504000000000001</c:v>
                </c:pt>
                <c:pt idx="1366">
                  <c:v>-16.494</c:v>
                </c:pt>
                <c:pt idx="1367">
                  <c:v>-16.484000000000002</c:v>
                </c:pt>
                <c:pt idx="1368">
                  <c:v>-16.474</c:v>
                </c:pt>
                <c:pt idx="1369">
                  <c:v>-16.463999999999999</c:v>
                </c:pt>
                <c:pt idx="1370">
                  <c:v>-16.454000000000001</c:v>
                </c:pt>
                <c:pt idx="1371">
                  <c:v>-16.443999999999999</c:v>
                </c:pt>
                <c:pt idx="1372">
                  <c:v>-16.434000000000001</c:v>
                </c:pt>
                <c:pt idx="1373">
                  <c:v>-16.423999999999999</c:v>
                </c:pt>
                <c:pt idx="1374">
                  <c:v>-16.414000000000001</c:v>
                </c:pt>
                <c:pt idx="1375">
                  <c:v>-16.404</c:v>
                </c:pt>
                <c:pt idx="1376">
                  <c:v>-16.393999999999998</c:v>
                </c:pt>
                <c:pt idx="1377">
                  <c:v>-16.384</c:v>
                </c:pt>
                <c:pt idx="1378">
                  <c:v>-16.373999999999999</c:v>
                </c:pt>
                <c:pt idx="1379">
                  <c:v>-16.364000000000001</c:v>
                </c:pt>
                <c:pt idx="1380">
                  <c:v>-16.353999999999999</c:v>
                </c:pt>
                <c:pt idx="1381">
                  <c:v>-16.344000000000001</c:v>
                </c:pt>
                <c:pt idx="1382">
                  <c:v>-16.334</c:v>
                </c:pt>
                <c:pt idx="1383">
                  <c:v>-16.324000000000002</c:v>
                </c:pt>
                <c:pt idx="1384">
                  <c:v>-16.314</c:v>
                </c:pt>
                <c:pt idx="1385">
                  <c:v>-16.303999999999998</c:v>
                </c:pt>
                <c:pt idx="1386">
                  <c:v>-16.294</c:v>
                </c:pt>
                <c:pt idx="1387">
                  <c:v>-16.283999999999999</c:v>
                </c:pt>
                <c:pt idx="1388">
                  <c:v>-16.274000000000001</c:v>
                </c:pt>
                <c:pt idx="1389">
                  <c:v>-16.263999999999999</c:v>
                </c:pt>
                <c:pt idx="1390">
                  <c:v>-16.254000000000001</c:v>
                </c:pt>
                <c:pt idx="1391">
                  <c:v>-16.244</c:v>
                </c:pt>
                <c:pt idx="1392">
                  <c:v>-16.234000000000002</c:v>
                </c:pt>
                <c:pt idx="1393">
                  <c:v>-16.224</c:v>
                </c:pt>
                <c:pt idx="1394">
                  <c:v>-16.213999999999999</c:v>
                </c:pt>
                <c:pt idx="1395">
                  <c:v>-16.204000000000001</c:v>
                </c:pt>
                <c:pt idx="1396">
                  <c:v>-16.193999999999999</c:v>
                </c:pt>
                <c:pt idx="1397">
                  <c:v>-16.184000000000001</c:v>
                </c:pt>
                <c:pt idx="1398">
                  <c:v>-16.173999999999999</c:v>
                </c:pt>
                <c:pt idx="1399">
                  <c:v>-16.164000000000001</c:v>
                </c:pt>
                <c:pt idx="1400">
                  <c:v>-16.154</c:v>
                </c:pt>
                <c:pt idx="1401">
                  <c:v>-16.143999999999998</c:v>
                </c:pt>
                <c:pt idx="1402">
                  <c:v>-16.134</c:v>
                </c:pt>
                <c:pt idx="1403">
                  <c:v>-16.123999999999999</c:v>
                </c:pt>
                <c:pt idx="1404">
                  <c:v>-16.114000000000001</c:v>
                </c:pt>
                <c:pt idx="1405">
                  <c:v>-16.103999999999999</c:v>
                </c:pt>
                <c:pt idx="1406">
                  <c:v>-16.094000000000001</c:v>
                </c:pt>
                <c:pt idx="1407">
                  <c:v>-16.084</c:v>
                </c:pt>
                <c:pt idx="1408">
                  <c:v>-16.074000000000002</c:v>
                </c:pt>
                <c:pt idx="1409">
                  <c:v>-16.064</c:v>
                </c:pt>
                <c:pt idx="1410">
                  <c:v>-16.053999999999998</c:v>
                </c:pt>
                <c:pt idx="1411">
                  <c:v>-16.044</c:v>
                </c:pt>
                <c:pt idx="1412">
                  <c:v>-16.033999999999999</c:v>
                </c:pt>
                <c:pt idx="1413">
                  <c:v>-16.024000000000001</c:v>
                </c:pt>
                <c:pt idx="1414">
                  <c:v>-16.013999999999999</c:v>
                </c:pt>
                <c:pt idx="1415">
                  <c:v>-16.004000000000001</c:v>
                </c:pt>
                <c:pt idx="1416">
                  <c:v>-15.994</c:v>
                </c:pt>
                <c:pt idx="1417">
                  <c:v>-15.984</c:v>
                </c:pt>
                <c:pt idx="1418">
                  <c:v>-15.974</c:v>
                </c:pt>
                <c:pt idx="1419">
                  <c:v>-15.964</c:v>
                </c:pt>
                <c:pt idx="1420">
                  <c:v>-15.954000000000001</c:v>
                </c:pt>
                <c:pt idx="1421">
                  <c:v>-15.944000000000001</c:v>
                </c:pt>
                <c:pt idx="1422">
                  <c:v>-15.933999999999999</c:v>
                </c:pt>
                <c:pt idx="1423">
                  <c:v>-15.923999999999999</c:v>
                </c:pt>
                <c:pt idx="1424">
                  <c:v>-15.914</c:v>
                </c:pt>
                <c:pt idx="1425">
                  <c:v>-15.904</c:v>
                </c:pt>
                <c:pt idx="1426">
                  <c:v>-15.894</c:v>
                </c:pt>
                <c:pt idx="1427">
                  <c:v>-15.884</c:v>
                </c:pt>
                <c:pt idx="1428">
                  <c:v>-15.874000000000001</c:v>
                </c:pt>
                <c:pt idx="1429">
                  <c:v>-15.864000000000001</c:v>
                </c:pt>
                <c:pt idx="1430">
                  <c:v>-15.853999999999999</c:v>
                </c:pt>
                <c:pt idx="1431">
                  <c:v>-15.843999999999999</c:v>
                </c:pt>
                <c:pt idx="1432">
                  <c:v>-15.834</c:v>
                </c:pt>
                <c:pt idx="1433">
                  <c:v>-15.824</c:v>
                </c:pt>
                <c:pt idx="1434">
                  <c:v>-15.814</c:v>
                </c:pt>
                <c:pt idx="1435">
                  <c:v>-15.804</c:v>
                </c:pt>
                <c:pt idx="1436">
                  <c:v>-15.794</c:v>
                </c:pt>
                <c:pt idx="1437">
                  <c:v>-15.785</c:v>
                </c:pt>
                <c:pt idx="1438">
                  <c:v>-15.775</c:v>
                </c:pt>
                <c:pt idx="1439">
                  <c:v>-15.765000000000001</c:v>
                </c:pt>
                <c:pt idx="1440">
                  <c:v>-15.755000000000001</c:v>
                </c:pt>
                <c:pt idx="1441">
                  <c:v>-15.744999999999999</c:v>
                </c:pt>
                <c:pt idx="1442">
                  <c:v>-15.734999999999999</c:v>
                </c:pt>
                <c:pt idx="1443">
                  <c:v>-15.725</c:v>
                </c:pt>
                <c:pt idx="1444">
                  <c:v>-15.715</c:v>
                </c:pt>
                <c:pt idx="1445">
                  <c:v>-15.705</c:v>
                </c:pt>
                <c:pt idx="1446">
                  <c:v>-15.695</c:v>
                </c:pt>
                <c:pt idx="1447">
                  <c:v>-15.685</c:v>
                </c:pt>
                <c:pt idx="1448">
                  <c:v>-15.675000000000001</c:v>
                </c:pt>
                <c:pt idx="1449">
                  <c:v>-15.664999999999999</c:v>
                </c:pt>
                <c:pt idx="1450">
                  <c:v>-15.654999999999999</c:v>
                </c:pt>
                <c:pt idx="1451">
                  <c:v>-15.645</c:v>
                </c:pt>
                <c:pt idx="1452">
                  <c:v>-15.635</c:v>
                </c:pt>
                <c:pt idx="1453">
                  <c:v>-15.625</c:v>
                </c:pt>
                <c:pt idx="1454">
                  <c:v>-15.615</c:v>
                </c:pt>
                <c:pt idx="1455">
                  <c:v>-15.605</c:v>
                </c:pt>
                <c:pt idx="1456">
                  <c:v>-15.595000000000001</c:v>
                </c:pt>
                <c:pt idx="1457">
                  <c:v>-15.585000000000001</c:v>
                </c:pt>
                <c:pt idx="1458">
                  <c:v>-15.574999999999999</c:v>
                </c:pt>
                <c:pt idx="1459">
                  <c:v>-15.565</c:v>
                </c:pt>
                <c:pt idx="1460">
                  <c:v>-15.555</c:v>
                </c:pt>
                <c:pt idx="1461">
                  <c:v>-15.545</c:v>
                </c:pt>
                <c:pt idx="1462">
                  <c:v>-15.535</c:v>
                </c:pt>
                <c:pt idx="1463">
                  <c:v>-15.525</c:v>
                </c:pt>
                <c:pt idx="1464">
                  <c:v>-15.515000000000001</c:v>
                </c:pt>
                <c:pt idx="1465">
                  <c:v>-15.505000000000001</c:v>
                </c:pt>
                <c:pt idx="1466">
                  <c:v>-15.494999999999999</c:v>
                </c:pt>
                <c:pt idx="1467">
                  <c:v>-15.484999999999999</c:v>
                </c:pt>
                <c:pt idx="1468">
                  <c:v>-15.475</c:v>
                </c:pt>
                <c:pt idx="1469">
                  <c:v>-15.465</c:v>
                </c:pt>
                <c:pt idx="1470">
                  <c:v>-15.455</c:v>
                </c:pt>
                <c:pt idx="1471">
                  <c:v>-15.445</c:v>
                </c:pt>
                <c:pt idx="1472">
                  <c:v>-15.435</c:v>
                </c:pt>
                <c:pt idx="1473">
                  <c:v>-15.425000000000001</c:v>
                </c:pt>
                <c:pt idx="1474">
                  <c:v>-15.414999999999999</c:v>
                </c:pt>
                <c:pt idx="1475">
                  <c:v>-15.404999999999999</c:v>
                </c:pt>
                <c:pt idx="1476">
                  <c:v>-15.395</c:v>
                </c:pt>
                <c:pt idx="1477">
                  <c:v>-15.385</c:v>
                </c:pt>
                <c:pt idx="1478">
                  <c:v>-15.375</c:v>
                </c:pt>
                <c:pt idx="1479">
                  <c:v>-15.365</c:v>
                </c:pt>
                <c:pt idx="1480">
                  <c:v>-15.355</c:v>
                </c:pt>
                <c:pt idx="1481">
                  <c:v>-15.345000000000001</c:v>
                </c:pt>
                <c:pt idx="1482">
                  <c:v>-15.335000000000001</c:v>
                </c:pt>
                <c:pt idx="1483">
                  <c:v>-15.324999999999999</c:v>
                </c:pt>
                <c:pt idx="1484">
                  <c:v>-15.315</c:v>
                </c:pt>
                <c:pt idx="1485">
                  <c:v>-15.305</c:v>
                </c:pt>
                <c:pt idx="1486">
                  <c:v>-15.295</c:v>
                </c:pt>
                <c:pt idx="1487">
                  <c:v>-15.285</c:v>
                </c:pt>
                <c:pt idx="1488">
                  <c:v>-15.275</c:v>
                </c:pt>
                <c:pt idx="1489">
                  <c:v>-15.265000000000001</c:v>
                </c:pt>
                <c:pt idx="1490">
                  <c:v>-15.255000000000001</c:v>
                </c:pt>
                <c:pt idx="1491">
                  <c:v>-15.244999999999999</c:v>
                </c:pt>
                <c:pt idx="1492">
                  <c:v>-15.234999999999999</c:v>
                </c:pt>
                <c:pt idx="1493">
                  <c:v>-15.225</c:v>
                </c:pt>
                <c:pt idx="1494">
                  <c:v>-15.215</c:v>
                </c:pt>
                <c:pt idx="1495">
                  <c:v>-15.205</c:v>
                </c:pt>
                <c:pt idx="1496">
                  <c:v>-15.195</c:v>
                </c:pt>
                <c:pt idx="1497">
                  <c:v>-15.185</c:v>
                </c:pt>
                <c:pt idx="1498">
                  <c:v>-15.175000000000001</c:v>
                </c:pt>
                <c:pt idx="1499">
                  <c:v>-15.164999999999999</c:v>
                </c:pt>
                <c:pt idx="1500">
                  <c:v>-15.154999999999999</c:v>
                </c:pt>
                <c:pt idx="1501">
                  <c:v>-15.145</c:v>
                </c:pt>
                <c:pt idx="1502">
                  <c:v>-15.135</c:v>
                </c:pt>
                <c:pt idx="1503">
                  <c:v>-15.125</c:v>
                </c:pt>
                <c:pt idx="1504">
                  <c:v>-15.115</c:v>
                </c:pt>
                <c:pt idx="1505">
                  <c:v>-15.105</c:v>
                </c:pt>
                <c:pt idx="1506">
                  <c:v>-15.095000000000001</c:v>
                </c:pt>
                <c:pt idx="1507">
                  <c:v>-15.085000000000001</c:v>
                </c:pt>
                <c:pt idx="1508">
                  <c:v>-15.074999999999999</c:v>
                </c:pt>
                <c:pt idx="1509">
                  <c:v>-15.065</c:v>
                </c:pt>
                <c:pt idx="1510">
                  <c:v>-15.055</c:v>
                </c:pt>
                <c:pt idx="1511">
                  <c:v>-15.045</c:v>
                </c:pt>
                <c:pt idx="1512">
                  <c:v>-15.035</c:v>
                </c:pt>
                <c:pt idx="1513">
                  <c:v>-15.025</c:v>
                </c:pt>
                <c:pt idx="1514">
                  <c:v>-15.015000000000001</c:v>
                </c:pt>
                <c:pt idx="1515">
                  <c:v>-15.005000000000001</c:v>
                </c:pt>
                <c:pt idx="1516">
                  <c:v>-14.994999999999999</c:v>
                </c:pt>
                <c:pt idx="1517">
                  <c:v>-14.984999999999999</c:v>
                </c:pt>
                <c:pt idx="1518">
                  <c:v>-14.975</c:v>
                </c:pt>
                <c:pt idx="1519">
                  <c:v>-14.965</c:v>
                </c:pt>
                <c:pt idx="1520">
                  <c:v>-14.955</c:v>
                </c:pt>
                <c:pt idx="1521">
                  <c:v>-14.945</c:v>
                </c:pt>
                <c:pt idx="1522">
                  <c:v>-14.935</c:v>
                </c:pt>
                <c:pt idx="1523">
                  <c:v>-14.925000000000001</c:v>
                </c:pt>
                <c:pt idx="1524">
                  <c:v>-14.914999999999999</c:v>
                </c:pt>
                <c:pt idx="1525">
                  <c:v>-14.904999999999999</c:v>
                </c:pt>
                <c:pt idx="1526">
                  <c:v>-14.895</c:v>
                </c:pt>
                <c:pt idx="1527">
                  <c:v>-14.885</c:v>
                </c:pt>
                <c:pt idx="1528">
                  <c:v>-14.875</c:v>
                </c:pt>
                <c:pt idx="1529">
                  <c:v>-14.865</c:v>
                </c:pt>
                <c:pt idx="1530">
                  <c:v>-14.855</c:v>
                </c:pt>
                <c:pt idx="1531">
                  <c:v>-14.845000000000001</c:v>
                </c:pt>
                <c:pt idx="1532">
                  <c:v>-14.835000000000001</c:v>
                </c:pt>
                <c:pt idx="1533">
                  <c:v>-14.824999999999999</c:v>
                </c:pt>
                <c:pt idx="1534">
                  <c:v>-14.815</c:v>
                </c:pt>
                <c:pt idx="1535">
                  <c:v>-14.805</c:v>
                </c:pt>
                <c:pt idx="1536">
                  <c:v>-14.795</c:v>
                </c:pt>
                <c:pt idx="1537">
                  <c:v>-14.785</c:v>
                </c:pt>
                <c:pt idx="1538">
                  <c:v>-14.775</c:v>
                </c:pt>
                <c:pt idx="1539">
                  <c:v>-14.765000000000001</c:v>
                </c:pt>
                <c:pt idx="1540">
                  <c:v>-14.755000000000001</c:v>
                </c:pt>
                <c:pt idx="1541">
                  <c:v>-14.744999999999999</c:v>
                </c:pt>
                <c:pt idx="1542">
                  <c:v>-14.734999999999999</c:v>
                </c:pt>
                <c:pt idx="1543">
                  <c:v>-14.725</c:v>
                </c:pt>
                <c:pt idx="1544">
                  <c:v>-14.715</c:v>
                </c:pt>
                <c:pt idx="1545">
                  <c:v>-14.705</c:v>
                </c:pt>
                <c:pt idx="1546">
                  <c:v>-14.695</c:v>
                </c:pt>
                <c:pt idx="1547">
                  <c:v>-14.685</c:v>
                </c:pt>
                <c:pt idx="1548">
                  <c:v>-14.675000000000001</c:v>
                </c:pt>
                <c:pt idx="1549">
                  <c:v>-14.664999999999999</c:v>
                </c:pt>
                <c:pt idx="1550">
                  <c:v>-14.654999999999999</c:v>
                </c:pt>
                <c:pt idx="1551">
                  <c:v>-14.645</c:v>
                </c:pt>
                <c:pt idx="1552">
                  <c:v>-14.635</c:v>
                </c:pt>
                <c:pt idx="1553">
                  <c:v>-14.625</c:v>
                </c:pt>
                <c:pt idx="1554">
                  <c:v>-14.615</c:v>
                </c:pt>
                <c:pt idx="1555">
                  <c:v>-14.605</c:v>
                </c:pt>
                <c:pt idx="1556">
                  <c:v>-14.595000000000001</c:v>
                </c:pt>
                <c:pt idx="1557">
                  <c:v>-14.585000000000001</c:v>
                </c:pt>
                <c:pt idx="1558">
                  <c:v>-14.574999999999999</c:v>
                </c:pt>
                <c:pt idx="1559">
                  <c:v>-14.565</c:v>
                </c:pt>
                <c:pt idx="1560">
                  <c:v>-14.555</c:v>
                </c:pt>
                <c:pt idx="1561">
                  <c:v>-14.545</c:v>
                </c:pt>
                <c:pt idx="1562">
                  <c:v>-14.535</c:v>
                </c:pt>
                <c:pt idx="1563">
                  <c:v>-14.525</c:v>
                </c:pt>
                <c:pt idx="1564">
                  <c:v>-14.515000000000001</c:v>
                </c:pt>
                <c:pt idx="1565">
                  <c:v>-14.505000000000001</c:v>
                </c:pt>
                <c:pt idx="1566">
                  <c:v>-14.494999999999999</c:v>
                </c:pt>
                <c:pt idx="1567">
                  <c:v>-14.484999999999999</c:v>
                </c:pt>
                <c:pt idx="1568">
                  <c:v>-14.475</c:v>
                </c:pt>
                <c:pt idx="1569">
                  <c:v>-14.465</c:v>
                </c:pt>
                <c:pt idx="1570">
                  <c:v>-14.455</c:v>
                </c:pt>
                <c:pt idx="1571">
                  <c:v>-14.445</c:v>
                </c:pt>
                <c:pt idx="1572">
                  <c:v>-14.435</c:v>
                </c:pt>
                <c:pt idx="1573">
                  <c:v>-14.425000000000001</c:v>
                </c:pt>
                <c:pt idx="1574">
                  <c:v>-14.414999999999999</c:v>
                </c:pt>
                <c:pt idx="1575">
                  <c:v>-14.404999999999999</c:v>
                </c:pt>
                <c:pt idx="1576">
                  <c:v>-14.395</c:v>
                </c:pt>
                <c:pt idx="1577">
                  <c:v>-14.385</c:v>
                </c:pt>
                <c:pt idx="1578">
                  <c:v>-14.375</c:v>
                </c:pt>
                <c:pt idx="1579">
                  <c:v>-14.365</c:v>
                </c:pt>
                <c:pt idx="1580">
                  <c:v>-14.355</c:v>
                </c:pt>
                <c:pt idx="1581">
                  <c:v>-14.345000000000001</c:v>
                </c:pt>
                <c:pt idx="1582">
                  <c:v>-14.335000000000001</c:v>
                </c:pt>
                <c:pt idx="1583">
                  <c:v>-14.324999999999999</c:v>
                </c:pt>
                <c:pt idx="1584">
                  <c:v>-14.315</c:v>
                </c:pt>
                <c:pt idx="1585">
                  <c:v>-14.305</c:v>
                </c:pt>
                <c:pt idx="1586">
                  <c:v>-14.295</c:v>
                </c:pt>
                <c:pt idx="1587">
                  <c:v>-14.285</c:v>
                </c:pt>
                <c:pt idx="1588">
                  <c:v>-14.275</c:v>
                </c:pt>
                <c:pt idx="1589">
                  <c:v>-14.265000000000001</c:v>
                </c:pt>
                <c:pt idx="1590">
                  <c:v>-14.255000000000001</c:v>
                </c:pt>
                <c:pt idx="1591">
                  <c:v>-14.244999999999999</c:v>
                </c:pt>
                <c:pt idx="1592">
                  <c:v>-14.234999999999999</c:v>
                </c:pt>
                <c:pt idx="1593">
                  <c:v>-14.225</c:v>
                </c:pt>
                <c:pt idx="1594">
                  <c:v>-14.215</c:v>
                </c:pt>
                <c:pt idx="1595">
                  <c:v>-14.205</c:v>
                </c:pt>
                <c:pt idx="1596">
                  <c:v>-14.195</c:v>
                </c:pt>
                <c:pt idx="1597">
                  <c:v>-14.185</c:v>
                </c:pt>
                <c:pt idx="1598">
                  <c:v>-14.175000000000001</c:v>
                </c:pt>
                <c:pt idx="1599">
                  <c:v>-14.164999999999999</c:v>
                </c:pt>
                <c:pt idx="1600">
                  <c:v>-14.154999999999999</c:v>
                </c:pt>
                <c:pt idx="1601">
                  <c:v>-14.145</c:v>
                </c:pt>
                <c:pt idx="1602">
                  <c:v>-14.135</c:v>
                </c:pt>
                <c:pt idx="1603">
                  <c:v>-14.125</c:v>
                </c:pt>
                <c:pt idx="1604">
                  <c:v>-14.115</c:v>
                </c:pt>
                <c:pt idx="1605">
                  <c:v>-14.105</c:v>
                </c:pt>
                <c:pt idx="1606">
                  <c:v>-14.095000000000001</c:v>
                </c:pt>
                <c:pt idx="1607">
                  <c:v>-14.085000000000001</c:v>
                </c:pt>
                <c:pt idx="1608">
                  <c:v>-14.074999999999999</c:v>
                </c:pt>
                <c:pt idx="1609">
                  <c:v>-14.065</c:v>
                </c:pt>
                <c:pt idx="1610">
                  <c:v>-14.055</c:v>
                </c:pt>
                <c:pt idx="1611">
                  <c:v>-14.045</c:v>
                </c:pt>
                <c:pt idx="1612">
                  <c:v>-14.035</c:v>
                </c:pt>
                <c:pt idx="1613">
                  <c:v>-14.025</c:v>
                </c:pt>
                <c:pt idx="1614">
                  <c:v>-14.015000000000001</c:v>
                </c:pt>
                <c:pt idx="1615">
                  <c:v>-14.005000000000001</c:v>
                </c:pt>
                <c:pt idx="1616">
                  <c:v>-13.996</c:v>
                </c:pt>
                <c:pt idx="1617">
                  <c:v>-13.986000000000001</c:v>
                </c:pt>
                <c:pt idx="1618">
                  <c:v>-13.976000000000001</c:v>
                </c:pt>
                <c:pt idx="1619">
                  <c:v>-13.965999999999999</c:v>
                </c:pt>
                <c:pt idx="1620">
                  <c:v>-13.956</c:v>
                </c:pt>
                <c:pt idx="1621">
                  <c:v>-13.946</c:v>
                </c:pt>
                <c:pt idx="1622">
                  <c:v>-13.936</c:v>
                </c:pt>
                <c:pt idx="1623">
                  <c:v>-13.926</c:v>
                </c:pt>
                <c:pt idx="1624">
                  <c:v>-13.916</c:v>
                </c:pt>
                <c:pt idx="1625">
                  <c:v>-13.906000000000001</c:v>
                </c:pt>
                <c:pt idx="1626">
                  <c:v>-13.896000000000001</c:v>
                </c:pt>
                <c:pt idx="1627">
                  <c:v>-13.885999999999999</c:v>
                </c:pt>
                <c:pt idx="1628">
                  <c:v>-13.875999999999999</c:v>
                </c:pt>
                <c:pt idx="1629">
                  <c:v>-13.866</c:v>
                </c:pt>
                <c:pt idx="1630">
                  <c:v>-13.856</c:v>
                </c:pt>
                <c:pt idx="1631">
                  <c:v>-13.846</c:v>
                </c:pt>
                <c:pt idx="1632">
                  <c:v>-13.836</c:v>
                </c:pt>
                <c:pt idx="1633">
                  <c:v>-13.826000000000001</c:v>
                </c:pt>
                <c:pt idx="1634">
                  <c:v>-13.816000000000001</c:v>
                </c:pt>
                <c:pt idx="1635">
                  <c:v>-13.805999999999999</c:v>
                </c:pt>
                <c:pt idx="1636">
                  <c:v>-13.795999999999999</c:v>
                </c:pt>
                <c:pt idx="1637">
                  <c:v>-13.786</c:v>
                </c:pt>
                <c:pt idx="1638">
                  <c:v>-13.776</c:v>
                </c:pt>
                <c:pt idx="1639">
                  <c:v>-13.766</c:v>
                </c:pt>
                <c:pt idx="1640">
                  <c:v>-13.756</c:v>
                </c:pt>
                <c:pt idx="1641">
                  <c:v>-13.746</c:v>
                </c:pt>
                <c:pt idx="1642">
                  <c:v>-13.736000000000001</c:v>
                </c:pt>
                <c:pt idx="1643">
                  <c:v>-13.726000000000001</c:v>
                </c:pt>
                <c:pt idx="1644">
                  <c:v>-13.715999999999999</c:v>
                </c:pt>
                <c:pt idx="1645">
                  <c:v>-13.706</c:v>
                </c:pt>
                <c:pt idx="1646">
                  <c:v>-13.696</c:v>
                </c:pt>
                <c:pt idx="1647">
                  <c:v>-13.686</c:v>
                </c:pt>
                <c:pt idx="1648">
                  <c:v>-13.676</c:v>
                </c:pt>
                <c:pt idx="1649">
                  <c:v>-13.666</c:v>
                </c:pt>
                <c:pt idx="1650">
                  <c:v>-13.656000000000001</c:v>
                </c:pt>
                <c:pt idx="1651">
                  <c:v>-13.646000000000001</c:v>
                </c:pt>
                <c:pt idx="1652">
                  <c:v>-13.635999999999999</c:v>
                </c:pt>
                <c:pt idx="1653">
                  <c:v>-13.625999999999999</c:v>
                </c:pt>
                <c:pt idx="1654">
                  <c:v>-13.616</c:v>
                </c:pt>
                <c:pt idx="1655">
                  <c:v>-13.606</c:v>
                </c:pt>
                <c:pt idx="1656">
                  <c:v>-13.596</c:v>
                </c:pt>
                <c:pt idx="1657">
                  <c:v>-13.586</c:v>
                </c:pt>
                <c:pt idx="1658">
                  <c:v>-13.576000000000001</c:v>
                </c:pt>
                <c:pt idx="1659">
                  <c:v>-13.566000000000001</c:v>
                </c:pt>
                <c:pt idx="1660">
                  <c:v>-13.555999999999999</c:v>
                </c:pt>
                <c:pt idx="1661">
                  <c:v>-13.545999999999999</c:v>
                </c:pt>
                <c:pt idx="1662">
                  <c:v>-13.536</c:v>
                </c:pt>
                <c:pt idx="1663">
                  <c:v>-13.526</c:v>
                </c:pt>
                <c:pt idx="1664">
                  <c:v>-13.516</c:v>
                </c:pt>
                <c:pt idx="1665">
                  <c:v>-13.506</c:v>
                </c:pt>
                <c:pt idx="1666">
                  <c:v>-13.496</c:v>
                </c:pt>
                <c:pt idx="1667">
                  <c:v>-13.486000000000001</c:v>
                </c:pt>
                <c:pt idx="1668">
                  <c:v>-13.476000000000001</c:v>
                </c:pt>
                <c:pt idx="1669">
                  <c:v>-13.465999999999999</c:v>
                </c:pt>
                <c:pt idx="1670">
                  <c:v>-13.456</c:v>
                </c:pt>
                <c:pt idx="1671">
                  <c:v>-13.446</c:v>
                </c:pt>
                <c:pt idx="1672">
                  <c:v>-13.436</c:v>
                </c:pt>
                <c:pt idx="1673">
                  <c:v>-13.426</c:v>
                </c:pt>
                <c:pt idx="1674">
                  <c:v>-13.416</c:v>
                </c:pt>
                <c:pt idx="1675">
                  <c:v>-13.406000000000001</c:v>
                </c:pt>
                <c:pt idx="1676">
                  <c:v>-13.396000000000001</c:v>
                </c:pt>
                <c:pt idx="1677">
                  <c:v>-13.385999999999999</c:v>
                </c:pt>
                <c:pt idx="1678">
                  <c:v>-13.375999999999999</c:v>
                </c:pt>
                <c:pt idx="1679">
                  <c:v>-13.366</c:v>
                </c:pt>
                <c:pt idx="1680">
                  <c:v>-13.356</c:v>
                </c:pt>
                <c:pt idx="1681">
                  <c:v>-13.346</c:v>
                </c:pt>
                <c:pt idx="1682">
                  <c:v>-13.336</c:v>
                </c:pt>
                <c:pt idx="1683">
                  <c:v>-13.326000000000001</c:v>
                </c:pt>
                <c:pt idx="1684">
                  <c:v>-13.316000000000001</c:v>
                </c:pt>
                <c:pt idx="1685">
                  <c:v>-13.305999999999999</c:v>
                </c:pt>
                <c:pt idx="1686">
                  <c:v>-13.295999999999999</c:v>
                </c:pt>
                <c:pt idx="1687">
                  <c:v>-13.286</c:v>
                </c:pt>
                <c:pt idx="1688">
                  <c:v>-13.276</c:v>
                </c:pt>
                <c:pt idx="1689">
                  <c:v>-13.266</c:v>
                </c:pt>
                <c:pt idx="1690">
                  <c:v>-13.256</c:v>
                </c:pt>
                <c:pt idx="1691">
                  <c:v>-13.246</c:v>
                </c:pt>
                <c:pt idx="1692">
                  <c:v>-13.236000000000001</c:v>
                </c:pt>
                <c:pt idx="1693">
                  <c:v>-13.226000000000001</c:v>
                </c:pt>
                <c:pt idx="1694">
                  <c:v>-13.215999999999999</c:v>
                </c:pt>
                <c:pt idx="1695">
                  <c:v>-13.206</c:v>
                </c:pt>
                <c:pt idx="1696">
                  <c:v>-13.196</c:v>
                </c:pt>
                <c:pt idx="1697">
                  <c:v>-13.186</c:v>
                </c:pt>
                <c:pt idx="1698">
                  <c:v>-13.176</c:v>
                </c:pt>
                <c:pt idx="1699">
                  <c:v>-13.166</c:v>
                </c:pt>
                <c:pt idx="1700">
                  <c:v>-13.156000000000001</c:v>
                </c:pt>
                <c:pt idx="1701">
                  <c:v>-13.146000000000001</c:v>
                </c:pt>
                <c:pt idx="1702">
                  <c:v>-13.135999999999999</c:v>
                </c:pt>
                <c:pt idx="1703">
                  <c:v>-13.125999999999999</c:v>
                </c:pt>
                <c:pt idx="1704">
                  <c:v>-13.116</c:v>
                </c:pt>
                <c:pt idx="1705">
                  <c:v>-13.106</c:v>
                </c:pt>
                <c:pt idx="1706">
                  <c:v>-13.096</c:v>
                </c:pt>
                <c:pt idx="1707">
                  <c:v>-13.086</c:v>
                </c:pt>
                <c:pt idx="1708">
                  <c:v>-13.076000000000001</c:v>
                </c:pt>
                <c:pt idx="1709">
                  <c:v>-13.066000000000001</c:v>
                </c:pt>
                <c:pt idx="1710">
                  <c:v>-13.055999999999999</c:v>
                </c:pt>
                <c:pt idx="1711">
                  <c:v>-13.045999999999999</c:v>
                </c:pt>
                <c:pt idx="1712">
                  <c:v>-13.036</c:v>
                </c:pt>
                <c:pt idx="1713">
                  <c:v>-13.026</c:v>
                </c:pt>
                <c:pt idx="1714">
                  <c:v>-13.016</c:v>
                </c:pt>
                <c:pt idx="1715">
                  <c:v>-13.006</c:v>
                </c:pt>
                <c:pt idx="1716">
                  <c:v>-12.996</c:v>
                </c:pt>
                <c:pt idx="1717">
                  <c:v>-12.986000000000001</c:v>
                </c:pt>
                <c:pt idx="1718">
                  <c:v>-12.976000000000001</c:v>
                </c:pt>
                <c:pt idx="1719">
                  <c:v>-12.965999999999999</c:v>
                </c:pt>
                <c:pt idx="1720">
                  <c:v>-12.956</c:v>
                </c:pt>
                <c:pt idx="1721">
                  <c:v>-12.946</c:v>
                </c:pt>
                <c:pt idx="1722">
                  <c:v>-12.936</c:v>
                </c:pt>
                <c:pt idx="1723">
                  <c:v>-12.926</c:v>
                </c:pt>
                <c:pt idx="1724">
                  <c:v>-12.916</c:v>
                </c:pt>
                <c:pt idx="1725">
                  <c:v>-12.906000000000001</c:v>
                </c:pt>
                <c:pt idx="1726">
                  <c:v>-12.896000000000001</c:v>
                </c:pt>
                <c:pt idx="1727">
                  <c:v>-12.885999999999999</c:v>
                </c:pt>
                <c:pt idx="1728">
                  <c:v>-12.875999999999999</c:v>
                </c:pt>
                <c:pt idx="1729">
                  <c:v>-12.866</c:v>
                </c:pt>
                <c:pt idx="1730">
                  <c:v>-12.856</c:v>
                </c:pt>
                <c:pt idx="1731">
                  <c:v>-12.846</c:v>
                </c:pt>
                <c:pt idx="1732">
                  <c:v>-12.836</c:v>
                </c:pt>
                <c:pt idx="1733">
                  <c:v>-12.826000000000001</c:v>
                </c:pt>
                <c:pt idx="1734">
                  <c:v>-12.816000000000001</c:v>
                </c:pt>
                <c:pt idx="1735">
                  <c:v>-12.805999999999999</c:v>
                </c:pt>
                <c:pt idx="1736">
                  <c:v>-12.795999999999999</c:v>
                </c:pt>
                <c:pt idx="1737">
                  <c:v>-12.786</c:v>
                </c:pt>
                <c:pt idx="1738">
                  <c:v>-12.776</c:v>
                </c:pt>
                <c:pt idx="1739">
                  <c:v>-12.766</c:v>
                </c:pt>
                <c:pt idx="1740">
                  <c:v>-12.756</c:v>
                </c:pt>
                <c:pt idx="1741">
                  <c:v>-12.746</c:v>
                </c:pt>
                <c:pt idx="1742">
                  <c:v>-12.736000000000001</c:v>
                </c:pt>
                <c:pt idx="1743">
                  <c:v>-12.726000000000001</c:v>
                </c:pt>
                <c:pt idx="1744">
                  <c:v>-12.715999999999999</c:v>
                </c:pt>
                <c:pt idx="1745">
                  <c:v>-12.706</c:v>
                </c:pt>
                <c:pt idx="1746">
                  <c:v>-12.696</c:v>
                </c:pt>
                <c:pt idx="1747">
                  <c:v>-12.686</c:v>
                </c:pt>
                <c:pt idx="1748">
                  <c:v>-12.676</c:v>
                </c:pt>
                <c:pt idx="1749">
                  <c:v>-12.666</c:v>
                </c:pt>
                <c:pt idx="1750">
                  <c:v>-12.656000000000001</c:v>
                </c:pt>
                <c:pt idx="1751">
                  <c:v>-12.646000000000001</c:v>
                </c:pt>
                <c:pt idx="1752">
                  <c:v>-12.635999999999999</c:v>
                </c:pt>
                <c:pt idx="1753">
                  <c:v>-12.625999999999999</c:v>
                </c:pt>
                <c:pt idx="1754">
                  <c:v>-12.616</c:v>
                </c:pt>
                <c:pt idx="1755">
                  <c:v>-12.606</c:v>
                </c:pt>
                <c:pt idx="1756">
                  <c:v>-12.596</c:v>
                </c:pt>
                <c:pt idx="1757">
                  <c:v>-12.586</c:v>
                </c:pt>
                <c:pt idx="1758">
                  <c:v>-12.576000000000001</c:v>
                </c:pt>
                <c:pt idx="1759">
                  <c:v>-12.566000000000001</c:v>
                </c:pt>
                <c:pt idx="1760">
                  <c:v>-12.555999999999999</c:v>
                </c:pt>
                <c:pt idx="1761">
                  <c:v>-12.545999999999999</c:v>
                </c:pt>
                <c:pt idx="1762">
                  <c:v>-12.536</c:v>
                </c:pt>
                <c:pt idx="1763">
                  <c:v>-12.526</c:v>
                </c:pt>
                <c:pt idx="1764">
                  <c:v>-12.516</c:v>
                </c:pt>
                <c:pt idx="1765">
                  <c:v>-12.506</c:v>
                </c:pt>
                <c:pt idx="1766">
                  <c:v>-12.496</c:v>
                </c:pt>
                <c:pt idx="1767">
                  <c:v>-12.486000000000001</c:v>
                </c:pt>
                <c:pt idx="1768">
                  <c:v>-12.476000000000001</c:v>
                </c:pt>
                <c:pt idx="1769">
                  <c:v>-12.465999999999999</c:v>
                </c:pt>
                <c:pt idx="1770">
                  <c:v>-12.456</c:v>
                </c:pt>
                <c:pt idx="1771">
                  <c:v>-12.446</c:v>
                </c:pt>
                <c:pt idx="1772">
                  <c:v>-12.436</c:v>
                </c:pt>
                <c:pt idx="1773">
                  <c:v>-12.426</c:v>
                </c:pt>
                <c:pt idx="1774">
                  <c:v>-12.416</c:v>
                </c:pt>
                <c:pt idx="1775">
                  <c:v>-12.406000000000001</c:v>
                </c:pt>
                <c:pt idx="1776">
                  <c:v>-12.396000000000001</c:v>
                </c:pt>
                <c:pt idx="1777">
                  <c:v>-12.385999999999999</c:v>
                </c:pt>
                <c:pt idx="1778">
                  <c:v>-12.375999999999999</c:v>
                </c:pt>
                <c:pt idx="1779">
                  <c:v>-12.366</c:v>
                </c:pt>
                <c:pt idx="1780">
                  <c:v>-12.356</c:v>
                </c:pt>
                <c:pt idx="1781">
                  <c:v>-12.346</c:v>
                </c:pt>
                <c:pt idx="1782">
                  <c:v>-12.336</c:v>
                </c:pt>
                <c:pt idx="1783">
                  <c:v>-12.326000000000001</c:v>
                </c:pt>
                <c:pt idx="1784">
                  <c:v>-12.316000000000001</c:v>
                </c:pt>
                <c:pt idx="1785">
                  <c:v>-12.305999999999999</c:v>
                </c:pt>
                <c:pt idx="1786">
                  <c:v>-12.295999999999999</c:v>
                </c:pt>
                <c:pt idx="1787">
                  <c:v>-12.286</c:v>
                </c:pt>
                <c:pt idx="1788">
                  <c:v>-12.276</c:v>
                </c:pt>
                <c:pt idx="1789">
                  <c:v>-12.266</c:v>
                </c:pt>
                <c:pt idx="1790">
                  <c:v>-12.256</c:v>
                </c:pt>
                <c:pt idx="1791">
                  <c:v>-12.246</c:v>
                </c:pt>
                <c:pt idx="1792">
                  <c:v>-12.236000000000001</c:v>
                </c:pt>
                <c:pt idx="1793">
                  <c:v>-12.226000000000001</c:v>
                </c:pt>
                <c:pt idx="1794">
                  <c:v>-12.215999999999999</c:v>
                </c:pt>
                <c:pt idx="1795">
                  <c:v>-12.207000000000001</c:v>
                </c:pt>
                <c:pt idx="1796">
                  <c:v>-12.196999999999999</c:v>
                </c:pt>
                <c:pt idx="1797">
                  <c:v>-12.186999999999999</c:v>
                </c:pt>
                <c:pt idx="1798">
                  <c:v>-12.177</c:v>
                </c:pt>
                <c:pt idx="1799">
                  <c:v>-12.167</c:v>
                </c:pt>
                <c:pt idx="1800">
                  <c:v>-12.157</c:v>
                </c:pt>
                <c:pt idx="1801">
                  <c:v>-12.147</c:v>
                </c:pt>
                <c:pt idx="1802">
                  <c:v>-12.137</c:v>
                </c:pt>
                <c:pt idx="1803">
                  <c:v>-12.127000000000001</c:v>
                </c:pt>
                <c:pt idx="1804">
                  <c:v>-12.117000000000001</c:v>
                </c:pt>
                <c:pt idx="1805">
                  <c:v>-12.106999999999999</c:v>
                </c:pt>
                <c:pt idx="1806">
                  <c:v>-12.097</c:v>
                </c:pt>
                <c:pt idx="1807">
                  <c:v>-12.087</c:v>
                </c:pt>
                <c:pt idx="1808">
                  <c:v>-12.077</c:v>
                </c:pt>
                <c:pt idx="1809">
                  <c:v>-12.067</c:v>
                </c:pt>
                <c:pt idx="1810">
                  <c:v>-12.057</c:v>
                </c:pt>
                <c:pt idx="1811">
                  <c:v>-12.047000000000001</c:v>
                </c:pt>
                <c:pt idx="1812">
                  <c:v>-12.037000000000001</c:v>
                </c:pt>
                <c:pt idx="1813">
                  <c:v>-12.026999999999999</c:v>
                </c:pt>
                <c:pt idx="1814">
                  <c:v>-12.016999999999999</c:v>
                </c:pt>
                <c:pt idx="1815">
                  <c:v>-12.007</c:v>
                </c:pt>
                <c:pt idx="1816">
                  <c:v>-11.997</c:v>
                </c:pt>
                <c:pt idx="1817">
                  <c:v>-11.987</c:v>
                </c:pt>
                <c:pt idx="1818">
                  <c:v>-11.977</c:v>
                </c:pt>
                <c:pt idx="1819">
                  <c:v>-11.967000000000001</c:v>
                </c:pt>
                <c:pt idx="1820">
                  <c:v>-11.957000000000001</c:v>
                </c:pt>
                <c:pt idx="1821">
                  <c:v>-11.946999999999999</c:v>
                </c:pt>
                <c:pt idx="1822">
                  <c:v>-11.936999999999999</c:v>
                </c:pt>
                <c:pt idx="1823">
                  <c:v>-11.927</c:v>
                </c:pt>
                <c:pt idx="1824">
                  <c:v>-11.917</c:v>
                </c:pt>
                <c:pt idx="1825">
                  <c:v>-11.907</c:v>
                </c:pt>
                <c:pt idx="1826">
                  <c:v>-11.897</c:v>
                </c:pt>
                <c:pt idx="1827">
                  <c:v>-11.887</c:v>
                </c:pt>
                <c:pt idx="1828">
                  <c:v>-11.877000000000001</c:v>
                </c:pt>
                <c:pt idx="1829">
                  <c:v>-11.867000000000001</c:v>
                </c:pt>
                <c:pt idx="1830">
                  <c:v>-11.856999999999999</c:v>
                </c:pt>
                <c:pt idx="1831">
                  <c:v>-11.847</c:v>
                </c:pt>
                <c:pt idx="1832">
                  <c:v>-11.837</c:v>
                </c:pt>
                <c:pt idx="1833">
                  <c:v>-11.827</c:v>
                </c:pt>
                <c:pt idx="1834">
                  <c:v>-11.817</c:v>
                </c:pt>
                <c:pt idx="1835">
                  <c:v>-11.807</c:v>
                </c:pt>
                <c:pt idx="1836">
                  <c:v>-11.797000000000001</c:v>
                </c:pt>
                <c:pt idx="1837">
                  <c:v>-11.787000000000001</c:v>
                </c:pt>
                <c:pt idx="1838">
                  <c:v>-11.776999999999999</c:v>
                </c:pt>
                <c:pt idx="1839">
                  <c:v>-11.766999999999999</c:v>
                </c:pt>
                <c:pt idx="1840">
                  <c:v>-11.757</c:v>
                </c:pt>
                <c:pt idx="1841">
                  <c:v>-11.747</c:v>
                </c:pt>
                <c:pt idx="1842">
                  <c:v>-11.737</c:v>
                </c:pt>
                <c:pt idx="1843">
                  <c:v>-11.727</c:v>
                </c:pt>
                <c:pt idx="1844">
                  <c:v>-11.717000000000001</c:v>
                </c:pt>
                <c:pt idx="1845">
                  <c:v>-11.707000000000001</c:v>
                </c:pt>
                <c:pt idx="1846">
                  <c:v>-11.696999999999999</c:v>
                </c:pt>
                <c:pt idx="1847">
                  <c:v>-11.686999999999999</c:v>
                </c:pt>
                <c:pt idx="1848">
                  <c:v>-11.677</c:v>
                </c:pt>
                <c:pt idx="1849">
                  <c:v>-11.667</c:v>
                </c:pt>
                <c:pt idx="1850">
                  <c:v>-11.657</c:v>
                </c:pt>
                <c:pt idx="1851">
                  <c:v>-11.647</c:v>
                </c:pt>
                <c:pt idx="1852">
                  <c:v>-11.637</c:v>
                </c:pt>
                <c:pt idx="1853">
                  <c:v>-11.627000000000001</c:v>
                </c:pt>
                <c:pt idx="1854">
                  <c:v>-11.617000000000001</c:v>
                </c:pt>
                <c:pt idx="1855">
                  <c:v>-11.606999999999999</c:v>
                </c:pt>
                <c:pt idx="1856">
                  <c:v>-11.597</c:v>
                </c:pt>
                <c:pt idx="1857">
                  <c:v>-11.587</c:v>
                </c:pt>
                <c:pt idx="1858">
                  <c:v>-11.577</c:v>
                </c:pt>
                <c:pt idx="1859">
                  <c:v>-11.567</c:v>
                </c:pt>
                <c:pt idx="1860">
                  <c:v>-11.557</c:v>
                </c:pt>
                <c:pt idx="1861">
                  <c:v>-11.547000000000001</c:v>
                </c:pt>
                <c:pt idx="1862">
                  <c:v>-11.537000000000001</c:v>
                </c:pt>
                <c:pt idx="1863">
                  <c:v>-11.526999999999999</c:v>
                </c:pt>
                <c:pt idx="1864">
                  <c:v>-11.516999999999999</c:v>
                </c:pt>
                <c:pt idx="1865">
                  <c:v>-11.507</c:v>
                </c:pt>
                <c:pt idx="1866">
                  <c:v>-11.497</c:v>
                </c:pt>
                <c:pt idx="1867">
                  <c:v>-11.487</c:v>
                </c:pt>
                <c:pt idx="1868">
                  <c:v>-11.477</c:v>
                </c:pt>
                <c:pt idx="1869">
                  <c:v>-11.467000000000001</c:v>
                </c:pt>
                <c:pt idx="1870">
                  <c:v>-11.457000000000001</c:v>
                </c:pt>
                <c:pt idx="1871">
                  <c:v>-11.446999999999999</c:v>
                </c:pt>
                <c:pt idx="1872">
                  <c:v>-11.436999999999999</c:v>
                </c:pt>
                <c:pt idx="1873">
                  <c:v>-11.427</c:v>
                </c:pt>
                <c:pt idx="1874">
                  <c:v>-11.417</c:v>
                </c:pt>
                <c:pt idx="1875">
                  <c:v>-11.407</c:v>
                </c:pt>
                <c:pt idx="1876">
                  <c:v>-11.397</c:v>
                </c:pt>
                <c:pt idx="1877">
                  <c:v>-11.387</c:v>
                </c:pt>
                <c:pt idx="1878">
                  <c:v>-11.377000000000001</c:v>
                </c:pt>
                <c:pt idx="1879">
                  <c:v>-11.367000000000001</c:v>
                </c:pt>
                <c:pt idx="1880">
                  <c:v>-11.356999999999999</c:v>
                </c:pt>
                <c:pt idx="1881">
                  <c:v>-11.347</c:v>
                </c:pt>
                <c:pt idx="1882">
                  <c:v>-11.337</c:v>
                </c:pt>
                <c:pt idx="1883">
                  <c:v>-11.327</c:v>
                </c:pt>
                <c:pt idx="1884">
                  <c:v>-11.317</c:v>
                </c:pt>
                <c:pt idx="1885">
                  <c:v>-11.307</c:v>
                </c:pt>
                <c:pt idx="1886">
                  <c:v>-11.297000000000001</c:v>
                </c:pt>
                <c:pt idx="1887">
                  <c:v>-11.287000000000001</c:v>
                </c:pt>
                <c:pt idx="1888">
                  <c:v>-11.276999999999999</c:v>
                </c:pt>
                <c:pt idx="1889">
                  <c:v>-11.266999999999999</c:v>
                </c:pt>
                <c:pt idx="1890">
                  <c:v>-11.257</c:v>
                </c:pt>
                <c:pt idx="1891">
                  <c:v>-11.247</c:v>
                </c:pt>
                <c:pt idx="1892">
                  <c:v>-11.237</c:v>
                </c:pt>
                <c:pt idx="1893">
                  <c:v>-11.227</c:v>
                </c:pt>
                <c:pt idx="1894">
                  <c:v>-11.217000000000001</c:v>
                </c:pt>
                <c:pt idx="1895">
                  <c:v>-11.207000000000001</c:v>
                </c:pt>
                <c:pt idx="1896">
                  <c:v>-11.196999999999999</c:v>
                </c:pt>
                <c:pt idx="1897">
                  <c:v>-11.186999999999999</c:v>
                </c:pt>
                <c:pt idx="1898">
                  <c:v>-11.177</c:v>
                </c:pt>
                <c:pt idx="1899">
                  <c:v>-11.167</c:v>
                </c:pt>
                <c:pt idx="1900">
                  <c:v>-11.157</c:v>
                </c:pt>
                <c:pt idx="1901">
                  <c:v>-11.147</c:v>
                </c:pt>
                <c:pt idx="1902">
                  <c:v>-11.137</c:v>
                </c:pt>
                <c:pt idx="1903">
                  <c:v>-11.127000000000001</c:v>
                </c:pt>
                <c:pt idx="1904">
                  <c:v>-11.117000000000001</c:v>
                </c:pt>
                <c:pt idx="1905">
                  <c:v>-11.106999999999999</c:v>
                </c:pt>
                <c:pt idx="1906">
                  <c:v>-11.097</c:v>
                </c:pt>
                <c:pt idx="1907">
                  <c:v>-11.087</c:v>
                </c:pt>
                <c:pt idx="1908">
                  <c:v>-11.077</c:v>
                </c:pt>
                <c:pt idx="1909">
                  <c:v>-11.067</c:v>
                </c:pt>
                <c:pt idx="1910">
                  <c:v>-11.057</c:v>
                </c:pt>
                <c:pt idx="1911">
                  <c:v>-11.047000000000001</c:v>
                </c:pt>
                <c:pt idx="1912">
                  <c:v>-11.037000000000001</c:v>
                </c:pt>
                <c:pt idx="1913">
                  <c:v>-11.026999999999999</c:v>
                </c:pt>
                <c:pt idx="1914">
                  <c:v>-11.016999999999999</c:v>
                </c:pt>
                <c:pt idx="1915">
                  <c:v>-11.007</c:v>
                </c:pt>
                <c:pt idx="1916">
                  <c:v>-10.997</c:v>
                </c:pt>
                <c:pt idx="1917">
                  <c:v>-10.987</c:v>
                </c:pt>
                <c:pt idx="1918">
                  <c:v>-10.977</c:v>
                </c:pt>
                <c:pt idx="1919">
                  <c:v>-10.967000000000001</c:v>
                </c:pt>
                <c:pt idx="1920">
                  <c:v>-10.957000000000001</c:v>
                </c:pt>
                <c:pt idx="1921">
                  <c:v>-10.946999999999999</c:v>
                </c:pt>
                <c:pt idx="1922">
                  <c:v>-10.936999999999999</c:v>
                </c:pt>
                <c:pt idx="1923">
                  <c:v>-10.927</c:v>
                </c:pt>
                <c:pt idx="1924">
                  <c:v>-10.917</c:v>
                </c:pt>
                <c:pt idx="1925">
                  <c:v>-10.907</c:v>
                </c:pt>
                <c:pt idx="1926">
                  <c:v>-10.897</c:v>
                </c:pt>
                <c:pt idx="1927">
                  <c:v>-10.887</c:v>
                </c:pt>
                <c:pt idx="1928">
                  <c:v>-10.877000000000001</c:v>
                </c:pt>
                <c:pt idx="1929">
                  <c:v>-10.867000000000001</c:v>
                </c:pt>
                <c:pt idx="1930">
                  <c:v>-10.856999999999999</c:v>
                </c:pt>
                <c:pt idx="1931">
                  <c:v>-10.847</c:v>
                </c:pt>
                <c:pt idx="1932">
                  <c:v>-10.837</c:v>
                </c:pt>
                <c:pt idx="1933">
                  <c:v>-10.827</c:v>
                </c:pt>
                <c:pt idx="1934">
                  <c:v>-10.817</c:v>
                </c:pt>
                <c:pt idx="1935">
                  <c:v>-10.807</c:v>
                </c:pt>
                <c:pt idx="1936">
                  <c:v>-10.797000000000001</c:v>
                </c:pt>
                <c:pt idx="1937">
                  <c:v>-10.787000000000001</c:v>
                </c:pt>
                <c:pt idx="1938">
                  <c:v>-10.776999999999999</c:v>
                </c:pt>
                <c:pt idx="1939">
                  <c:v>-10.766999999999999</c:v>
                </c:pt>
                <c:pt idx="1940">
                  <c:v>-10.757</c:v>
                </c:pt>
                <c:pt idx="1941">
                  <c:v>-10.747</c:v>
                </c:pt>
                <c:pt idx="1942">
                  <c:v>-10.737</c:v>
                </c:pt>
                <c:pt idx="1943">
                  <c:v>-10.727</c:v>
                </c:pt>
                <c:pt idx="1944">
                  <c:v>-10.717000000000001</c:v>
                </c:pt>
                <c:pt idx="1945">
                  <c:v>-10.707000000000001</c:v>
                </c:pt>
                <c:pt idx="1946">
                  <c:v>-10.696999999999999</c:v>
                </c:pt>
                <c:pt idx="1947">
                  <c:v>-10.686999999999999</c:v>
                </c:pt>
                <c:pt idx="1948">
                  <c:v>-10.677</c:v>
                </c:pt>
                <c:pt idx="1949">
                  <c:v>-10.667</c:v>
                </c:pt>
                <c:pt idx="1950">
                  <c:v>-10.657</c:v>
                </c:pt>
                <c:pt idx="1951">
                  <c:v>-10.647</c:v>
                </c:pt>
                <c:pt idx="1952">
                  <c:v>-10.637</c:v>
                </c:pt>
                <c:pt idx="1953">
                  <c:v>-10.627000000000001</c:v>
                </c:pt>
                <c:pt idx="1954">
                  <c:v>-10.617000000000001</c:v>
                </c:pt>
                <c:pt idx="1955">
                  <c:v>-10.606999999999999</c:v>
                </c:pt>
                <c:pt idx="1956">
                  <c:v>-10.597</c:v>
                </c:pt>
                <c:pt idx="1957">
                  <c:v>-10.587</c:v>
                </c:pt>
                <c:pt idx="1958">
                  <c:v>-10.577</c:v>
                </c:pt>
                <c:pt idx="1959">
                  <c:v>-10.567</c:v>
                </c:pt>
                <c:pt idx="1960">
                  <c:v>-10.557</c:v>
                </c:pt>
                <c:pt idx="1961">
                  <c:v>-10.547000000000001</c:v>
                </c:pt>
                <c:pt idx="1962">
                  <c:v>-10.537000000000001</c:v>
                </c:pt>
                <c:pt idx="1963">
                  <c:v>-10.526999999999999</c:v>
                </c:pt>
                <c:pt idx="1964">
                  <c:v>-10.516999999999999</c:v>
                </c:pt>
                <c:pt idx="1965">
                  <c:v>-10.507</c:v>
                </c:pt>
                <c:pt idx="1966">
                  <c:v>-10.497</c:v>
                </c:pt>
                <c:pt idx="1967">
                  <c:v>-10.487</c:v>
                </c:pt>
                <c:pt idx="1968">
                  <c:v>-10.477</c:v>
                </c:pt>
                <c:pt idx="1969">
                  <c:v>-10.467000000000001</c:v>
                </c:pt>
                <c:pt idx="1970">
                  <c:v>-10.457000000000001</c:v>
                </c:pt>
                <c:pt idx="1971">
                  <c:v>-10.446999999999999</c:v>
                </c:pt>
                <c:pt idx="1972">
                  <c:v>-10.436999999999999</c:v>
                </c:pt>
                <c:pt idx="1973">
                  <c:v>-10.427</c:v>
                </c:pt>
                <c:pt idx="1974">
                  <c:v>-10.417999999999999</c:v>
                </c:pt>
                <c:pt idx="1975">
                  <c:v>-10.407999999999999</c:v>
                </c:pt>
                <c:pt idx="1976">
                  <c:v>-10.398</c:v>
                </c:pt>
                <c:pt idx="1977">
                  <c:v>-10.388</c:v>
                </c:pt>
                <c:pt idx="1978">
                  <c:v>-10.378</c:v>
                </c:pt>
                <c:pt idx="1979">
                  <c:v>-10.368</c:v>
                </c:pt>
                <c:pt idx="1980">
                  <c:v>-10.358000000000001</c:v>
                </c:pt>
                <c:pt idx="1981">
                  <c:v>-10.348000000000001</c:v>
                </c:pt>
                <c:pt idx="1982">
                  <c:v>-10.337999999999999</c:v>
                </c:pt>
                <c:pt idx="1983">
                  <c:v>-10.327999999999999</c:v>
                </c:pt>
                <c:pt idx="1984">
                  <c:v>-10.318</c:v>
                </c:pt>
                <c:pt idx="1985">
                  <c:v>-10.308</c:v>
                </c:pt>
                <c:pt idx="1986">
                  <c:v>-10.298</c:v>
                </c:pt>
                <c:pt idx="1987">
                  <c:v>-10.288</c:v>
                </c:pt>
                <c:pt idx="1988">
                  <c:v>-10.278</c:v>
                </c:pt>
                <c:pt idx="1989">
                  <c:v>-10.268000000000001</c:v>
                </c:pt>
                <c:pt idx="1990">
                  <c:v>-10.257999999999999</c:v>
                </c:pt>
                <c:pt idx="1991">
                  <c:v>-10.247999999999999</c:v>
                </c:pt>
                <c:pt idx="1992">
                  <c:v>-10.238</c:v>
                </c:pt>
                <c:pt idx="1993">
                  <c:v>-10.228</c:v>
                </c:pt>
                <c:pt idx="1994">
                  <c:v>-10.218</c:v>
                </c:pt>
                <c:pt idx="1995">
                  <c:v>-10.208</c:v>
                </c:pt>
                <c:pt idx="1996">
                  <c:v>-10.198</c:v>
                </c:pt>
                <c:pt idx="1997">
                  <c:v>-10.188000000000001</c:v>
                </c:pt>
                <c:pt idx="1998">
                  <c:v>-10.178000000000001</c:v>
                </c:pt>
                <c:pt idx="1999">
                  <c:v>-10.167999999999999</c:v>
                </c:pt>
                <c:pt idx="2000">
                  <c:v>-10.157999999999999</c:v>
                </c:pt>
                <c:pt idx="2001">
                  <c:v>-10.148</c:v>
                </c:pt>
                <c:pt idx="2002">
                  <c:v>-10.138</c:v>
                </c:pt>
                <c:pt idx="2003">
                  <c:v>-10.128</c:v>
                </c:pt>
                <c:pt idx="2004">
                  <c:v>-10.118</c:v>
                </c:pt>
                <c:pt idx="2005">
                  <c:v>-10.108000000000001</c:v>
                </c:pt>
                <c:pt idx="2006">
                  <c:v>-10.098000000000001</c:v>
                </c:pt>
                <c:pt idx="2007">
                  <c:v>-10.087999999999999</c:v>
                </c:pt>
                <c:pt idx="2008">
                  <c:v>-10.077999999999999</c:v>
                </c:pt>
                <c:pt idx="2009">
                  <c:v>-10.068</c:v>
                </c:pt>
                <c:pt idx="2010">
                  <c:v>-10.058</c:v>
                </c:pt>
                <c:pt idx="2011">
                  <c:v>-10.048</c:v>
                </c:pt>
                <c:pt idx="2012">
                  <c:v>-10.038</c:v>
                </c:pt>
                <c:pt idx="2013">
                  <c:v>-10.028</c:v>
                </c:pt>
                <c:pt idx="2014">
                  <c:v>-10.018000000000001</c:v>
                </c:pt>
                <c:pt idx="2015">
                  <c:v>-10.007999999999999</c:v>
                </c:pt>
                <c:pt idx="2016">
                  <c:v>-9.9979999999999993</c:v>
                </c:pt>
                <c:pt idx="2017">
                  <c:v>-9.9879999999999995</c:v>
                </c:pt>
                <c:pt idx="2018">
                  <c:v>-9.9779999999999998</c:v>
                </c:pt>
                <c:pt idx="2019">
                  <c:v>-9.968</c:v>
                </c:pt>
                <c:pt idx="2020">
                  <c:v>-9.9580000000000002</c:v>
                </c:pt>
                <c:pt idx="2021">
                  <c:v>-9.9480000000000004</c:v>
                </c:pt>
                <c:pt idx="2022">
                  <c:v>-9.9380000000000006</c:v>
                </c:pt>
                <c:pt idx="2023">
                  <c:v>-9.9280000000000008</c:v>
                </c:pt>
                <c:pt idx="2024">
                  <c:v>-9.9179999999999993</c:v>
                </c:pt>
                <c:pt idx="2025">
                  <c:v>-9.9079999999999995</c:v>
                </c:pt>
                <c:pt idx="2026">
                  <c:v>-9.8979999999999997</c:v>
                </c:pt>
                <c:pt idx="2027">
                  <c:v>-9.8879999999999999</c:v>
                </c:pt>
                <c:pt idx="2028">
                  <c:v>-9.8780000000000001</c:v>
                </c:pt>
                <c:pt idx="2029">
                  <c:v>-9.8680000000000003</c:v>
                </c:pt>
                <c:pt idx="2030">
                  <c:v>-9.8580000000000005</c:v>
                </c:pt>
                <c:pt idx="2031">
                  <c:v>-9.8480000000000008</c:v>
                </c:pt>
                <c:pt idx="2032">
                  <c:v>-9.8379999999999992</c:v>
                </c:pt>
                <c:pt idx="2033">
                  <c:v>-9.8279999999999994</c:v>
                </c:pt>
                <c:pt idx="2034">
                  <c:v>-9.8179999999999996</c:v>
                </c:pt>
                <c:pt idx="2035">
                  <c:v>-9.8079999999999998</c:v>
                </c:pt>
                <c:pt idx="2036">
                  <c:v>-9.798</c:v>
                </c:pt>
                <c:pt idx="2037">
                  <c:v>-9.7880000000000003</c:v>
                </c:pt>
                <c:pt idx="2038">
                  <c:v>-9.7780000000000005</c:v>
                </c:pt>
                <c:pt idx="2039">
                  <c:v>-9.7680000000000007</c:v>
                </c:pt>
                <c:pt idx="2040">
                  <c:v>-9.7579999999999991</c:v>
                </c:pt>
                <c:pt idx="2041">
                  <c:v>-9.7479999999999993</c:v>
                </c:pt>
                <c:pt idx="2042">
                  <c:v>-9.7379999999999995</c:v>
                </c:pt>
                <c:pt idx="2043">
                  <c:v>-9.7279999999999998</c:v>
                </c:pt>
                <c:pt idx="2044">
                  <c:v>-9.718</c:v>
                </c:pt>
                <c:pt idx="2045">
                  <c:v>-9.7080000000000002</c:v>
                </c:pt>
                <c:pt idx="2046">
                  <c:v>-9.6980000000000004</c:v>
                </c:pt>
                <c:pt idx="2047">
                  <c:v>-9.6880000000000006</c:v>
                </c:pt>
                <c:pt idx="2048">
                  <c:v>-9.6780000000000008</c:v>
                </c:pt>
                <c:pt idx="2049">
                  <c:v>-9.6679999999999993</c:v>
                </c:pt>
                <c:pt idx="2050">
                  <c:v>-9.6579999999999995</c:v>
                </c:pt>
                <c:pt idx="2051">
                  <c:v>-9.6479999999999997</c:v>
                </c:pt>
                <c:pt idx="2052">
                  <c:v>-9.6379999999999999</c:v>
                </c:pt>
                <c:pt idx="2053">
                  <c:v>-9.6280000000000001</c:v>
                </c:pt>
                <c:pt idx="2054">
                  <c:v>-9.6180000000000003</c:v>
                </c:pt>
                <c:pt idx="2055">
                  <c:v>-9.6080000000000005</c:v>
                </c:pt>
                <c:pt idx="2056">
                  <c:v>-9.5980000000000008</c:v>
                </c:pt>
                <c:pt idx="2057">
                  <c:v>-9.5879999999999992</c:v>
                </c:pt>
                <c:pt idx="2058">
                  <c:v>-9.5779999999999994</c:v>
                </c:pt>
                <c:pt idx="2059">
                  <c:v>-9.5679999999999996</c:v>
                </c:pt>
                <c:pt idx="2060">
                  <c:v>-9.5579999999999998</c:v>
                </c:pt>
                <c:pt idx="2061">
                  <c:v>-9.548</c:v>
                </c:pt>
                <c:pt idx="2062">
                  <c:v>-9.5380000000000003</c:v>
                </c:pt>
                <c:pt idx="2063">
                  <c:v>-9.5280000000000005</c:v>
                </c:pt>
                <c:pt idx="2064">
                  <c:v>-9.5180000000000007</c:v>
                </c:pt>
                <c:pt idx="2065">
                  <c:v>-9.5079999999999991</c:v>
                </c:pt>
                <c:pt idx="2066">
                  <c:v>-9.4979999999999993</c:v>
                </c:pt>
                <c:pt idx="2067">
                  <c:v>-9.4879999999999995</c:v>
                </c:pt>
                <c:pt idx="2068">
                  <c:v>-9.4779999999999998</c:v>
                </c:pt>
                <c:pt idx="2069">
                  <c:v>-9.468</c:v>
                </c:pt>
                <c:pt idx="2070">
                  <c:v>-9.4580000000000002</c:v>
                </c:pt>
                <c:pt idx="2071">
                  <c:v>-9.4480000000000004</c:v>
                </c:pt>
                <c:pt idx="2072">
                  <c:v>-9.4380000000000006</c:v>
                </c:pt>
                <c:pt idx="2073">
                  <c:v>-9.4280000000000008</c:v>
                </c:pt>
                <c:pt idx="2074">
                  <c:v>-9.4179999999999993</c:v>
                </c:pt>
                <c:pt idx="2075">
                  <c:v>-9.4079999999999995</c:v>
                </c:pt>
                <c:pt idx="2076">
                  <c:v>-9.3979999999999997</c:v>
                </c:pt>
                <c:pt idx="2077">
                  <c:v>-9.3879999999999999</c:v>
                </c:pt>
                <c:pt idx="2078">
                  <c:v>-9.3780000000000001</c:v>
                </c:pt>
                <c:pt idx="2079">
                  <c:v>-9.3680000000000003</c:v>
                </c:pt>
                <c:pt idx="2080">
                  <c:v>-9.3580000000000005</c:v>
                </c:pt>
                <c:pt idx="2081">
                  <c:v>-9.3480000000000008</c:v>
                </c:pt>
                <c:pt idx="2082">
                  <c:v>-9.3379999999999992</c:v>
                </c:pt>
                <c:pt idx="2083">
                  <c:v>-9.3279999999999994</c:v>
                </c:pt>
                <c:pt idx="2084">
                  <c:v>-9.3179999999999996</c:v>
                </c:pt>
                <c:pt idx="2085">
                  <c:v>-9.3079999999999998</c:v>
                </c:pt>
                <c:pt idx="2086">
                  <c:v>-9.298</c:v>
                </c:pt>
                <c:pt idx="2087">
                  <c:v>-9.2880000000000003</c:v>
                </c:pt>
                <c:pt idx="2088">
                  <c:v>-9.2780000000000005</c:v>
                </c:pt>
                <c:pt idx="2089">
                  <c:v>-9.2680000000000007</c:v>
                </c:pt>
                <c:pt idx="2090">
                  <c:v>-9.2579999999999991</c:v>
                </c:pt>
                <c:pt idx="2091">
                  <c:v>-9.2479999999999993</c:v>
                </c:pt>
                <c:pt idx="2092">
                  <c:v>-9.2379999999999995</c:v>
                </c:pt>
                <c:pt idx="2093">
                  <c:v>-9.2279999999999998</c:v>
                </c:pt>
                <c:pt idx="2094">
                  <c:v>-9.218</c:v>
                </c:pt>
                <c:pt idx="2095">
                  <c:v>-9.2080000000000002</c:v>
                </c:pt>
                <c:pt idx="2096">
                  <c:v>-9.1980000000000004</c:v>
                </c:pt>
                <c:pt idx="2097">
                  <c:v>-9.1880000000000006</c:v>
                </c:pt>
                <c:pt idx="2098">
                  <c:v>-9.1780000000000008</c:v>
                </c:pt>
                <c:pt idx="2099">
                  <c:v>-9.1679999999999993</c:v>
                </c:pt>
                <c:pt idx="2100">
                  <c:v>-9.1579999999999995</c:v>
                </c:pt>
                <c:pt idx="2101">
                  <c:v>-9.1479999999999997</c:v>
                </c:pt>
                <c:pt idx="2102">
                  <c:v>-9.1379999999999999</c:v>
                </c:pt>
                <c:pt idx="2103">
                  <c:v>-9.1280000000000001</c:v>
                </c:pt>
                <c:pt idx="2104">
                  <c:v>-9.1180000000000003</c:v>
                </c:pt>
                <c:pt idx="2105">
                  <c:v>-9.1080000000000005</c:v>
                </c:pt>
                <c:pt idx="2106">
                  <c:v>-9.0980000000000008</c:v>
                </c:pt>
                <c:pt idx="2107">
                  <c:v>-9.0879999999999992</c:v>
                </c:pt>
                <c:pt idx="2108">
                  <c:v>-9.0779999999999994</c:v>
                </c:pt>
                <c:pt idx="2109">
                  <c:v>-9.0679999999999996</c:v>
                </c:pt>
                <c:pt idx="2110">
                  <c:v>-9.0579999999999998</c:v>
                </c:pt>
                <c:pt idx="2111">
                  <c:v>-9.048</c:v>
                </c:pt>
                <c:pt idx="2112">
                  <c:v>-9.0380000000000003</c:v>
                </c:pt>
                <c:pt idx="2113">
                  <c:v>-9.0280000000000005</c:v>
                </c:pt>
                <c:pt idx="2114">
                  <c:v>-9.0180000000000007</c:v>
                </c:pt>
                <c:pt idx="2115">
                  <c:v>-9.0079999999999991</c:v>
                </c:pt>
                <c:pt idx="2116">
                  <c:v>-8.9979999999999993</c:v>
                </c:pt>
                <c:pt idx="2117">
                  <c:v>-8.9879999999999995</c:v>
                </c:pt>
                <c:pt idx="2118">
                  <c:v>-8.9779999999999998</c:v>
                </c:pt>
                <c:pt idx="2119">
                  <c:v>-8.968</c:v>
                </c:pt>
                <c:pt idx="2120">
                  <c:v>-8.9580000000000002</c:v>
                </c:pt>
                <c:pt idx="2121">
                  <c:v>-8.9480000000000004</c:v>
                </c:pt>
                <c:pt idx="2122">
                  <c:v>-8.9380000000000006</c:v>
                </c:pt>
                <c:pt idx="2123">
                  <c:v>-8.9280000000000008</c:v>
                </c:pt>
                <c:pt idx="2124">
                  <c:v>-8.9179999999999993</c:v>
                </c:pt>
                <c:pt idx="2125">
                  <c:v>-8.9079999999999995</c:v>
                </c:pt>
                <c:pt idx="2126">
                  <c:v>-8.8979999999999997</c:v>
                </c:pt>
                <c:pt idx="2127">
                  <c:v>-8.8879999999999999</c:v>
                </c:pt>
                <c:pt idx="2128">
                  <c:v>-8.8780000000000001</c:v>
                </c:pt>
                <c:pt idx="2129">
                  <c:v>-8.8680000000000003</c:v>
                </c:pt>
                <c:pt idx="2130">
                  <c:v>-8.8580000000000005</c:v>
                </c:pt>
                <c:pt idx="2131">
                  <c:v>-8.8480000000000008</c:v>
                </c:pt>
                <c:pt idx="2132">
                  <c:v>-8.8379999999999992</c:v>
                </c:pt>
                <c:pt idx="2133">
                  <c:v>-8.8279999999999994</c:v>
                </c:pt>
                <c:pt idx="2134">
                  <c:v>-8.8179999999999996</c:v>
                </c:pt>
                <c:pt idx="2135">
                  <c:v>-8.8079999999999998</c:v>
                </c:pt>
                <c:pt idx="2136">
                  <c:v>-8.798</c:v>
                </c:pt>
                <c:pt idx="2137">
                  <c:v>-8.7880000000000003</c:v>
                </c:pt>
                <c:pt idx="2138">
                  <c:v>-8.7780000000000005</c:v>
                </c:pt>
                <c:pt idx="2139">
                  <c:v>-8.7680000000000007</c:v>
                </c:pt>
                <c:pt idx="2140">
                  <c:v>-8.7579999999999991</c:v>
                </c:pt>
                <c:pt idx="2141">
                  <c:v>-8.7479999999999993</c:v>
                </c:pt>
                <c:pt idx="2142">
                  <c:v>-8.7379999999999995</c:v>
                </c:pt>
                <c:pt idx="2143">
                  <c:v>-8.7279999999999998</c:v>
                </c:pt>
                <c:pt idx="2144">
                  <c:v>-8.718</c:v>
                </c:pt>
                <c:pt idx="2145">
                  <c:v>-8.7080000000000002</c:v>
                </c:pt>
                <c:pt idx="2146">
                  <c:v>-8.6980000000000004</c:v>
                </c:pt>
                <c:pt idx="2147">
                  <c:v>-8.6880000000000006</c:v>
                </c:pt>
                <c:pt idx="2148">
                  <c:v>-8.6780000000000008</c:v>
                </c:pt>
                <c:pt idx="2149">
                  <c:v>-8.6679999999999993</c:v>
                </c:pt>
                <c:pt idx="2150">
                  <c:v>-8.6579999999999995</c:v>
                </c:pt>
                <c:pt idx="2151">
                  <c:v>-8.6479999999999997</c:v>
                </c:pt>
                <c:pt idx="2152">
                  <c:v>-8.6379999999999999</c:v>
                </c:pt>
                <c:pt idx="2153">
                  <c:v>-8.6289999999999996</c:v>
                </c:pt>
                <c:pt idx="2154">
                  <c:v>-8.6189999999999998</c:v>
                </c:pt>
                <c:pt idx="2155">
                  <c:v>-8.609</c:v>
                </c:pt>
                <c:pt idx="2156">
                  <c:v>-8.5990000000000002</c:v>
                </c:pt>
                <c:pt idx="2157">
                  <c:v>-8.5890000000000004</c:v>
                </c:pt>
                <c:pt idx="2158">
                  <c:v>-8.5790000000000006</c:v>
                </c:pt>
                <c:pt idx="2159">
                  <c:v>-8.5690000000000008</c:v>
                </c:pt>
                <c:pt idx="2160">
                  <c:v>-8.5589999999999993</c:v>
                </c:pt>
                <c:pt idx="2161">
                  <c:v>-8.5489999999999995</c:v>
                </c:pt>
                <c:pt idx="2162">
                  <c:v>-8.5389999999999997</c:v>
                </c:pt>
                <c:pt idx="2163">
                  <c:v>-8.5289999999999999</c:v>
                </c:pt>
                <c:pt idx="2164">
                  <c:v>-8.5190000000000001</c:v>
                </c:pt>
                <c:pt idx="2165">
                  <c:v>-8.5090000000000003</c:v>
                </c:pt>
                <c:pt idx="2166">
                  <c:v>-8.4990000000000006</c:v>
                </c:pt>
                <c:pt idx="2167">
                  <c:v>-8.4890000000000008</c:v>
                </c:pt>
                <c:pt idx="2168">
                  <c:v>-8.4789999999999992</c:v>
                </c:pt>
                <c:pt idx="2169">
                  <c:v>-8.4689999999999994</c:v>
                </c:pt>
                <c:pt idx="2170">
                  <c:v>-8.4589999999999996</c:v>
                </c:pt>
                <c:pt idx="2171">
                  <c:v>-8.4489999999999998</c:v>
                </c:pt>
                <c:pt idx="2172">
                  <c:v>-8.4390000000000001</c:v>
                </c:pt>
                <c:pt idx="2173">
                  <c:v>-8.4290000000000003</c:v>
                </c:pt>
                <c:pt idx="2174">
                  <c:v>-8.4190000000000005</c:v>
                </c:pt>
                <c:pt idx="2175">
                  <c:v>-8.4090000000000007</c:v>
                </c:pt>
                <c:pt idx="2176">
                  <c:v>-8.3989999999999991</c:v>
                </c:pt>
                <c:pt idx="2177">
                  <c:v>-8.3889999999999993</c:v>
                </c:pt>
                <c:pt idx="2178">
                  <c:v>-8.3789999999999996</c:v>
                </c:pt>
                <c:pt idx="2179">
                  <c:v>-8.3689999999999998</c:v>
                </c:pt>
                <c:pt idx="2180">
                  <c:v>-8.359</c:v>
                </c:pt>
                <c:pt idx="2181">
                  <c:v>-8.3490000000000002</c:v>
                </c:pt>
                <c:pt idx="2182">
                  <c:v>-8.3390000000000004</c:v>
                </c:pt>
                <c:pt idx="2183">
                  <c:v>-8.3290000000000006</c:v>
                </c:pt>
                <c:pt idx="2184">
                  <c:v>-8.3190000000000008</c:v>
                </c:pt>
                <c:pt idx="2185">
                  <c:v>-8.3089999999999993</c:v>
                </c:pt>
                <c:pt idx="2186">
                  <c:v>-8.2989999999999995</c:v>
                </c:pt>
                <c:pt idx="2187">
                  <c:v>-8.2889999999999997</c:v>
                </c:pt>
                <c:pt idx="2188">
                  <c:v>-8.2789999999999999</c:v>
                </c:pt>
                <c:pt idx="2189">
                  <c:v>-8.2690000000000001</c:v>
                </c:pt>
                <c:pt idx="2190">
                  <c:v>-8.2590000000000003</c:v>
                </c:pt>
                <c:pt idx="2191">
                  <c:v>-8.2490000000000006</c:v>
                </c:pt>
                <c:pt idx="2192">
                  <c:v>-8.2390000000000008</c:v>
                </c:pt>
                <c:pt idx="2193">
                  <c:v>-8.2289999999999992</c:v>
                </c:pt>
                <c:pt idx="2194">
                  <c:v>-8.2189999999999994</c:v>
                </c:pt>
                <c:pt idx="2195">
                  <c:v>-8.2089999999999996</c:v>
                </c:pt>
                <c:pt idx="2196">
                  <c:v>-8.1989999999999998</c:v>
                </c:pt>
                <c:pt idx="2197">
                  <c:v>-8.1890000000000001</c:v>
                </c:pt>
                <c:pt idx="2198">
                  <c:v>-8.1790000000000003</c:v>
                </c:pt>
                <c:pt idx="2199">
                  <c:v>-8.1690000000000005</c:v>
                </c:pt>
                <c:pt idx="2200">
                  <c:v>-8.1590000000000007</c:v>
                </c:pt>
                <c:pt idx="2201">
                  <c:v>-8.1489999999999991</c:v>
                </c:pt>
                <c:pt idx="2202">
                  <c:v>-8.1389999999999993</c:v>
                </c:pt>
                <c:pt idx="2203">
                  <c:v>-8.1289999999999996</c:v>
                </c:pt>
                <c:pt idx="2204">
                  <c:v>-8.1189999999999998</c:v>
                </c:pt>
                <c:pt idx="2205">
                  <c:v>-8.109</c:v>
                </c:pt>
                <c:pt idx="2206">
                  <c:v>-8.0990000000000002</c:v>
                </c:pt>
                <c:pt idx="2207">
                  <c:v>-8.0890000000000004</c:v>
                </c:pt>
                <c:pt idx="2208">
                  <c:v>-8.0790000000000006</c:v>
                </c:pt>
                <c:pt idx="2209">
                  <c:v>-8.0690000000000008</c:v>
                </c:pt>
                <c:pt idx="2210">
                  <c:v>-8.0589999999999993</c:v>
                </c:pt>
                <c:pt idx="2211">
                  <c:v>-8.0489999999999995</c:v>
                </c:pt>
                <c:pt idx="2212">
                  <c:v>-8.0389999999999997</c:v>
                </c:pt>
                <c:pt idx="2213">
                  <c:v>-8.0289999999999999</c:v>
                </c:pt>
                <c:pt idx="2214">
                  <c:v>-8.0190000000000001</c:v>
                </c:pt>
                <c:pt idx="2215">
                  <c:v>-8.0090000000000003</c:v>
                </c:pt>
                <c:pt idx="2216">
                  <c:v>-7.9989999999999997</c:v>
                </c:pt>
                <c:pt idx="2217">
                  <c:v>-7.9889999999999999</c:v>
                </c:pt>
                <c:pt idx="2218">
                  <c:v>-7.9790000000000001</c:v>
                </c:pt>
                <c:pt idx="2219">
                  <c:v>-7.9690000000000003</c:v>
                </c:pt>
                <c:pt idx="2220">
                  <c:v>-7.9589999999999996</c:v>
                </c:pt>
                <c:pt idx="2221">
                  <c:v>-7.9489999999999998</c:v>
                </c:pt>
                <c:pt idx="2222">
                  <c:v>-7.9390000000000001</c:v>
                </c:pt>
                <c:pt idx="2223">
                  <c:v>-7.9290000000000003</c:v>
                </c:pt>
                <c:pt idx="2224">
                  <c:v>-7.9189999999999996</c:v>
                </c:pt>
                <c:pt idx="2225">
                  <c:v>-7.9089999999999998</c:v>
                </c:pt>
                <c:pt idx="2226">
                  <c:v>-7.899</c:v>
                </c:pt>
                <c:pt idx="2227">
                  <c:v>-7.8890000000000002</c:v>
                </c:pt>
                <c:pt idx="2228">
                  <c:v>-7.8789999999999996</c:v>
                </c:pt>
                <c:pt idx="2229">
                  <c:v>-7.8689999999999998</c:v>
                </c:pt>
                <c:pt idx="2230">
                  <c:v>-7.859</c:v>
                </c:pt>
                <c:pt idx="2231">
                  <c:v>-7.8490000000000002</c:v>
                </c:pt>
                <c:pt idx="2232">
                  <c:v>-7.8390000000000004</c:v>
                </c:pt>
                <c:pt idx="2233">
                  <c:v>-7.8289999999999997</c:v>
                </c:pt>
                <c:pt idx="2234">
                  <c:v>-7.819</c:v>
                </c:pt>
                <c:pt idx="2235">
                  <c:v>-7.8090000000000002</c:v>
                </c:pt>
                <c:pt idx="2236">
                  <c:v>-7.7990000000000004</c:v>
                </c:pt>
                <c:pt idx="2237">
                  <c:v>-7.7889999999999997</c:v>
                </c:pt>
                <c:pt idx="2238">
                  <c:v>-7.7789999999999999</c:v>
                </c:pt>
                <c:pt idx="2239">
                  <c:v>-7.7690000000000001</c:v>
                </c:pt>
                <c:pt idx="2240">
                  <c:v>-7.7590000000000003</c:v>
                </c:pt>
                <c:pt idx="2241">
                  <c:v>-7.7489999999999997</c:v>
                </c:pt>
                <c:pt idx="2242">
                  <c:v>-7.7389999999999999</c:v>
                </c:pt>
                <c:pt idx="2243">
                  <c:v>-7.7290000000000001</c:v>
                </c:pt>
                <c:pt idx="2244">
                  <c:v>-7.7190000000000003</c:v>
                </c:pt>
                <c:pt idx="2245">
                  <c:v>-7.7089999999999996</c:v>
                </c:pt>
                <c:pt idx="2246">
                  <c:v>-7.6989999999999998</c:v>
                </c:pt>
                <c:pt idx="2247">
                  <c:v>-7.6890000000000001</c:v>
                </c:pt>
                <c:pt idx="2248">
                  <c:v>-7.6790000000000003</c:v>
                </c:pt>
                <c:pt idx="2249">
                  <c:v>-7.6689999999999996</c:v>
                </c:pt>
                <c:pt idx="2250">
                  <c:v>-7.6589999999999998</c:v>
                </c:pt>
                <c:pt idx="2251">
                  <c:v>-7.649</c:v>
                </c:pt>
                <c:pt idx="2252">
                  <c:v>-7.6390000000000002</c:v>
                </c:pt>
                <c:pt idx="2253">
                  <c:v>-7.6289999999999996</c:v>
                </c:pt>
                <c:pt idx="2254">
                  <c:v>-7.6189999999999998</c:v>
                </c:pt>
                <c:pt idx="2255">
                  <c:v>-7.609</c:v>
                </c:pt>
                <c:pt idx="2256">
                  <c:v>-7.5990000000000002</c:v>
                </c:pt>
                <c:pt idx="2257">
                  <c:v>-7.5890000000000004</c:v>
                </c:pt>
                <c:pt idx="2258">
                  <c:v>-7.5789999999999997</c:v>
                </c:pt>
                <c:pt idx="2259">
                  <c:v>-7.569</c:v>
                </c:pt>
                <c:pt idx="2260">
                  <c:v>-7.5590000000000002</c:v>
                </c:pt>
                <c:pt idx="2261">
                  <c:v>-7.5490000000000004</c:v>
                </c:pt>
                <c:pt idx="2262">
                  <c:v>-7.5389999999999997</c:v>
                </c:pt>
                <c:pt idx="2263">
                  <c:v>-7.5289999999999999</c:v>
                </c:pt>
                <c:pt idx="2264">
                  <c:v>-7.5190000000000001</c:v>
                </c:pt>
                <c:pt idx="2265">
                  <c:v>-7.5090000000000003</c:v>
                </c:pt>
                <c:pt idx="2266">
                  <c:v>-7.4989999999999997</c:v>
                </c:pt>
                <c:pt idx="2267">
                  <c:v>-7.4889999999999999</c:v>
                </c:pt>
                <c:pt idx="2268">
                  <c:v>-7.4790000000000001</c:v>
                </c:pt>
                <c:pt idx="2269">
                  <c:v>-7.4690000000000003</c:v>
                </c:pt>
                <c:pt idx="2270">
                  <c:v>-7.4589999999999996</c:v>
                </c:pt>
                <c:pt idx="2271">
                  <c:v>-7.4489999999999998</c:v>
                </c:pt>
                <c:pt idx="2272">
                  <c:v>-7.4390000000000001</c:v>
                </c:pt>
                <c:pt idx="2273">
                  <c:v>-7.4290000000000003</c:v>
                </c:pt>
                <c:pt idx="2274">
                  <c:v>-7.4189999999999996</c:v>
                </c:pt>
                <c:pt idx="2275">
                  <c:v>-7.4089999999999998</c:v>
                </c:pt>
                <c:pt idx="2276">
                  <c:v>-7.399</c:v>
                </c:pt>
                <c:pt idx="2277">
                  <c:v>-7.3890000000000002</c:v>
                </c:pt>
                <c:pt idx="2278">
                  <c:v>-7.3789999999999996</c:v>
                </c:pt>
                <c:pt idx="2279">
                  <c:v>-7.3689999999999998</c:v>
                </c:pt>
                <c:pt idx="2280">
                  <c:v>-7.359</c:v>
                </c:pt>
                <c:pt idx="2281">
                  <c:v>-7.3490000000000002</c:v>
                </c:pt>
                <c:pt idx="2282">
                  <c:v>-7.3390000000000004</c:v>
                </c:pt>
                <c:pt idx="2283">
                  <c:v>-7.3289999999999997</c:v>
                </c:pt>
                <c:pt idx="2284">
                  <c:v>-7.319</c:v>
                </c:pt>
                <c:pt idx="2285">
                  <c:v>-7.3090000000000002</c:v>
                </c:pt>
                <c:pt idx="2286">
                  <c:v>-7.2990000000000004</c:v>
                </c:pt>
                <c:pt idx="2287">
                  <c:v>-7.2889999999999997</c:v>
                </c:pt>
                <c:pt idx="2288">
                  <c:v>-7.2789999999999999</c:v>
                </c:pt>
                <c:pt idx="2289">
                  <c:v>-7.2690000000000001</c:v>
                </c:pt>
                <c:pt idx="2290">
                  <c:v>-7.2590000000000003</c:v>
                </c:pt>
                <c:pt idx="2291">
                  <c:v>-7.2489999999999997</c:v>
                </c:pt>
                <c:pt idx="2292">
                  <c:v>-7.2389999999999999</c:v>
                </c:pt>
                <c:pt idx="2293">
                  <c:v>-7.2290000000000001</c:v>
                </c:pt>
                <c:pt idx="2294">
                  <c:v>-7.2190000000000003</c:v>
                </c:pt>
                <c:pt idx="2295">
                  <c:v>-7.2089999999999996</c:v>
                </c:pt>
                <c:pt idx="2296">
                  <c:v>-7.1989999999999998</c:v>
                </c:pt>
                <c:pt idx="2297">
                  <c:v>-7.1890000000000001</c:v>
                </c:pt>
                <c:pt idx="2298">
                  <c:v>-7.1790000000000003</c:v>
                </c:pt>
                <c:pt idx="2299">
                  <c:v>-7.1689999999999996</c:v>
                </c:pt>
                <c:pt idx="2300">
                  <c:v>-7.1589999999999998</c:v>
                </c:pt>
                <c:pt idx="2301">
                  <c:v>-7.149</c:v>
                </c:pt>
                <c:pt idx="2302">
                  <c:v>-7.1390000000000002</c:v>
                </c:pt>
                <c:pt idx="2303">
                  <c:v>-7.1289999999999996</c:v>
                </c:pt>
                <c:pt idx="2304">
                  <c:v>-7.1189999999999998</c:v>
                </c:pt>
                <c:pt idx="2305">
                  <c:v>-7.109</c:v>
                </c:pt>
                <c:pt idx="2306">
                  <c:v>-7.0990000000000002</c:v>
                </c:pt>
                <c:pt idx="2307">
                  <c:v>-7.0890000000000004</c:v>
                </c:pt>
                <c:pt idx="2308">
                  <c:v>-7.0789999999999997</c:v>
                </c:pt>
                <c:pt idx="2309">
                  <c:v>-7.069</c:v>
                </c:pt>
                <c:pt idx="2310">
                  <c:v>-7.0590000000000002</c:v>
                </c:pt>
                <c:pt idx="2311">
                  <c:v>-7.0490000000000004</c:v>
                </c:pt>
                <c:pt idx="2312">
                  <c:v>-7.0389999999999997</c:v>
                </c:pt>
                <c:pt idx="2313">
                  <c:v>-7.0289999999999999</c:v>
                </c:pt>
                <c:pt idx="2314">
                  <c:v>-7.0190000000000001</c:v>
                </c:pt>
                <c:pt idx="2315">
                  <c:v>-7.0090000000000003</c:v>
                </c:pt>
                <c:pt idx="2316">
                  <c:v>-6.9989999999999997</c:v>
                </c:pt>
                <c:pt idx="2317">
                  <c:v>-6.9889999999999999</c:v>
                </c:pt>
                <c:pt idx="2318">
                  <c:v>-6.9790000000000001</c:v>
                </c:pt>
                <c:pt idx="2319">
                  <c:v>-6.9690000000000003</c:v>
                </c:pt>
                <c:pt idx="2320">
                  <c:v>-6.9589999999999996</c:v>
                </c:pt>
                <c:pt idx="2321">
                  <c:v>-6.9489999999999998</c:v>
                </c:pt>
                <c:pt idx="2322">
                  <c:v>-6.9390000000000001</c:v>
                </c:pt>
                <c:pt idx="2323">
                  <c:v>-6.9290000000000003</c:v>
                </c:pt>
                <c:pt idx="2324">
                  <c:v>-6.9189999999999996</c:v>
                </c:pt>
                <c:pt idx="2325">
                  <c:v>-6.9089999999999998</c:v>
                </c:pt>
                <c:pt idx="2326">
                  <c:v>-6.899</c:v>
                </c:pt>
                <c:pt idx="2327">
                  <c:v>-6.8890000000000002</c:v>
                </c:pt>
                <c:pt idx="2328">
                  <c:v>-6.8789999999999996</c:v>
                </c:pt>
                <c:pt idx="2329">
                  <c:v>-6.8689999999999998</c:v>
                </c:pt>
                <c:pt idx="2330">
                  <c:v>-6.859</c:v>
                </c:pt>
                <c:pt idx="2331">
                  <c:v>-6.8490000000000002</c:v>
                </c:pt>
                <c:pt idx="2332">
                  <c:v>-6.84</c:v>
                </c:pt>
                <c:pt idx="2333">
                  <c:v>-6.83</c:v>
                </c:pt>
                <c:pt idx="2334">
                  <c:v>-6.82</c:v>
                </c:pt>
                <c:pt idx="2335">
                  <c:v>-6.81</c:v>
                </c:pt>
                <c:pt idx="2336">
                  <c:v>-6.8</c:v>
                </c:pt>
                <c:pt idx="2337">
                  <c:v>-6.79</c:v>
                </c:pt>
                <c:pt idx="2338">
                  <c:v>-6.78</c:v>
                </c:pt>
                <c:pt idx="2339">
                  <c:v>-6.77</c:v>
                </c:pt>
                <c:pt idx="2340">
                  <c:v>-6.76</c:v>
                </c:pt>
                <c:pt idx="2341">
                  <c:v>-6.75</c:v>
                </c:pt>
                <c:pt idx="2342">
                  <c:v>-6.74</c:v>
                </c:pt>
                <c:pt idx="2343">
                  <c:v>-6.73</c:v>
                </c:pt>
                <c:pt idx="2344">
                  <c:v>-6.72</c:v>
                </c:pt>
                <c:pt idx="2345">
                  <c:v>-6.71</c:v>
                </c:pt>
                <c:pt idx="2346">
                  <c:v>-6.7</c:v>
                </c:pt>
                <c:pt idx="2347">
                  <c:v>-6.69</c:v>
                </c:pt>
                <c:pt idx="2348">
                  <c:v>-6.68</c:v>
                </c:pt>
                <c:pt idx="2349">
                  <c:v>-6.67</c:v>
                </c:pt>
                <c:pt idx="2350">
                  <c:v>-6.66</c:v>
                </c:pt>
                <c:pt idx="2351">
                  <c:v>-6.65</c:v>
                </c:pt>
                <c:pt idx="2352">
                  <c:v>-6.64</c:v>
                </c:pt>
                <c:pt idx="2353">
                  <c:v>-6.63</c:v>
                </c:pt>
                <c:pt idx="2354">
                  <c:v>-6.62</c:v>
                </c:pt>
                <c:pt idx="2355">
                  <c:v>-6.61</c:v>
                </c:pt>
                <c:pt idx="2356">
                  <c:v>-6.6</c:v>
                </c:pt>
                <c:pt idx="2357">
                  <c:v>-6.59</c:v>
                </c:pt>
                <c:pt idx="2358">
                  <c:v>-6.58</c:v>
                </c:pt>
                <c:pt idx="2359">
                  <c:v>-6.57</c:v>
                </c:pt>
                <c:pt idx="2360">
                  <c:v>-6.56</c:v>
                </c:pt>
                <c:pt idx="2361">
                  <c:v>-6.55</c:v>
                </c:pt>
                <c:pt idx="2362">
                  <c:v>-6.54</c:v>
                </c:pt>
                <c:pt idx="2363">
                  <c:v>-6.53</c:v>
                </c:pt>
                <c:pt idx="2364">
                  <c:v>-6.52</c:v>
                </c:pt>
                <c:pt idx="2365">
                  <c:v>-6.51</c:v>
                </c:pt>
                <c:pt idx="2366">
                  <c:v>-6.5</c:v>
                </c:pt>
                <c:pt idx="2367">
                  <c:v>-6.49</c:v>
                </c:pt>
                <c:pt idx="2368">
                  <c:v>-6.48</c:v>
                </c:pt>
                <c:pt idx="2369">
                  <c:v>-6.47</c:v>
                </c:pt>
                <c:pt idx="2370">
                  <c:v>-6.46</c:v>
                </c:pt>
                <c:pt idx="2371">
                  <c:v>-6.45</c:v>
                </c:pt>
                <c:pt idx="2372">
                  <c:v>-6.44</c:v>
                </c:pt>
                <c:pt idx="2373">
                  <c:v>-6.43</c:v>
                </c:pt>
                <c:pt idx="2374">
                  <c:v>-6.42</c:v>
                </c:pt>
                <c:pt idx="2375">
                  <c:v>-6.41</c:v>
                </c:pt>
                <c:pt idx="2376">
                  <c:v>-6.4</c:v>
                </c:pt>
                <c:pt idx="2377">
                  <c:v>-6.39</c:v>
                </c:pt>
                <c:pt idx="2378">
                  <c:v>-6.38</c:v>
                </c:pt>
                <c:pt idx="2379">
                  <c:v>-6.37</c:v>
                </c:pt>
                <c:pt idx="2380">
                  <c:v>-6.36</c:v>
                </c:pt>
                <c:pt idx="2381">
                  <c:v>-6.35</c:v>
                </c:pt>
                <c:pt idx="2382">
                  <c:v>-6.34</c:v>
                </c:pt>
                <c:pt idx="2383">
                  <c:v>-6.33</c:v>
                </c:pt>
                <c:pt idx="2384">
                  <c:v>-6.32</c:v>
                </c:pt>
                <c:pt idx="2385">
                  <c:v>-6.31</c:v>
                </c:pt>
                <c:pt idx="2386">
                  <c:v>-6.3</c:v>
                </c:pt>
                <c:pt idx="2387">
                  <c:v>-6.29</c:v>
                </c:pt>
                <c:pt idx="2388">
                  <c:v>-6.28</c:v>
                </c:pt>
                <c:pt idx="2389">
                  <c:v>-6.27</c:v>
                </c:pt>
                <c:pt idx="2390">
                  <c:v>-6.26</c:v>
                </c:pt>
                <c:pt idx="2391">
                  <c:v>-6.25</c:v>
                </c:pt>
                <c:pt idx="2392">
                  <c:v>-6.24</c:v>
                </c:pt>
                <c:pt idx="2393">
                  <c:v>-6.23</c:v>
                </c:pt>
                <c:pt idx="2394">
                  <c:v>-6.22</c:v>
                </c:pt>
                <c:pt idx="2395">
                  <c:v>-6.21</c:v>
                </c:pt>
                <c:pt idx="2396">
                  <c:v>-6.2</c:v>
                </c:pt>
                <c:pt idx="2397">
                  <c:v>-6.19</c:v>
                </c:pt>
                <c:pt idx="2398">
                  <c:v>-6.18</c:v>
                </c:pt>
                <c:pt idx="2399">
                  <c:v>-6.17</c:v>
                </c:pt>
                <c:pt idx="2400">
                  <c:v>-6.16</c:v>
                </c:pt>
                <c:pt idx="2401">
                  <c:v>-6.15</c:v>
                </c:pt>
                <c:pt idx="2402">
                  <c:v>-6.14</c:v>
                </c:pt>
                <c:pt idx="2403">
                  <c:v>-6.13</c:v>
                </c:pt>
                <c:pt idx="2404">
                  <c:v>-6.12</c:v>
                </c:pt>
                <c:pt idx="2405">
                  <c:v>-6.11</c:v>
                </c:pt>
                <c:pt idx="2406">
                  <c:v>-6.1</c:v>
                </c:pt>
                <c:pt idx="2407">
                  <c:v>-6.09</c:v>
                </c:pt>
                <c:pt idx="2408">
                  <c:v>-6.08</c:v>
                </c:pt>
                <c:pt idx="2409">
                  <c:v>-6.07</c:v>
                </c:pt>
                <c:pt idx="2410">
                  <c:v>-6.06</c:v>
                </c:pt>
                <c:pt idx="2411">
                  <c:v>-6.05</c:v>
                </c:pt>
                <c:pt idx="2412">
                  <c:v>-6.04</c:v>
                </c:pt>
                <c:pt idx="2413">
                  <c:v>-6.03</c:v>
                </c:pt>
                <c:pt idx="2414">
                  <c:v>-6.02</c:v>
                </c:pt>
                <c:pt idx="2415">
                  <c:v>-6.01</c:v>
                </c:pt>
                <c:pt idx="2416">
                  <c:v>-6</c:v>
                </c:pt>
                <c:pt idx="2417">
                  <c:v>-5.99</c:v>
                </c:pt>
                <c:pt idx="2418">
                  <c:v>-5.98</c:v>
                </c:pt>
                <c:pt idx="2419">
                  <c:v>-5.97</c:v>
                </c:pt>
                <c:pt idx="2420">
                  <c:v>-5.96</c:v>
                </c:pt>
                <c:pt idx="2421">
                  <c:v>-5.95</c:v>
                </c:pt>
                <c:pt idx="2422">
                  <c:v>-5.94</c:v>
                </c:pt>
                <c:pt idx="2423">
                  <c:v>-5.93</c:v>
                </c:pt>
                <c:pt idx="2424">
                  <c:v>-5.92</c:v>
                </c:pt>
                <c:pt idx="2425">
                  <c:v>-5.91</c:v>
                </c:pt>
                <c:pt idx="2426">
                  <c:v>-5.9</c:v>
                </c:pt>
                <c:pt idx="2427">
                  <c:v>-5.89</c:v>
                </c:pt>
                <c:pt idx="2428">
                  <c:v>-5.88</c:v>
                </c:pt>
                <c:pt idx="2429">
                  <c:v>-5.87</c:v>
                </c:pt>
                <c:pt idx="2430">
                  <c:v>-5.86</c:v>
                </c:pt>
                <c:pt idx="2431">
                  <c:v>-5.85</c:v>
                </c:pt>
                <c:pt idx="2432">
                  <c:v>-5.84</c:v>
                </c:pt>
                <c:pt idx="2433">
                  <c:v>-5.83</c:v>
                </c:pt>
                <c:pt idx="2434">
                  <c:v>-5.82</c:v>
                </c:pt>
                <c:pt idx="2435">
                  <c:v>-5.81</c:v>
                </c:pt>
                <c:pt idx="2436">
                  <c:v>-5.8</c:v>
                </c:pt>
                <c:pt idx="2437">
                  <c:v>-5.79</c:v>
                </c:pt>
                <c:pt idx="2438">
                  <c:v>-5.78</c:v>
                </c:pt>
                <c:pt idx="2439">
                  <c:v>-5.77</c:v>
                </c:pt>
                <c:pt idx="2440">
                  <c:v>-5.76</c:v>
                </c:pt>
                <c:pt idx="2441">
                  <c:v>-5.75</c:v>
                </c:pt>
                <c:pt idx="2442">
                  <c:v>-5.74</c:v>
                </c:pt>
                <c:pt idx="2443">
                  <c:v>-5.73</c:v>
                </c:pt>
                <c:pt idx="2444">
                  <c:v>-5.72</c:v>
                </c:pt>
                <c:pt idx="2445">
                  <c:v>-5.71</c:v>
                </c:pt>
                <c:pt idx="2446">
                  <c:v>-5.7</c:v>
                </c:pt>
                <c:pt idx="2447">
                  <c:v>-5.69</c:v>
                </c:pt>
                <c:pt idx="2448">
                  <c:v>-5.68</c:v>
                </c:pt>
                <c:pt idx="2449">
                  <c:v>-5.67</c:v>
                </c:pt>
                <c:pt idx="2450">
                  <c:v>-5.66</c:v>
                </c:pt>
                <c:pt idx="2451">
                  <c:v>-5.65</c:v>
                </c:pt>
                <c:pt idx="2452">
                  <c:v>-5.64</c:v>
                </c:pt>
                <c:pt idx="2453">
                  <c:v>-5.63</c:v>
                </c:pt>
                <c:pt idx="2454">
                  <c:v>-5.62</c:v>
                </c:pt>
                <c:pt idx="2455">
                  <c:v>-5.61</c:v>
                </c:pt>
                <c:pt idx="2456">
                  <c:v>-5.6</c:v>
                </c:pt>
                <c:pt idx="2457">
                  <c:v>-5.59</c:v>
                </c:pt>
                <c:pt idx="2458">
                  <c:v>-5.58</c:v>
                </c:pt>
                <c:pt idx="2459">
                  <c:v>-5.57</c:v>
                </c:pt>
                <c:pt idx="2460">
                  <c:v>-5.56</c:v>
                </c:pt>
                <c:pt idx="2461">
                  <c:v>-5.55</c:v>
                </c:pt>
                <c:pt idx="2462">
                  <c:v>-5.54</c:v>
                </c:pt>
                <c:pt idx="2463">
                  <c:v>-5.53</c:v>
                </c:pt>
                <c:pt idx="2464">
                  <c:v>-5.52</c:v>
                </c:pt>
                <c:pt idx="2465">
                  <c:v>-5.51</c:v>
                </c:pt>
                <c:pt idx="2466">
                  <c:v>-5.5</c:v>
                </c:pt>
                <c:pt idx="2467">
                  <c:v>-5.49</c:v>
                </c:pt>
                <c:pt idx="2468">
                  <c:v>-5.48</c:v>
                </c:pt>
                <c:pt idx="2469">
                  <c:v>-5.47</c:v>
                </c:pt>
                <c:pt idx="2470">
                  <c:v>-5.46</c:v>
                </c:pt>
                <c:pt idx="2471">
                  <c:v>-5.45</c:v>
                </c:pt>
                <c:pt idx="2472">
                  <c:v>-5.44</c:v>
                </c:pt>
                <c:pt idx="2473">
                  <c:v>-5.43</c:v>
                </c:pt>
                <c:pt idx="2474">
                  <c:v>-5.42</c:v>
                </c:pt>
                <c:pt idx="2475">
                  <c:v>-5.41</c:v>
                </c:pt>
                <c:pt idx="2476">
                  <c:v>-5.4</c:v>
                </c:pt>
                <c:pt idx="2477">
                  <c:v>-5.39</c:v>
                </c:pt>
                <c:pt idx="2478">
                  <c:v>-5.38</c:v>
                </c:pt>
                <c:pt idx="2479">
                  <c:v>-5.37</c:v>
                </c:pt>
                <c:pt idx="2480">
                  <c:v>-5.36</c:v>
                </c:pt>
                <c:pt idx="2481">
                  <c:v>-5.35</c:v>
                </c:pt>
                <c:pt idx="2482">
                  <c:v>-5.34</c:v>
                </c:pt>
                <c:pt idx="2483">
                  <c:v>-5.33</c:v>
                </c:pt>
                <c:pt idx="2484">
                  <c:v>-5.32</c:v>
                </c:pt>
                <c:pt idx="2485">
                  <c:v>-5.31</c:v>
                </c:pt>
                <c:pt idx="2486">
                  <c:v>-5.3</c:v>
                </c:pt>
                <c:pt idx="2487">
                  <c:v>-5.29</c:v>
                </c:pt>
                <c:pt idx="2488">
                  <c:v>-5.28</c:v>
                </c:pt>
                <c:pt idx="2489">
                  <c:v>-5.27</c:v>
                </c:pt>
                <c:pt idx="2490">
                  <c:v>-5.26</c:v>
                </c:pt>
                <c:pt idx="2491">
                  <c:v>-5.25</c:v>
                </c:pt>
                <c:pt idx="2492">
                  <c:v>-5.24</c:v>
                </c:pt>
                <c:pt idx="2493">
                  <c:v>-5.23</c:v>
                </c:pt>
                <c:pt idx="2494">
                  <c:v>-5.22</c:v>
                </c:pt>
                <c:pt idx="2495">
                  <c:v>-5.21</c:v>
                </c:pt>
                <c:pt idx="2496">
                  <c:v>-5.2</c:v>
                </c:pt>
                <c:pt idx="2497">
                  <c:v>-5.19</c:v>
                </c:pt>
                <c:pt idx="2498">
                  <c:v>-5.18</c:v>
                </c:pt>
                <c:pt idx="2499">
                  <c:v>-5.17</c:v>
                </c:pt>
                <c:pt idx="2500">
                  <c:v>-5.16</c:v>
                </c:pt>
                <c:pt idx="2501">
                  <c:v>-5.15</c:v>
                </c:pt>
                <c:pt idx="2502">
                  <c:v>-5.14</c:v>
                </c:pt>
                <c:pt idx="2503">
                  <c:v>-5.13</c:v>
                </c:pt>
                <c:pt idx="2504">
                  <c:v>-5.12</c:v>
                </c:pt>
                <c:pt idx="2505">
                  <c:v>-5.1100000000000003</c:v>
                </c:pt>
                <c:pt idx="2506">
                  <c:v>-5.0999999999999996</c:v>
                </c:pt>
                <c:pt idx="2507">
                  <c:v>-5.09</c:v>
                </c:pt>
                <c:pt idx="2508">
                  <c:v>-5.08</c:v>
                </c:pt>
                <c:pt idx="2509">
                  <c:v>-5.07</c:v>
                </c:pt>
                <c:pt idx="2510">
                  <c:v>-5.0599999999999996</c:v>
                </c:pt>
                <c:pt idx="2511">
                  <c:v>-5.0510000000000002</c:v>
                </c:pt>
                <c:pt idx="2512">
                  <c:v>-5.0410000000000004</c:v>
                </c:pt>
                <c:pt idx="2513">
                  <c:v>-5.0309999999999997</c:v>
                </c:pt>
                <c:pt idx="2514">
                  <c:v>-5.0209999999999999</c:v>
                </c:pt>
                <c:pt idx="2515">
                  <c:v>-5.0110000000000001</c:v>
                </c:pt>
                <c:pt idx="2516">
                  <c:v>-5.0010000000000003</c:v>
                </c:pt>
                <c:pt idx="2517">
                  <c:v>-4.9909999999999997</c:v>
                </c:pt>
                <c:pt idx="2518">
                  <c:v>-4.9809999999999999</c:v>
                </c:pt>
                <c:pt idx="2519">
                  <c:v>-4.9710000000000001</c:v>
                </c:pt>
                <c:pt idx="2520">
                  <c:v>-4.9610000000000003</c:v>
                </c:pt>
                <c:pt idx="2521">
                  <c:v>-4.9509999999999996</c:v>
                </c:pt>
                <c:pt idx="2522">
                  <c:v>-4.9409999999999998</c:v>
                </c:pt>
                <c:pt idx="2523">
                  <c:v>-4.931</c:v>
                </c:pt>
                <c:pt idx="2524">
                  <c:v>-4.9210000000000003</c:v>
                </c:pt>
                <c:pt idx="2525">
                  <c:v>-4.9109999999999996</c:v>
                </c:pt>
                <c:pt idx="2526">
                  <c:v>-4.9009999999999998</c:v>
                </c:pt>
                <c:pt idx="2527">
                  <c:v>-4.891</c:v>
                </c:pt>
                <c:pt idx="2528">
                  <c:v>-4.8810000000000002</c:v>
                </c:pt>
                <c:pt idx="2529">
                  <c:v>-4.8710000000000004</c:v>
                </c:pt>
                <c:pt idx="2530">
                  <c:v>-4.8609999999999998</c:v>
                </c:pt>
                <c:pt idx="2531">
                  <c:v>-4.851</c:v>
                </c:pt>
                <c:pt idx="2532">
                  <c:v>-4.8410000000000002</c:v>
                </c:pt>
                <c:pt idx="2533">
                  <c:v>-4.8310000000000004</c:v>
                </c:pt>
                <c:pt idx="2534">
                  <c:v>-4.8209999999999997</c:v>
                </c:pt>
                <c:pt idx="2535">
                  <c:v>-4.8109999999999999</c:v>
                </c:pt>
                <c:pt idx="2536">
                  <c:v>-4.8010000000000002</c:v>
                </c:pt>
                <c:pt idx="2537">
                  <c:v>-4.7910000000000004</c:v>
                </c:pt>
                <c:pt idx="2538">
                  <c:v>-4.7809999999999997</c:v>
                </c:pt>
                <c:pt idx="2539">
                  <c:v>-4.7709999999999999</c:v>
                </c:pt>
                <c:pt idx="2540">
                  <c:v>-4.7610000000000001</c:v>
                </c:pt>
                <c:pt idx="2541">
                  <c:v>-4.7510000000000003</c:v>
                </c:pt>
                <c:pt idx="2542">
                  <c:v>-4.7409999999999997</c:v>
                </c:pt>
                <c:pt idx="2543">
                  <c:v>-4.7309999999999999</c:v>
                </c:pt>
                <c:pt idx="2544">
                  <c:v>-4.7210000000000001</c:v>
                </c:pt>
                <c:pt idx="2545">
                  <c:v>-4.7110000000000003</c:v>
                </c:pt>
                <c:pt idx="2546">
                  <c:v>-4.7009999999999996</c:v>
                </c:pt>
                <c:pt idx="2547">
                  <c:v>-4.6909999999999998</c:v>
                </c:pt>
                <c:pt idx="2548">
                  <c:v>-4.681</c:v>
                </c:pt>
                <c:pt idx="2549">
                  <c:v>-4.6710000000000003</c:v>
                </c:pt>
                <c:pt idx="2550">
                  <c:v>-4.6609999999999996</c:v>
                </c:pt>
                <c:pt idx="2551">
                  <c:v>-4.6509999999999998</c:v>
                </c:pt>
                <c:pt idx="2552">
                  <c:v>-4.641</c:v>
                </c:pt>
                <c:pt idx="2553">
                  <c:v>-4.6310000000000002</c:v>
                </c:pt>
                <c:pt idx="2554">
                  <c:v>-4.6210000000000004</c:v>
                </c:pt>
                <c:pt idx="2555">
                  <c:v>-4.6109999999999998</c:v>
                </c:pt>
                <c:pt idx="2556">
                  <c:v>-4.601</c:v>
                </c:pt>
                <c:pt idx="2557">
                  <c:v>-4.5910000000000002</c:v>
                </c:pt>
                <c:pt idx="2558">
                  <c:v>-4.5810000000000004</c:v>
                </c:pt>
                <c:pt idx="2559">
                  <c:v>-4.5709999999999997</c:v>
                </c:pt>
                <c:pt idx="2560">
                  <c:v>-4.5609999999999999</c:v>
                </c:pt>
                <c:pt idx="2561">
                  <c:v>-4.5510000000000002</c:v>
                </c:pt>
                <c:pt idx="2562">
                  <c:v>-4.5410000000000004</c:v>
                </c:pt>
                <c:pt idx="2563">
                  <c:v>-4.5309999999999997</c:v>
                </c:pt>
                <c:pt idx="2564">
                  <c:v>-4.5209999999999999</c:v>
                </c:pt>
                <c:pt idx="2565">
                  <c:v>-4.5110000000000001</c:v>
                </c:pt>
                <c:pt idx="2566">
                  <c:v>-4.5010000000000003</c:v>
                </c:pt>
                <c:pt idx="2567">
                  <c:v>-4.4909999999999997</c:v>
                </c:pt>
                <c:pt idx="2568">
                  <c:v>-4.4809999999999999</c:v>
                </c:pt>
                <c:pt idx="2569">
                  <c:v>-4.4710000000000001</c:v>
                </c:pt>
                <c:pt idx="2570">
                  <c:v>-4.4610000000000003</c:v>
                </c:pt>
                <c:pt idx="2571">
                  <c:v>-4.4509999999999996</c:v>
                </c:pt>
                <c:pt idx="2572">
                  <c:v>-4.4409999999999998</c:v>
                </c:pt>
                <c:pt idx="2573">
                  <c:v>-4.431</c:v>
                </c:pt>
                <c:pt idx="2574">
                  <c:v>-4.4210000000000003</c:v>
                </c:pt>
                <c:pt idx="2575">
                  <c:v>-4.4109999999999996</c:v>
                </c:pt>
                <c:pt idx="2576">
                  <c:v>-4.4009999999999998</c:v>
                </c:pt>
                <c:pt idx="2577">
                  <c:v>-4.391</c:v>
                </c:pt>
                <c:pt idx="2578">
                  <c:v>-4.3810000000000002</c:v>
                </c:pt>
                <c:pt idx="2579">
                  <c:v>-4.3710000000000004</c:v>
                </c:pt>
                <c:pt idx="2580">
                  <c:v>-4.3609999999999998</c:v>
                </c:pt>
                <c:pt idx="2581">
                  <c:v>-4.351</c:v>
                </c:pt>
                <c:pt idx="2582">
                  <c:v>-4.3410000000000002</c:v>
                </c:pt>
                <c:pt idx="2583">
                  <c:v>-4.3310000000000004</c:v>
                </c:pt>
                <c:pt idx="2584">
                  <c:v>-4.3209999999999997</c:v>
                </c:pt>
                <c:pt idx="2585">
                  <c:v>-4.3109999999999999</c:v>
                </c:pt>
                <c:pt idx="2586">
                  <c:v>-4.3010000000000002</c:v>
                </c:pt>
                <c:pt idx="2587">
                  <c:v>-4.2910000000000004</c:v>
                </c:pt>
                <c:pt idx="2588">
                  <c:v>-4.2809999999999997</c:v>
                </c:pt>
                <c:pt idx="2589">
                  <c:v>-4.2709999999999999</c:v>
                </c:pt>
                <c:pt idx="2590">
                  <c:v>-4.2610000000000001</c:v>
                </c:pt>
                <c:pt idx="2591">
                  <c:v>-4.2510000000000003</c:v>
                </c:pt>
                <c:pt idx="2592">
                  <c:v>-4.2409999999999997</c:v>
                </c:pt>
                <c:pt idx="2593">
                  <c:v>-4.2309999999999999</c:v>
                </c:pt>
                <c:pt idx="2594">
                  <c:v>-4.2210000000000001</c:v>
                </c:pt>
                <c:pt idx="2595">
                  <c:v>-4.2110000000000003</c:v>
                </c:pt>
                <c:pt idx="2596">
                  <c:v>-4.2009999999999996</c:v>
                </c:pt>
                <c:pt idx="2597">
                  <c:v>-4.1909999999999998</c:v>
                </c:pt>
                <c:pt idx="2598">
                  <c:v>-4.181</c:v>
                </c:pt>
                <c:pt idx="2599">
                  <c:v>-4.1710000000000003</c:v>
                </c:pt>
                <c:pt idx="2600">
                  <c:v>-4.1609999999999996</c:v>
                </c:pt>
                <c:pt idx="2601">
                  <c:v>-4.1509999999999998</c:v>
                </c:pt>
                <c:pt idx="2602">
                  <c:v>-4.141</c:v>
                </c:pt>
                <c:pt idx="2603">
                  <c:v>-4.1310000000000002</c:v>
                </c:pt>
                <c:pt idx="2604">
                  <c:v>-4.1210000000000004</c:v>
                </c:pt>
                <c:pt idx="2605">
                  <c:v>-4.1109999999999998</c:v>
                </c:pt>
                <c:pt idx="2606">
                  <c:v>-4.101</c:v>
                </c:pt>
                <c:pt idx="2607">
                  <c:v>-4.0910000000000002</c:v>
                </c:pt>
                <c:pt idx="2608">
                  <c:v>-4.0810000000000004</c:v>
                </c:pt>
                <c:pt idx="2609">
                  <c:v>-4.0709999999999997</c:v>
                </c:pt>
                <c:pt idx="2610">
                  <c:v>-4.0609999999999999</c:v>
                </c:pt>
                <c:pt idx="2611">
                  <c:v>-4.0510000000000002</c:v>
                </c:pt>
                <c:pt idx="2612">
                  <c:v>-4.0410000000000004</c:v>
                </c:pt>
                <c:pt idx="2613">
                  <c:v>-4.0309999999999997</c:v>
                </c:pt>
                <c:pt idx="2614">
                  <c:v>-4.0209999999999999</c:v>
                </c:pt>
                <c:pt idx="2615">
                  <c:v>-4.0110000000000001</c:v>
                </c:pt>
                <c:pt idx="2616">
                  <c:v>-4.0010000000000003</c:v>
                </c:pt>
                <c:pt idx="2617">
                  <c:v>-3.9910000000000001</c:v>
                </c:pt>
                <c:pt idx="2618">
                  <c:v>-3.9809999999999999</c:v>
                </c:pt>
                <c:pt idx="2619">
                  <c:v>-3.9710000000000001</c:v>
                </c:pt>
                <c:pt idx="2620">
                  <c:v>-3.9609999999999999</c:v>
                </c:pt>
                <c:pt idx="2621">
                  <c:v>-3.9510000000000001</c:v>
                </c:pt>
                <c:pt idx="2622">
                  <c:v>-3.9409999999999998</c:v>
                </c:pt>
                <c:pt idx="2623">
                  <c:v>-3.931</c:v>
                </c:pt>
                <c:pt idx="2624">
                  <c:v>-3.9209999999999998</c:v>
                </c:pt>
                <c:pt idx="2625">
                  <c:v>-3.911</c:v>
                </c:pt>
                <c:pt idx="2626">
                  <c:v>-3.9009999999999998</c:v>
                </c:pt>
                <c:pt idx="2627">
                  <c:v>-3.891</c:v>
                </c:pt>
                <c:pt idx="2628">
                  <c:v>-3.8809999999999998</c:v>
                </c:pt>
                <c:pt idx="2629">
                  <c:v>-3.871</c:v>
                </c:pt>
                <c:pt idx="2630">
                  <c:v>-3.8610000000000002</c:v>
                </c:pt>
                <c:pt idx="2631">
                  <c:v>-3.851</c:v>
                </c:pt>
                <c:pt idx="2632">
                  <c:v>-3.8410000000000002</c:v>
                </c:pt>
                <c:pt idx="2633">
                  <c:v>-3.831</c:v>
                </c:pt>
                <c:pt idx="2634">
                  <c:v>-3.8210000000000002</c:v>
                </c:pt>
                <c:pt idx="2635">
                  <c:v>-3.8109999999999999</c:v>
                </c:pt>
                <c:pt idx="2636">
                  <c:v>-3.8010000000000002</c:v>
                </c:pt>
                <c:pt idx="2637">
                  <c:v>-3.7909999999999999</c:v>
                </c:pt>
                <c:pt idx="2638">
                  <c:v>-3.7810000000000001</c:v>
                </c:pt>
                <c:pt idx="2639">
                  <c:v>-3.7709999999999999</c:v>
                </c:pt>
                <c:pt idx="2640">
                  <c:v>-3.7610000000000001</c:v>
                </c:pt>
                <c:pt idx="2641">
                  <c:v>-3.7509999999999999</c:v>
                </c:pt>
                <c:pt idx="2642">
                  <c:v>-3.7410000000000001</c:v>
                </c:pt>
                <c:pt idx="2643">
                  <c:v>-3.7309999999999999</c:v>
                </c:pt>
                <c:pt idx="2644">
                  <c:v>-3.7210000000000001</c:v>
                </c:pt>
                <c:pt idx="2645">
                  <c:v>-3.7109999999999999</c:v>
                </c:pt>
                <c:pt idx="2646">
                  <c:v>-3.7010000000000001</c:v>
                </c:pt>
                <c:pt idx="2647">
                  <c:v>-3.6909999999999998</c:v>
                </c:pt>
                <c:pt idx="2648">
                  <c:v>-3.681</c:v>
                </c:pt>
                <c:pt idx="2649">
                  <c:v>-3.6709999999999998</c:v>
                </c:pt>
                <c:pt idx="2650">
                  <c:v>-3.661</c:v>
                </c:pt>
                <c:pt idx="2651">
                  <c:v>-3.6509999999999998</c:v>
                </c:pt>
                <c:pt idx="2652">
                  <c:v>-3.641</c:v>
                </c:pt>
                <c:pt idx="2653">
                  <c:v>-3.6309999999999998</c:v>
                </c:pt>
                <c:pt idx="2654">
                  <c:v>-3.621</c:v>
                </c:pt>
                <c:pt idx="2655">
                  <c:v>-3.6110000000000002</c:v>
                </c:pt>
                <c:pt idx="2656">
                  <c:v>-3.601</c:v>
                </c:pt>
                <c:pt idx="2657">
                  <c:v>-3.5910000000000002</c:v>
                </c:pt>
                <c:pt idx="2658">
                  <c:v>-3.581</c:v>
                </c:pt>
                <c:pt idx="2659">
                  <c:v>-3.5710000000000002</c:v>
                </c:pt>
                <c:pt idx="2660">
                  <c:v>-3.5609999999999999</c:v>
                </c:pt>
                <c:pt idx="2661">
                  <c:v>-3.5510000000000002</c:v>
                </c:pt>
                <c:pt idx="2662">
                  <c:v>-3.5409999999999999</c:v>
                </c:pt>
                <c:pt idx="2663">
                  <c:v>-3.5310000000000001</c:v>
                </c:pt>
                <c:pt idx="2664">
                  <c:v>-3.5209999999999999</c:v>
                </c:pt>
                <c:pt idx="2665">
                  <c:v>-3.5110000000000001</c:v>
                </c:pt>
                <c:pt idx="2666">
                  <c:v>-3.5009999999999999</c:v>
                </c:pt>
                <c:pt idx="2667">
                  <c:v>-3.4910000000000001</c:v>
                </c:pt>
                <c:pt idx="2668">
                  <c:v>-3.4809999999999999</c:v>
                </c:pt>
                <c:pt idx="2669">
                  <c:v>-3.4710000000000001</c:v>
                </c:pt>
                <c:pt idx="2670">
                  <c:v>-3.4609999999999999</c:v>
                </c:pt>
                <c:pt idx="2671">
                  <c:v>-3.4510000000000001</c:v>
                </c:pt>
                <c:pt idx="2672">
                  <c:v>-3.4409999999999998</c:v>
                </c:pt>
                <c:pt idx="2673">
                  <c:v>-3.431</c:v>
                </c:pt>
                <c:pt idx="2674">
                  <c:v>-3.4209999999999998</c:v>
                </c:pt>
                <c:pt idx="2675">
                  <c:v>-3.411</c:v>
                </c:pt>
                <c:pt idx="2676">
                  <c:v>-3.4009999999999998</c:v>
                </c:pt>
                <c:pt idx="2677">
                  <c:v>-3.391</c:v>
                </c:pt>
                <c:pt idx="2678">
                  <c:v>-3.3809999999999998</c:v>
                </c:pt>
                <c:pt idx="2679">
                  <c:v>-3.371</c:v>
                </c:pt>
                <c:pt idx="2680">
                  <c:v>-3.3610000000000002</c:v>
                </c:pt>
                <c:pt idx="2681">
                  <c:v>-3.351</c:v>
                </c:pt>
                <c:pt idx="2682">
                  <c:v>-3.3410000000000002</c:v>
                </c:pt>
                <c:pt idx="2683">
                  <c:v>-3.331</c:v>
                </c:pt>
                <c:pt idx="2684">
                  <c:v>-3.3210000000000002</c:v>
                </c:pt>
                <c:pt idx="2685">
                  <c:v>-3.3109999999999999</c:v>
                </c:pt>
                <c:pt idx="2686">
                  <c:v>-3.3010000000000002</c:v>
                </c:pt>
                <c:pt idx="2687">
                  <c:v>-3.2909999999999999</c:v>
                </c:pt>
                <c:pt idx="2688">
                  <c:v>-3.2810000000000001</c:v>
                </c:pt>
                <c:pt idx="2689">
                  <c:v>-3.2709999999999999</c:v>
                </c:pt>
                <c:pt idx="2690">
                  <c:v>-3.262</c:v>
                </c:pt>
                <c:pt idx="2691">
                  <c:v>-3.2519999999999998</c:v>
                </c:pt>
                <c:pt idx="2692">
                  <c:v>-3.242</c:v>
                </c:pt>
                <c:pt idx="2693">
                  <c:v>-3.2320000000000002</c:v>
                </c:pt>
                <c:pt idx="2694">
                  <c:v>-3.222</c:v>
                </c:pt>
                <c:pt idx="2695">
                  <c:v>-3.2120000000000002</c:v>
                </c:pt>
                <c:pt idx="2696">
                  <c:v>-3.202</c:v>
                </c:pt>
                <c:pt idx="2697">
                  <c:v>-3.1920000000000002</c:v>
                </c:pt>
                <c:pt idx="2698">
                  <c:v>-3.1819999999999999</c:v>
                </c:pt>
                <c:pt idx="2699">
                  <c:v>-3.1720000000000002</c:v>
                </c:pt>
                <c:pt idx="2700">
                  <c:v>-3.1619999999999999</c:v>
                </c:pt>
                <c:pt idx="2701">
                  <c:v>-3.1520000000000001</c:v>
                </c:pt>
                <c:pt idx="2702">
                  <c:v>-3.1419999999999999</c:v>
                </c:pt>
                <c:pt idx="2703">
                  <c:v>-3.1320000000000001</c:v>
                </c:pt>
                <c:pt idx="2704">
                  <c:v>-3.1219999999999999</c:v>
                </c:pt>
                <c:pt idx="2705">
                  <c:v>-3.1120000000000001</c:v>
                </c:pt>
                <c:pt idx="2706">
                  <c:v>-3.1019999999999999</c:v>
                </c:pt>
                <c:pt idx="2707">
                  <c:v>-3.0920000000000001</c:v>
                </c:pt>
                <c:pt idx="2708">
                  <c:v>-3.0819999999999999</c:v>
                </c:pt>
                <c:pt idx="2709">
                  <c:v>-3.0720000000000001</c:v>
                </c:pt>
                <c:pt idx="2710">
                  <c:v>-3.0619999999999998</c:v>
                </c:pt>
                <c:pt idx="2711">
                  <c:v>-3.052</c:v>
                </c:pt>
                <c:pt idx="2712">
                  <c:v>-3.0419999999999998</c:v>
                </c:pt>
                <c:pt idx="2713">
                  <c:v>-3.032</c:v>
                </c:pt>
                <c:pt idx="2714">
                  <c:v>-3.0219999999999998</c:v>
                </c:pt>
                <c:pt idx="2715">
                  <c:v>-3.012</c:v>
                </c:pt>
                <c:pt idx="2716">
                  <c:v>-3.0019999999999998</c:v>
                </c:pt>
                <c:pt idx="2717">
                  <c:v>-2.992</c:v>
                </c:pt>
                <c:pt idx="2718">
                  <c:v>-2.9820000000000002</c:v>
                </c:pt>
                <c:pt idx="2719">
                  <c:v>-2.972</c:v>
                </c:pt>
                <c:pt idx="2720">
                  <c:v>-2.9620000000000002</c:v>
                </c:pt>
                <c:pt idx="2721">
                  <c:v>-2.952</c:v>
                </c:pt>
                <c:pt idx="2722">
                  <c:v>-2.9420000000000002</c:v>
                </c:pt>
                <c:pt idx="2723">
                  <c:v>-2.9319999999999999</c:v>
                </c:pt>
                <c:pt idx="2724">
                  <c:v>-2.9220000000000002</c:v>
                </c:pt>
                <c:pt idx="2725">
                  <c:v>-2.9119999999999999</c:v>
                </c:pt>
                <c:pt idx="2726">
                  <c:v>-2.9020000000000001</c:v>
                </c:pt>
                <c:pt idx="2727">
                  <c:v>-2.8919999999999999</c:v>
                </c:pt>
                <c:pt idx="2728">
                  <c:v>-2.8820000000000001</c:v>
                </c:pt>
                <c:pt idx="2729">
                  <c:v>-2.8719999999999999</c:v>
                </c:pt>
                <c:pt idx="2730">
                  <c:v>-2.8620000000000001</c:v>
                </c:pt>
                <c:pt idx="2731">
                  <c:v>-2.8519999999999999</c:v>
                </c:pt>
                <c:pt idx="2732">
                  <c:v>-2.8420000000000001</c:v>
                </c:pt>
                <c:pt idx="2733">
                  <c:v>-2.8319999999999999</c:v>
                </c:pt>
                <c:pt idx="2734">
                  <c:v>-2.8220000000000001</c:v>
                </c:pt>
                <c:pt idx="2735">
                  <c:v>-2.8119999999999998</c:v>
                </c:pt>
                <c:pt idx="2736">
                  <c:v>-2.802</c:v>
                </c:pt>
                <c:pt idx="2737">
                  <c:v>-2.7919999999999998</c:v>
                </c:pt>
                <c:pt idx="2738">
                  <c:v>-2.782</c:v>
                </c:pt>
                <c:pt idx="2739">
                  <c:v>-2.7719999999999998</c:v>
                </c:pt>
                <c:pt idx="2740">
                  <c:v>-2.762</c:v>
                </c:pt>
                <c:pt idx="2741">
                  <c:v>-2.7519999999999998</c:v>
                </c:pt>
                <c:pt idx="2742">
                  <c:v>-2.742</c:v>
                </c:pt>
                <c:pt idx="2743">
                  <c:v>-2.7320000000000002</c:v>
                </c:pt>
                <c:pt idx="2744">
                  <c:v>-2.722</c:v>
                </c:pt>
                <c:pt idx="2745">
                  <c:v>-2.7120000000000002</c:v>
                </c:pt>
                <c:pt idx="2746">
                  <c:v>-2.702</c:v>
                </c:pt>
                <c:pt idx="2747">
                  <c:v>-2.6920000000000002</c:v>
                </c:pt>
                <c:pt idx="2748">
                  <c:v>-2.6819999999999999</c:v>
                </c:pt>
                <c:pt idx="2749">
                  <c:v>-2.6720000000000002</c:v>
                </c:pt>
                <c:pt idx="2750">
                  <c:v>-2.6619999999999999</c:v>
                </c:pt>
                <c:pt idx="2751">
                  <c:v>-2.6520000000000001</c:v>
                </c:pt>
                <c:pt idx="2752">
                  <c:v>-2.6419999999999999</c:v>
                </c:pt>
                <c:pt idx="2753">
                  <c:v>-2.6320000000000001</c:v>
                </c:pt>
                <c:pt idx="2754">
                  <c:v>-2.6219999999999999</c:v>
                </c:pt>
                <c:pt idx="2755">
                  <c:v>-2.6120000000000001</c:v>
                </c:pt>
                <c:pt idx="2756">
                  <c:v>-2.6019999999999999</c:v>
                </c:pt>
                <c:pt idx="2757">
                  <c:v>-2.5920000000000001</c:v>
                </c:pt>
                <c:pt idx="2758">
                  <c:v>-2.5819999999999999</c:v>
                </c:pt>
                <c:pt idx="2759">
                  <c:v>-2.5720000000000001</c:v>
                </c:pt>
                <c:pt idx="2760">
                  <c:v>-2.5619999999999998</c:v>
                </c:pt>
                <c:pt idx="2761">
                  <c:v>-2.552</c:v>
                </c:pt>
                <c:pt idx="2762">
                  <c:v>-2.5419999999999998</c:v>
                </c:pt>
                <c:pt idx="2763">
                  <c:v>-2.532</c:v>
                </c:pt>
                <c:pt idx="2764">
                  <c:v>-2.5219999999999998</c:v>
                </c:pt>
                <c:pt idx="2765">
                  <c:v>-2.512</c:v>
                </c:pt>
                <c:pt idx="2766">
                  <c:v>-2.5019999999999998</c:v>
                </c:pt>
                <c:pt idx="2767">
                  <c:v>-2.492</c:v>
                </c:pt>
                <c:pt idx="2768">
                  <c:v>-2.4820000000000002</c:v>
                </c:pt>
                <c:pt idx="2769">
                  <c:v>-2.472</c:v>
                </c:pt>
                <c:pt idx="2770">
                  <c:v>-2.4620000000000002</c:v>
                </c:pt>
                <c:pt idx="2771">
                  <c:v>-2.452</c:v>
                </c:pt>
                <c:pt idx="2772">
                  <c:v>-2.4420000000000002</c:v>
                </c:pt>
                <c:pt idx="2773">
                  <c:v>-2.4319999999999999</c:v>
                </c:pt>
                <c:pt idx="2774">
                  <c:v>-2.4220000000000002</c:v>
                </c:pt>
                <c:pt idx="2775">
                  <c:v>-2.4119999999999999</c:v>
                </c:pt>
                <c:pt idx="2776">
                  <c:v>-2.4020000000000001</c:v>
                </c:pt>
                <c:pt idx="2777">
                  <c:v>-2.3919999999999999</c:v>
                </c:pt>
                <c:pt idx="2778">
                  <c:v>-2.3820000000000001</c:v>
                </c:pt>
                <c:pt idx="2779">
                  <c:v>-2.3719999999999999</c:v>
                </c:pt>
                <c:pt idx="2780">
                  <c:v>-2.3620000000000001</c:v>
                </c:pt>
                <c:pt idx="2781">
                  <c:v>-2.3519999999999999</c:v>
                </c:pt>
                <c:pt idx="2782">
                  <c:v>-2.3420000000000001</c:v>
                </c:pt>
                <c:pt idx="2783">
                  <c:v>-2.3319999999999999</c:v>
                </c:pt>
                <c:pt idx="2784">
                  <c:v>-2.3220000000000001</c:v>
                </c:pt>
                <c:pt idx="2785">
                  <c:v>-2.3119999999999998</c:v>
                </c:pt>
                <c:pt idx="2786">
                  <c:v>-2.302</c:v>
                </c:pt>
                <c:pt idx="2787">
                  <c:v>-2.2919999999999998</c:v>
                </c:pt>
                <c:pt idx="2788">
                  <c:v>-2.282</c:v>
                </c:pt>
                <c:pt idx="2789">
                  <c:v>-2.2719999999999998</c:v>
                </c:pt>
                <c:pt idx="2790">
                  <c:v>-2.262</c:v>
                </c:pt>
                <c:pt idx="2791">
                  <c:v>-2.2519999999999998</c:v>
                </c:pt>
                <c:pt idx="2792">
                  <c:v>-2.242</c:v>
                </c:pt>
                <c:pt idx="2793">
                  <c:v>-2.2320000000000002</c:v>
                </c:pt>
                <c:pt idx="2794">
                  <c:v>-2.222</c:v>
                </c:pt>
                <c:pt idx="2795">
                  <c:v>-2.2120000000000002</c:v>
                </c:pt>
                <c:pt idx="2796">
                  <c:v>-2.202</c:v>
                </c:pt>
                <c:pt idx="2797">
                  <c:v>-2.1920000000000002</c:v>
                </c:pt>
                <c:pt idx="2798">
                  <c:v>-2.1819999999999999</c:v>
                </c:pt>
                <c:pt idx="2799">
                  <c:v>-2.1720000000000002</c:v>
                </c:pt>
                <c:pt idx="2800">
                  <c:v>-2.1619999999999999</c:v>
                </c:pt>
                <c:pt idx="2801">
                  <c:v>-2.1520000000000001</c:v>
                </c:pt>
                <c:pt idx="2802">
                  <c:v>-2.1419999999999999</c:v>
                </c:pt>
                <c:pt idx="2803">
                  <c:v>-2.1320000000000001</c:v>
                </c:pt>
                <c:pt idx="2804">
                  <c:v>-2.1219999999999999</c:v>
                </c:pt>
                <c:pt idx="2805">
                  <c:v>-2.1120000000000001</c:v>
                </c:pt>
                <c:pt idx="2806">
                  <c:v>-2.1019999999999999</c:v>
                </c:pt>
                <c:pt idx="2807">
                  <c:v>-2.0920000000000001</c:v>
                </c:pt>
                <c:pt idx="2808">
                  <c:v>-2.0819999999999999</c:v>
                </c:pt>
                <c:pt idx="2809">
                  <c:v>-2.0720000000000001</c:v>
                </c:pt>
                <c:pt idx="2810">
                  <c:v>-2.0619999999999998</c:v>
                </c:pt>
                <c:pt idx="2811">
                  <c:v>-2.052</c:v>
                </c:pt>
                <c:pt idx="2812">
                  <c:v>-2.0419999999999998</c:v>
                </c:pt>
                <c:pt idx="2813">
                  <c:v>-2.032</c:v>
                </c:pt>
                <c:pt idx="2814">
                  <c:v>-2.0219999999999998</c:v>
                </c:pt>
                <c:pt idx="2815">
                  <c:v>-2.012</c:v>
                </c:pt>
                <c:pt idx="2816">
                  <c:v>-2.0019999999999998</c:v>
                </c:pt>
                <c:pt idx="2817">
                  <c:v>-1.992</c:v>
                </c:pt>
                <c:pt idx="2818">
                  <c:v>-1.982</c:v>
                </c:pt>
                <c:pt idx="2819">
                  <c:v>-1.972</c:v>
                </c:pt>
                <c:pt idx="2820">
                  <c:v>-1.962</c:v>
                </c:pt>
                <c:pt idx="2821">
                  <c:v>-1.952</c:v>
                </c:pt>
                <c:pt idx="2822">
                  <c:v>-1.9419999999999999</c:v>
                </c:pt>
                <c:pt idx="2823">
                  <c:v>-1.9319999999999999</c:v>
                </c:pt>
                <c:pt idx="2824">
                  <c:v>-1.9219999999999999</c:v>
                </c:pt>
                <c:pt idx="2825">
                  <c:v>-1.9119999999999999</c:v>
                </c:pt>
                <c:pt idx="2826">
                  <c:v>-1.9019999999999999</c:v>
                </c:pt>
                <c:pt idx="2827">
                  <c:v>-1.8919999999999999</c:v>
                </c:pt>
                <c:pt idx="2828">
                  <c:v>-1.8819999999999999</c:v>
                </c:pt>
                <c:pt idx="2829">
                  <c:v>-1.8720000000000001</c:v>
                </c:pt>
                <c:pt idx="2830">
                  <c:v>-1.8620000000000001</c:v>
                </c:pt>
                <c:pt idx="2831">
                  <c:v>-1.8520000000000001</c:v>
                </c:pt>
                <c:pt idx="2832">
                  <c:v>-1.8420000000000001</c:v>
                </c:pt>
                <c:pt idx="2833">
                  <c:v>-1.8320000000000001</c:v>
                </c:pt>
                <c:pt idx="2834">
                  <c:v>-1.8220000000000001</c:v>
                </c:pt>
                <c:pt idx="2835">
                  <c:v>-1.8120000000000001</c:v>
                </c:pt>
                <c:pt idx="2836">
                  <c:v>-1.802</c:v>
                </c:pt>
                <c:pt idx="2837">
                  <c:v>-1.792</c:v>
                </c:pt>
                <c:pt idx="2838">
                  <c:v>-1.782</c:v>
                </c:pt>
                <c:pt idx="2839">
                  <c:v>-1.772</c:v>
                </c:pt>
                <c:pt idx="2840">
                  <c:v>-1.762</c:v>
                </c:pt>
                <c:pt idx="2841">
                  <c:v>-1.752</c:v>
                </c:pt>
                <c:pt idx="2842">
                  <c:v>-1.742</c:v>
                </c:pt>
                <c:pt idx="2843">
                  <c:v>-1.732</c:v>
                </c:pt>
                <c:pt idx="2844">
                  <c:v>-1.722</c:v>
                </c:pt>
                <c:pt idx="2845">
                  <c:v>-1.712</c:v>
                </c:pt>
                <c:pt idx="2846">
                  <c:v>-1.702</c:v>
                </c:pt>
                <c:pt idx="2847">
                  <c:v>-1.6919999999999999</c:v>
                </c:pt>
                <c:pt idx="2848">
                  <c:v>-1.6819999999999999</c:v>
                </c:pt>
                <c:pt idx="2849">
                  <c:v>-1.6719999999999999</c:v>
                </c:pt>
                <c:pt idx="2850">
                  <c:v>-1.6619999999999999</c:v>
                </c:pt>
                <c:pt idx="2851">
                  <c:v>-1.6519999999999999</c:v>
                </c:pt>
                <c:pt idx="2852">
                  <c:v>-1.6419999999999999</c:v>
                </c:pt>
                <c:pt idx="2853">
                  <c:v>-1.6319999999999999</c:v>
                </c:pt>
                <c:pt idx="2854">
                  <c:v>-1.6220000000000001</c:v>
                </c:pt>
                <c:pt idx="2855">
                  <c:v>-1.6120000000000001</c:v>
                </c:pt>
                <c:pt idx="2856">
                  <c:v>-1.6020000000000001</c:v>
                </c:pt>
                <c:pt idx="2857">
                  <c:v>-1.5920000000000001</c:v>
                </c:pt>
                <c:pt idx="2858">
                  <c:v>-1.5820000000000001</c:v>
                </c:pt>
                <c:pt idx="2859">
                  <c:v>-1.5720000000000001</c:v>
                </c:pt>
                <c:pt idx="2860">
                  <c:v>-1.5620000000000001</c:v>
                </c:pt>
                <c:pt idx="2861">
                  <c:v>-1.552</c:v>
                </c:pt>
                <c:pt idx="2862">
                  <c:v>-1.542</c:v>
                </c:pt>
                <c:pt idx="2863">
                  <c:v>-1.532</c:v>
                </c:pt>
                <c:pt idx="2864">
                  <c:v>-1.522</c:v>
                </c:pt>
                <c:pt idx="2865">
                  <c:v>-1.512</c:v>
                </c:pt>
                <c:pt idx="2866">
                  <c:v>-1.502</c:v>
                </c:pt>
                <c:pt idx="2867">
                  <c:v>-1.492</c:v>
                </c:pt>
                <c:pt idx="2868">
                  <c:v>-1.482</c:v>
                </c:pt>
                <c:pt idx="2869">
                  <c:v>-1.4730000000000001</c:v>
                </c:pt>
                <c:pt idx="2870">
                  <c:v>-1.4630000000000001</c:v>
                </c:pt>
                <c:pt idx="2871">
                  <c:v>-1.4530000000000001</c:v>
                </c:pt>
                <c:pt idx="2872">
                  <c:v>-1.4430000000000001</c:v>
                </c:pt>
                <c:pt idx="2873">
                  <c:v>-1.4330000000000001</c:v>
                </c:pt>
                <c:pt idx="2874">
                  <c:v>-1.423</c:v>
                </c:pt>
                <c:pt idx="2875">
                  <c:v>-1.413</c:v>
                </c:pt>
                <c:pt idx="2876">
                  <c:v>-1.403</c:v>
                </c:pt>
                <c:pt idx="2877">
                  <c:v>-1.393</c:v>
                </c:pt>
                <c:pt idx="2878">
                  <c:v>-1.383</c:v>
                </c:pt>
                <c:pt idx="2879">
                  <c:v>-1.373</c:v>
                </c:pt>
                <c:pt idx="2880">
                  <c:v>-1.363</c:v>
                </c:pt>
                <c:pt idx="2881">
                  <c:v>-1.353</c:v>
                </c:pt>
                <c:pt idx="2882">
                  <c:v>-1.343</c:v>
                </c:pt>
                <c:pt idx="2883">
                  <c:v>-1.333</c:v>
                </c:pt>
                <c:pt idx="2884">
                  <c:v>-1.323</c:v>
                </c:pt>
                <c:pt idx="2885">
                  <c:v>-1.3129999999999999</c:v>
                </c:pt>
                <c:pt idx="2886">
                  <c:v>-1.3029999999999999</c:v>
                </c:pt>
                <c:pt idx="2887">
                  <c:v>-1.2929999999999999</c:v>
                </c:pt>
                <c:pt idx="2888">
                  <c:v>-1.2829999999999999</c:v>
                </c:pt>
                <c:pt idx="2889">
                  <c:v>-1.2729999999999999</c:v>
                </c:pt>
                <c:pt idx="2890">
                  <c:v>-1.2629999999999999</c:v>
                </c:pt>
                <c:pt idx="2891">
                  <c:v>-1.2529999999999999</c:v>
                </c:pt>
                <c:pt idx="2892">
                  <c:v>-1.2430000000000001</c:v>
                </c:pt>
                <c:pt idx="2893">
                  <c:v>-1.2330000000000001</c:v>
                </c:pt>
                <c:pt idx="2894">
                  <c:v>-1.2230000000000001</c:v>
                </c:pt>
                <c:pt idx="2895">
                  <c:v>-1.2130000000000001</c:v>
                </c:pt>
                <c:pt idx="2896">
                  <c:v>-1.2030000000000001</c:v>
                </c:pt>
                <c:pt idx="2897">
                  <c:v>-1.1930000000000001</c:v>
                </c:pt>
                <c:pt idx="2898">
                  <c:v>-1.1830000000000001</c:v>
                </c:pt>
                <c:pt idx="2899">
                  <c:v>-1.173</c:v>
                </c:pt>
                <c:pt idx="2900">
                  <c:v>-1.163</c:v>
                </c:pt>
                <c:pt idx="2901">
                  <c:v>-1.153</c:v>
                </c:pt>
                <c:pt idx="2902">
                  <c:v>-1.143</c:v>
                </c:pt>
                <c:pt idx="2903">
                  <c:v>-1.133</c:v>
                </c:pt>
                <c:pt idx="2904">
                  <c:v>-1.123</c:v>
                </c:pt>
                <c:pt idx="2905">
                  <c:v>-1.113</c:v>
                </c:pt>
                <c:pt idx="2906">
                  <c:v>-1.103</c:v>
                </c:pt>
                <c:pt idx="2907">
                  <c:v>-1.093</c:v>
                </c:pt>
                <c:pt idx="2908">
                  <c:v>-1.083</c:v>
                </c:pt>
                <c:pt idx="2909">
                  <c:v>-1.073</c:v>
                </c:pt>
                <c:pt idx="2910">
                  <c:v>-1.0629999999999999</c:v>
                </c:pt>
                <c:pt idx="2911">
                  <c:v>-1.0529999999999999</c:v>
                </c:pt>
                <c:pt idx="2912">
                  <c:v>-1.0429999999999999</c:v>
                </c:pt>
                <c:pt idx="2913">
                  <c:v>-1.0329999999999999</c:v>
                </c:pt>
                <c:pt idx="2914">
                  <c:v>-1.0229999999999999</c:v>
                </c:pt>
                <c:pt idx="2915">
                  <c:v>-1.0129999999999999</c:v>
                </c:pt>
                <c:pt idx="2916">
                  <c:v>-1.0029999999999999</c:v>
                </c:pt>
                <c:pt idx="2917">
                  <c:v>-0.99299999999999999</c:v>
                </c:pt>
                <c:pt idx="2918">
                  <c:v>-0.98299999999999998</c:v>
                </c:pt>
                <c:pt idx="2919">
                  <c:v>-0.97299999999999998</c:v>
                </c:pt>
                <c:pt idx="2920">
                  <c:v>-0.96299999999999997</c:v>
                </c:pt>
                <c:pt idx="2921">
                  <c:v>-0.95299999999999996</c:v>
                </c:pt>
                <c:pt idx="2922">
                  <c:v>-0.94299999999999995</c:v>
                </c:pt>
                <c:pt idx="2923">
                  <c:v>-0.93300000000000005</c:v>
                </c:pt>
                <c:pt idx="2924">
                  <c:v>-0.92300000000000004</c:v>
                </c:pt>
                <c:pt idx="2925">
                  <c:v>-0.91300000000000003</c:v>
                </c:pt>
                <c:pt idx="2926">
                  <c:v>-0.90300000000000002</c:v>
                </c:pt>
                <c:pt idx="2927">
                  <c:v>-0.89300000000000002</c:v>
                </c:pt>
                <c:pt idx="2928">
                  <c:v>-0.88300000000000001</c:v>
                </c:pt>
                <c:pt idx="2929">
                  <c:v>-0.873</c:v>
                </c:pt>
                <c:pt idx="2930">
                  <c:v>-0.86299999999999999</c:v>
                </c:pt>
                <c:pt idx="2931">
                  <c:v>-0.85299999999999998</c:v>
                </c:pt>
                <c:pt idx="2932">
                  <c:v>-0.84299999999999997</c:v>
                </c:pt>
                <c:pt idx="2933">
                  <c:v>-0.83299999999999996</c:v>
                </c:pt>
                <c:pt idx="2934">
                  <c:v>-0.82299999999999995</c:v>
                </c:pt>
                <c:pt idx="2935">
                  <c:v>-0.81299999999999994</c:v>
                </c:pt>
                <c:pt idx="2936">
                  <c:v>-0.80300000000000005</c:v>
                </c:pt>
                <c:pt idx="2937">
                  <c:v>-0.79300000000000004</c:v>
                </c:pt>
                <c:pt idx="2938">
                  <c:v>-0.78300000000000003</c:v>
                </c:pt>
                <c:pt idx="2939">
                  <c:v>-0.77300000000000002</c:v>
                </c:pt>
                <c:pt idx="2940">
                  <c:v>-0.76300000000000001</c:v>
                </c:pt>
                <c:pt idx="2941">
                  <c:v>-0.753</c:v>
                </c:pt>
                <c:pt idx="2942">
                  <c:v>-0.74299999999999999</c:v>
                </c:pt>
                <c:pt idx="2943">
                  <c:v>-0.73299999999999998</c:v>
                </c:pt>
                <c:pt idx="2944">
                  <c:v>-0.72299999999999998</c:v>
                </c:pt>
                <c:pt idx="2945">
                  <c:v>-0.71299999999999997</c:v>
                </c:pt>
                <c:pt idx="2946">
                  <c:v>-0.70299999999999996</c:v>
                </c:pt>
                <c:pt idx="2947">
                  <c:v>-0.69299999999999995</c:v>
                </c:pt>
                <c:pt idx="2948">
                  <c:v>-0.68300000000000005</c:v>
                </c:pt>
                <c:pt idx="2949">
                  <c:v>-0.67300000000000004</c:v>
                </c:pt>
                <c:pt idx="2950">
                  <c:v>-0.66300000000000003</c:v>
                </c:pt>
                <c:pt idx="2951">
                  <c:v>-0.65300000000000002</c:v>
                </c:pt>
                <c:pt idx="2952">
                  <c:v>-0.64300000000000002</c:v>
                </c:pt>
                <c:pt idx="2953">
                  <c:v>-0.63300000000000001</c:v>
                </c:pt>
                <c:pt idx="2954">
                  <c:v>-0.623</c:v>
                </c:pt>
                <c:pt idx="2955">
                  <c:v>-0.61299999999999999</c:v>
                </c:pt>
                <c:pt idx="2956">
                  <c:v>-0.60299999999999998</c:v>
                </c:pt>
                <c:pt idx="2957">
                  <c:v>-0.59299999999999997</c:v>
                </c:pt>
                <c:pt idx="2958">
                  <c:v>-0.58299999999999996</c:v>
                </c:pt>
                <c:pt idx="2959">
                  <c:v>-0.57299999999999995</c:v>
                </c:pt>
                <c:pt idx="2960">
                  <c:v>-0.56299999999999994</c:v>
                </c:pt>
                <c:pt idx="2961">
                  <c:v>-0.55300000000000005</c:v>
                </c:pt>
                <c:pt idx="2962">
                  <c:v>-0.54300000000000004</c:v>
                </c:pt>
                <c:pt idx="2963">
                  <c:v>-0.53300000000000003</c:v>
                </c:pt>
                <c:pt idx="2964">
                  <c:v>-0.52300000000000002</c:v>
                </c:pt>
                <c:pt idx="2965">
                  <c:v>-0.51300000000000001</c:v>
                </c:pt>
                <c:pt idx="2966">
                  <c:v>-0.503</c:v>
                </c:pt>
                <c:pt idx="2967">
                  <c:v>-0.49299999999999999</c:v>
                </c:pt>
                <c:pt idx="2968">
                  <c:v>-0.48299999999999998</c:v>
                </c:pt>
                <c:pt idx="2969">
                  <c:v>-0.47299999999999998</c:v>
                </c:pt>
                <c:pt idx="2970">
                  <c:v>-0.46300000000000002</c:v>
                </c:pt>
                <c:pt idx="2971">
                  <c:v>-0.45300000000000001</c:v>
                </c:pt>
                <c:pt idx="2972">
                  <c:v>-0.443</c:v>
                </c:pt>
                <c:pt idx="2973">
                  <c:v>-0.433</c:v>
                </c:pt>
                <c:pt idx="2974">
                  <c:v>-0.42299999999999999</c:v>
                </c:pt>
                <c:pt idx="2975">
                  <c:v>-0.41299999999999998</c:v>
                </c:pt>
                <c:pt idx="2976">
                  <c:v>-0.40300000000000002</c:v>
                </c:pt>
                <c:pt idx="2977">
                  <c:v>-0.39300000000000002</c:v>
                </c:pt>
                <c:pt idx="2978">
                  <c:v>-0.38300000000000001</c:v>
                </c:pt>
                <c:pt idx="2979">
                  <c:v>-0.373</c:v>
                </c:pt>
                <c:pt idx="2980">
                  <c:v>-0.36299999999999999</c:v>
                </c:pt>
                <c:pt idx="2981">
                  <c:v>-0.35299999999999998</c:v>
                </c:pt>
                <c:pt idx="2982">
                  <c:v>-0.34300000000000003</c:v>
                </c:pt>
                <c:pt idx="2983">
                  <c:v>-0.33300000000000002</c:v>
                </c:pt>
                <c:pt idx="2984">
                  <c:v>-0.32300000000000001</c:v>
                </c:pt>
                <c:pt idx="2985">
                  <c:v>-0.313</c:v>
                </c:pt>
                <c:pt idx="2986">
                  <c:v>-0.30299999999999999</c:v>
                </c:pt>
                <c:pt idx="2987">
                  <c:v>-0.29299999999999998</c:v>
                </c:pt>
                <c:pt idx="2988">
                  <c:v>-0.28299999999999997</c:v>
                </c:pt>
                <c:pt idx="2989">
                  <c:v>-0.27300000000000002</c:v>
                </c:pt>
                <c:pt idx="2990">
                  <c:v>-0.26300000000000001</c:v>
                </c:pt>
                <c:pt idx="2991">
                  <c:v>-0.253</c:v>
                </c:pt>
                <c:pt idx="2992">
                  <c:v>-0.24299999999999999</c:v>
                </c:pt>
                <c:pt idx="2993">
                  <c:v>-0.23300000000000001</c:v>
                </c:pt>
                <c:pt idx="2994">
                  <c:v>-0.223</c:v>
                </c:pt>
                <c:pt idx="2995">
                  <c:v>-0.21299999999999999</c:v>
                </c:pt>
                <c:pt idx="2996">
                  <c:v>-0.20300000000000001</c:v>
                </c:pt>
                <c:pt idx="2997">
                  <c:v>-0.193</c:v>
                </c:pt>
                <c:pt idx="2998">
                  <c:v>-0.183</c:v>
                </c:pt>
                <c:pt idx="2999">
                  <c:v>-0.17299999999999999</c:v>
                </c:pt>
                <c:pt idx="3000">
                  <c:v>-0.16300000000000001</c:v>
                </c:pt>
                <c:pt idx="3001">
                  <c:v>-0.153</c:v>
                </c:pt>
                <c:pt idx="3002">
                  <c:v>-0.14299999999999999</c:v>
                </c:pt>
                <c:pt idx="3003">
                  <c:v>-0.13300000000000001</c:v>
                </c:pt>
                <c:pt idx="3004">
                  <c:v>-0.123</c:v>
                </c:pt>
              </c:numCache>
            </c:numRef>
          </c:xVal>
          <c:yVal>
            <c:numRef>
              <c:f>PDD!$M$14:$M$3018</c:f>
              <c:numCache>
                <c:formatCode>General</c:formatCode>
                <c:ptCount val="3005"/>
                <c:pt idx="0">
                  <c:v>0.5</c:v>
                </c:pt>
                <c:pt idx="1">
                  <c:v>2.9000000000000004</c:v>
                </c:pt>
                <c:pt idx="2">
                  <c:v>5.2</c:v>
                </c:pt>
                <c:pt idx="3">
                  <c:v>7.5</c:v>
                </c:pt>
                <c:pt idx="4">
                  <c:v>9.9</c:v>
                </c:pt>
                <c:pt idx="5">
                  <c:v>12.2</c:v>
                </c:pt>
                <c:pt idx="6">
                  <c:v>14.499999999999998</c:v>
                </c:pt>
                <c:pt idx="7">
                  <c:v>16.8</c:v>
                </c:pt>
                <c:pt idx="8">
                  <c:v>19.2</c:v>
                </c:pt>
                <c:pt idx="9">
                  <c:v>21.5</c:v>
                </c:pt>
                <c:pt idx="10">
                  <c:v>23.799999999999997</c:v>
                </c:pt>
                <c:pt idx="11">
                  <c:v>26.200000000000003</c:v>
                </c:pt>
                <c:pt idx="12">
                  <c:v>28.499999999999996</c:v>
                </c:pt>
                <c:pt idx="13">
                  <c:v>30.8</c:v>
                </c:pt>
                <c:pt idx="14">
                  <c:v>33.1</c:v>
                </c:pt>
                <c:pt idx="15">
                  <c:v>35.5</c:v>
                </c:pt>
                <c:pt idx="16">
                  <c:v>37.799999999999997</c:v>
                </c:pt>
                <c:pt idx="17">
                  <c:v>40.1</c:v>
                </c:pt>
                <c:pt idx="18">
                  <c:v>42.5</c:v>
                </c:pt>
                <c:pt idx="19">
                  <c:v>44.800000000000004</c:v>
                </c:pt>
                <c:pt idx="20">
                  <c:v>46.800000000000004</c:v>
                </c:pt>
                <c:pt idx="21">
                  <c:v>47.599999999999994</c:v>
                </c:pt>
                <c:pt idx="22">
                  <c:v>48.4</c:v>
                </c:pt>
                <c:pt idx="23">
                  <c:v>49.2</c:v>
                </c:pt>
                <c:pt idx="24">
                  <c:v>50</c:v>
                </c:pt>
                <c:pt idx="25">
                  <c:v>50.9</c:v>
                </c:pt>
                <c:pt idx="26">
                  <c:v>51.7</c:v>
                </c:pt>
                <c:pt idx="27">
                  <c:v>52.5</c:v>
                </c:pt>
                <c:pt idx="28">
                  <c:v>53.300000000000004</c:v>
                </c:pt>
                <c:pt idx="29">
                  <c:v>54.2</c:v>
                </c:pt>
                <c:pt idx="30">
                  <c:v>55.000000000000007</c:v>
                </c:pt>
                <c:pt idx="31">
                  <c:v>55.800000000000004</c:v>
                </c:pt>
                <c:pt idx="32">
                  <c:v>56.599999999999994</c:v>
                </c:pt>
                <c:pt idx="33">
                  <c:v>57.4</c:v>
                </c:pt>
                <c:pt idx="34">
                  <c:v>58.3</c:v>
                </c:pt>
                <c:pt idx="35">
                  <c:v>59.099999999999994</c:v>
                </c:pt>
                <c:pt idx="36">
                  <c:v>59.9</c:v>
                </c:pt>
                <c:pt idx="37">
                  <c:v>60.699999999999996</c:v>
                </c:pt>
                <c:pt idx="38">
                  <c:v>61.5</c:v>
                </c:pt>
                <c:pt idx="39">
                  <c:v>62.4</c:v>
                </c:pt>
                <c:pt idx="40">
                  <c:v>63.1</c:v>
                </c:pt>
                <c:pt idx="41">
                  <c:v>63.4</c:v>
                </c:pt>
                <c:pt idx="42">
                  <c:v>63.800000000000004</c:v>
                </c:pt>
                <c:pt idx="43">
                  <c:v>64.2</c:v>
                </c:pt>
                <c:pt idx="44">
                  <c:v>64.5</c:v>
                </c:pt>
                <c:pt idx="45">
                  <c:v>64.900000000000006</c:v>
                </c:pt>
                <c:pt idx="46">
                  <c:v>65.2</c:v>
                </c:pt>
                <c:pt idx="47">
                  <c:v>65.600000000000009</c:v>
                </c:pt>
                <c:pt idx="48">
                  <c:v>66</c:v>
                </c:pt>
                <c:pt idx="49">
                  <c:v>66.3</c:v>
                </c:pt>
                <c:pt idx="50">
                  <c:v>66.7</c:v>
                </c:pt>
                <c:pt idx="51">
                  <c:v>67</c:v>
                </c:pt>
                <c:pt idx="52">
                  <c:v>67.400000000000006</c:v>
                </c:pt>
                <c:pt idx="53">
                  <c:v>67.800000000000011</c:v>
                </c:pt>
                <c:pt idx="54">
                  <c:v>68.100000000000009</c:v>
                </c:pt>
                <c:pt idx="55">
                  <c:v>68.5</c:v>
                </c:pt>
                <c:pt idx="56">
                  <c:v>68.8</c:v>
                </c:pt>
                <c:pt idx="57">
                  <c:v>69.199999999999989</c:v>
                </c:pt>
                <c:pt idx="58">
                  <c:v>69.599999999999994</c:v>
                </c:pt>
                <c:pt idx="59">
                  <c:v>69.899999999999991</c:v>
                </c:pt>
                <c:pt idx="60">
                  <c:v>70.3</c:v>
                </c:pt>
                <c:pt idx="61">
                  <c:v>70.399999999999991</c:v>
                </c:pt>
                <c:pt idx="62">
                  <c:v>70.599999999999994</c:v>
                </c:pt>
                <c:pt idx="63">
                  <c:v>70.8</c:v>
                </c:pt>
                <c:pt idx="64">
                  <c:v>71</c:v>
                </c:pt>
                <c:pt idx="65">
                  <c:v>71.2</c:v>
                </c:pt>
                <c:pt idx="66">
                  <c:v>71.399999999999991</c:v>
                </c:pt>
                <c:pt idx="67">
                  <c:v>71.599999999999994</c:v>
                </c:pt>
                <c:pt idx="68">
                  <c:v>71.8</c:v>
                </c:pt>
                <c:pt idx="69">
                  <c:v>72</c:v>
                </c:pt>
                <c:pt idx="70">
                  <c:v>72.2</c:v>
                </c:pt>
                <c:pt idx="71">
                  <c:v>72.399999999999991</c:v>
                </c:pt>
                <c:pt idx="72">
                  <c:v>72.599999999999994</c:v>
                </c:pt>
                <c:pt idx="73">
                  <c:v>72.8</c:v>
                </c:pt>
                <c:pt idx="74">
                  <c:v>72.899999999999991</c:v>
                </c:pt>
                <c:pt idx="75">
                  <c:v>73.099999999999994</c:v>
                </c:pt>
                <c:pt idx="76">
                  <c:v>73.3</c:v>
                </c:pt>
                <c:pt idx="77">
                  <c:v>73.5</c:v>
                </c:pt>
                <c:pt idx="78">
                  <c:v>73.7</c:v>
                </c:pt>
                <c:pt idx="79">
                  <c:v>73.900000000000006</c:v>
                </c:pt>
                <c:pt idx="80">
                  <c:v>74.099999999999994</c:v>
                </c:pt>
                <c:pt idx="81">
                  <c:v>74.2</c:v>
                </c:pt>
                <c:pt idx="82">
                  <c:v>74.3</c:v>
                </c:pt>
                <c:pt idx="83">
                  <c:v>74.400000000000006</c:v>
                </c:pt>
                <c:pt idx="84">
                  <c:v>74.5</c:v>
                </c:pt>
                <c:pt idx="85">
                  <c:v>74.599999999999994</c:v>
                </c:pt>
                <c:pt idx="86">
                  <c:v>74.7</c:v>
                </c:pt>
                <c:pt idx="87">
                  <c:v>74.8</c:v>
                </c:pt>
                <c:pt idx="88">
                  <c:v>74.900000000000006</c:v>
                </c:pt>
                <c:pt idx="89">
                  <c:v>75</c:v>
                </c:pt>
                <c:pt idx="90">
                  <c:v>75.099999999999994</c:v>
                </c:pt>
                <c:pt idx="91">
                  <c:v>75.099999999999994</c:v>
                </c:pt>
                <c:pt idx="92">
                  <c:v>75.2</c:v>
                </c:pt>
                <c:pt idx="93">
                  <c:v>75.3</c:v>
                </c:pt>
                <c:pt idx="94">
                  <c:v>75.400000000000006</c:v>
                </c:pt>
                <c:pt idx="95">
                  <c:v>75.5</c:v>
                </c:pt>
                <c:pt idx="96">
                  <c:v>75.599999999999994</c:v>
                </c:pt>
                <c:pt idx="97">
                  <c:v>75.7</c:v>
                </c:pt>
                <c:pt idx="98">
                  <c:v>75.8</c:v>
                </c:pt>
                <c:pt idx="99">
                  <c:v>75.900000000000006</c:v>
                </c:pt>
                <c:pt idx="100">
                  <c:v>76</c:v>
                </c:pt>
                <c:pt idx="101">
                  <c:v>76.099999999999994</c:v>
                </c:pt>
                <c:pt idx="102">
                  <c:v>76.099999999999994</c:v>
                </c:pt>
                <c:pt idx="103">
                  <c:v>76.2</c:v>
                </c:pt>
                <c:pt idx="104">
                  <c:v>76.2</c:v>
                </c:pt>
                <c:pt idx="105">
                  <c:v>76.3</c:v>
                </c:pt>
                <c:pt idx="106">
                  <c:v>76.400000000000006</c:v>
                </c:pt>
                <c:pt idx="107">
                  <c:v>76.400000000000006</c:v>
                </c:pt>
                <c:pt idx="108">
                  <c:v>76.5</c:v>
                </c:pt>
                <c:pt idx="109">
                  <c:v>76.5</c:v>
                </c:pt>
                <c:pt idx="110">
                  <c:v>76.599999999999994</c:v>
                </c:pt>
                <c:pt idx="111">
                  <c:v>76.599999999999994</c:v>
                </c:pt>
                <c:pt idx="112">
                  <c:v>76.7</c:v>
                </c:pt>
                <c:pt idx="113">
                  <c:v>76.8</c:v>
                </c:pt>
                <c:pt idx="114">
                  <c:v>76.8</c:v>
                </c:pt>
                <c:pt idx="115">
                  <c:v>76.900000000000006</c:v>
                </c:pt>
                <c:pt idx="116">
                  <c:v>76.900000000000006</c:v>
                </c:pt>
                <c:pt idx="117">
                  <c:v>77</c:v>
                </c:pt>
                <c:pt idx="118">
                  <c:v>77</c:v>
                </c:pt>
                <c:pt idx="119">
                  <c:v>77.100000000000009</c:v>
                </c:pt>
                <c:pt idx="120">
                  <c:v>77.2</c:v>
                </c:pt>
                <c:pt idx="121">
                  <c:v>77.2</c:v>
                </c:pt>
                <c:pt idx="122">
                  <c:v>77.2</c:v>
                </c:pt>
                <c:pt idx="123">
                  <c:v>77.2</c:v>
                </c:pt>
                <c:pt idx="124">
                  <c:v>77.2</c:v>
                </c:pt>
                <c:pt idx="125">
                  <c:v>77.3</c:v>
                </c:pt>
                <c:pt idx="126">
                  <c:v>77.3</c:v>
                </c:pt>
                <c:pt idx="127">
                  <c:v>77.3</c:v>
                </c:pt>
                <c:pt idx="128">
                  <c:v>77.3</c:v>
                </c:pt>
                <c:pt idx="129">
                  <c:v>77.400000000000006</c:v>
                </c:pt>
                <c:pt idx="130">
                  <c:v>77.400000000000006</c:v>
                </c:pt>
                <c:pt idx="131">
                  <c:v>77.400000000000006</c:v>
                </c:pt>
                <c:pt idx="132">
                  <c:v>77.400000000000006</c:v>
                </c:pt>
                <c:pt idx="133">
                  <c:v>77.5</c:v>
                </c:pt>
                <c:pt idx="134">
                  <c:v>77.5</c:v>
                </c:pt>
                <c:pt idx="135">
                  <c:v>77.5</c:v>
                </c:pt>
                <c:pt idx="136">
                  <c:v>77.5</c:v>
                </c:pt>
                <c:pt idx="137">
                  <c:v>77.600000000000009</c:v>
                </c:pt>
                <c:pt idx="138">
                  <c:v>77.600000000000009</c:v>
                </c:pt>
                <c:pt idx="139">
                  <c:v>77.600000000000009</c:v>
                </c:pt>
                <c:pt idx="140">
                  <c:v>77.600000000000009</c:v>
                </c:pt>
                <c:pt idx="141">
                  <c:v>77.600000000000009</c:v>
                </c:pt>
                <c:pt idx="142">
                  <c:v>77.600000000000009</c:v>
                </c:pt>
                <c:pt idx="143">
                  <c:v>77.600000000000009</c:v>
                </c:pt>
                <c:pt idx="144">
                  <c:v>77.600000000000009</c:v>
                </c:pt>
                <c:pt idx="145">
                  <c:v>77.600000000000009</c:v>
                </c:pt>
                <c:pt idx="146">
                  <c:v>77.600000000000009</c:v>
                </c:pt>
                <c:pt idx="147">
                  <c:v>77.600000000000009</c:v>
                </c:pt>
                <c:pt idx="148">
                  <c:v>77.600000000000009</c:v>
                </c:pt>
                <c:pt idx="149">
                  <c:v>77.600000000000009</c:v>
                </c:pt>
                <c:pt idx="150">
                  <c:v>77.600000000000009</c:v>
                </c:pt>
                <c:pt idx="151">
                  <c:v>77.600000000000009</c:v>
                </c:pt>
                <c:pt idx="152">
                  <c:v>77.600000000000009</c:v>
                </c:pt>
                <c:pt idx="153">
                  <c:v>77.600000000000009</c:v>
                </c:pt>
                <c:pt idx="154">
                  <c:v>77.600000000000009</c:v>
                </c:pt>
                <c:pt idx="155">
                  <c:v>77.600000000000009</c:v>
                </c:pt>
                <c:pt idx="156">
                  <c:v>77.600000000000009</c:v>
                </c:pt>
                <c:pt idx="157">
                  <c:v>77.600000000000009</c:v>
                </c:pt>
                <c:pt idx="158">
                  <c:v>77.600000000000009</c:v>
                </c:pt>
                <c:pt idx="159">
                  <c:v>77.600000000000009</c:v>
                </c:pt>
                <c:pt idx="160">
                  <c:v>77.600000000000009</c:v>
                </c:pt>
                <c:pt idx="161">
                  <c:v>77.5</c:v>
                </c:pt>
                <c:pt idx="162">
                  <c:v>77.5</c:v>
                </c:pt>
                <c:pt idx="163">
                  <c:v>77.5</c:v>
                </c:pt>
                <c:pt idx="164">
                  <c:v>77.5</c:v>
                </c:pt>
                <c:pt idx="165">
                  <c:v>77.5</c:v>
                </c:pt>
                <c:pt idx="166">
                  <c:v>77.5</c:v>
                </c:pt>
                <c:pt idx="167">
                  <c:v>77.5</c:v>
                </c:pt>
                <c:pt idx="168">
                  <c:v>77.5</c:v>
                </c:pt>
                <c:pt idx="169">
                  <c:v>77.5</c:v>
                </c:pt>
                <c:pt idx="170">
                  <c:v>77.5</c:v>
                </c:pt>
                <c:pt idx="171">
                  <c:v>77.5</c:v>
                </c:pt>
                <c:pt idx="172">
                  <c:v>77.5</c:v>
                </c:pt>
                <c:pt idx="173">
                  <c:v>77.400000000000006</c:v>
                </c:pt>
                <c:pt idx="174">
                  <c:v>77.400000000000006</c:v>
                </c:pt>
                <c:pt idx="175">
                  <c:v>77.400000000000006</c:v>
                </c:pt>
                <c:pt idx="176">
                  <c:v>77.400000000000006</c:v>
                </c:pt>
                <c:pt idx="177">
                  <c:v>77.400000000000006</c:v>
                </c:pt>
                <c:pt idx="178">
                  <c:v>77.400000000000006</c:v>
                </c:pt>
                <c:pt idx="179">
                  <c:v>77.400000000000006</c:v>
                </c:pt>
                <c:pt idx="180">
                  <c:v>77.400000000000006</c:v>
                </c:pt>
                <c:pt idx="181">
                  <c:v>77.400000000000006</c:v>
                </c:pt>
                <c:pt idx="182">
                  <c:v>77.3</c:v>
                </c:pt>
                <c:pt idx="183">
                  <c:v>77.3</c:v>
                </c:pt>
                <c:pt idx="184">
                  <c:v>77.3</c:v>
                </c:pt>
                <c:pt idx="185">
                  <c:v>77.3</c:v>
                </c:pt>
                <c:pt idx="186">
                  <c:v>77.3</c:v>
                </c:pt>
                <c:pt idx="187">
                  <c:v>77.2</c:v>
                </c:pt>
                <c:pt idx="188">
                  <c:v>77.2</c:v>
                </c:pt>
                <c:pt idx="189">
                  <c:v>77.2</c:v>
                </c:pt>
                <c:pt idx="190">
                  <c:v>77.2</c:v>
                </c:pt>
                <c:pt idx="191">
                  <c:v>77.100000000000009</c:v>
                </c:pt>
                <c:pt idx="192">
                  <c:v>77.100000000000009</c:v>
                </c:pt>
                <c:pt idx="193">
                  <c:v>77.100000000000009</c:v>
                </c:pt>
                <c:pt idx="194">
                  <c:v>77.100000000000009</c:v>
                </c:pt>
                <c:pt idx="195">
                  <c:v>77.100000000000009</c:v>
                </c:pt>
                <c:pt idx="196">
                  <c:v>77</c:v>
                </c:pt>
                <c:pt idx="197">
                  <c:v>77</c:v>
                </c:pt>
                <c:pt idx="198">
                  <c:v>77</c:v>
                </c:pt>
                <c:pt idx="199">
                  <c:v>77</c:v>
                </c:pt>
                <c:pt idx="200">
                  <c:v>76.900000000000006</c:v>
                </c:pt>
                <c:pt idx="201">
                  <c:v>76.900000000000006</c:v>
                </c:pt>
                <c:pt idx="202">
                  <c:v>76.900000000000006</c:v>
                </c:pt>
                <c:pt idx="203">
                  <c:v>76.900000000000006</c:v>
                </c:pt>
                <c:pt idx="204">
                  <c:v>76.900000000000006</c:v>
                </c:pt>
                <c:pt idx="205">
                  <c:v>76.8</c:v>
                </c:pt>
                <c:pt idx="206">
                  <c:v>76.8</c:v>
                </c:pt>
                <c:pt idx="207">
                  <c:v>76.8</c:v>
                </c:pt>
                <c:pt idx="208">
                  <c:v>76.8</c:v>
                </c:pt>
                <c:pt idx="209">
                  <c:v>76.7</c:v>
                </c:pt>
                <c:pt idx="210">
                  <c:v>76.7</c:v>
                </c:pt>
                <c:pt idx="211">
                  <c:v>76.7</c:v>
                </c:pt>
                <c:pt idx="212">
                  <c:v>76.7</c:v>
                </c:pt>
                <c:pt idx="213">
                  <c:v>76.7</c:v>
                </c:pt>
                <c:pt idx="214">
                  <c:v>76.599999999999994</c:v>
                </c:pt>
                <c:pt idx="215">
                  <c:v>76.599999999999994</c:v>
                </c:pt>
                <c:pt idx="216">
                  <c:v>76.599999999999994</c:v>
                </c:pt>
                <c:pt idx="217">
                  <c:v>76.599999999999994</c:v>
                </c:pt>
                <c:pt idx="218">
                  <c:v>76.599999999999994</c:v>
                </c:pt>
                <c:pt idx="219">
                  <c:v>76.5</c:v>
                </c:pt>
                <c:pt idx="220">
                  <c:v>76.5</c:v>
                </c:pt>
                <c:pt idx="221">
                  <c:v>76.5</c:v>
                </c:pt>
                <c:pt idx="222">
                  <c:v>76.5</c:v>
                </c:pt>
                <c:pt idx="223">
                  <c:v>76.400000000000006</c:v>
                </c:pt>
                <c:pt idx="224">
                  <c:v>76.400000000000006</c:v>
                </c:pt>
                <c:pt idx="225">
                  <c:v>76.400000000000006</c:v>
                </c:pt>
                <c:pt idx="226">
                  <c:v>76.3</c:v>
                </c:pt>
                <c:pt idx="227">
                  <c:v>76.3</c:v>
                </c:pt>
                <c:pt idx="228">
                  <c:v>76.3</c:v>
                </c:pt>
                <c:pt idx="229">
                  <c:v>76.2</c:v>
                </c:pt>
                <c:pt idx="230">
                  <c:v>76.2</c:v>
                </c:pt>
                <c:pt idx="231">
                  <c:v>76.2</c:v>
                </c:pt>
                <c:pt idx="232">
                  <c:v>76.099999999999994</c:v>
                </c:pt>
                <c:pt idx="233">
                  <c:v>76.099999999999994</c:v>
                </c:pt>
                <c:pt idx="234">
                  <c:v>76.099999999999994</c:v>
                </c:pt>
                <c:pt idx="235">
                  <c:v>76.099999999999994</c:v>
                </c:pt>
                <c:pt idx="236">
                  <c:v>76</c:v>
                </c:pt>
                <c:pt idx="237">
                  <c:v>76</c:v>
                </c:pt>
                <c:pt idx="238">
                  <c:v>76</c:v>
                </c:pt>
                <c:pt idx="239">
                  <c:v>75.900000000000006</c:v>
                </c:pt>
                <c:pt idx="240">
                  <c:v>75.900000000000006</c:v>
                </c:pt>
                <c:pt idx="241">
                  <c:v>75.900000000000006</c:v>
                </c:pt>
                <c:pt idx="242">
                  <c:v>75.8</c:v>
                </c:pt>
                <c:pt idx="243">
                  <c:v>75.8</c:v>
                </c:pt>
                <c:pt idx="244">
                  <c:v>75.8</c:v>
                </c:pt>
                <c:pt idx="245">
                  <c:v>75.8</c:v>
                </c:pt>
                <c:pt idx="246">
                  <c:v>75.7</c:v>
                </c:pt>
                <c:pt idx="247">
                  <c:v>75.7</c:v>
                </c:pt>
                <c:pt idx="248">
                  <c:v>75.7</c:v>
                </c:pt>
                <c:pt idx="249">
                  <c:v>75.7</c:v>
                </c:pt>
                <c:pt idx="250">
                  <c:v>75.599999999999994</c:v>
                </c:pt>
                <c:pt idx="251">
                  <c:v>75.599999999999994</c:v>
                </c:pt>
                <c:pt idx="252">
                  <c:v>75.599999999999994</c:v>
                </c:pt>
                <c:pt idx="253">
                  <c:v>75.5</c:v>
                </c:pt>
                <c:pt idx="254">
                  <c:v>75.5</c:v>
                </c:pt>
                <c:pt idx="255">
                  <c:v>75.5</c:v>
                </c:pt>
                <c:pt idx="256">
                  <c:v>75.5</c:v>
                </c:pt>
                <c:pt idx="257">
                  <c:v>75.400000000000006</c:v>
                </c:pt>
                <c:pt idx="258">
                  <c:v>75.400000000000006</c:v>
                </c:pt>
                <c:pt idx="259">
                  <c:v>75.400000000000006</c:v>
                </c:pt>
                <c:pt idx="260">
                  <c:v>75.3</c:v>
                </c:pt>
                <c:pt idx="261">
                  <c:v>75.3</c:v>
                </c:pt>
                <c:pt idx="262">
                  <c:v>75.3</c:v>
                </c:pt>
                <c:pt idx="263">
                  <c:v>75.3</c:v>
                </c:pt>
                <c:pt idx="264">
                  <c:v>75.2</c:v>
                </c:pt>
                <c:pt idx="265">
                  <c:v>75.2</c:v>
                </c:pt>
                <c:pt idx="266">
                  <c:v>75.2</c:v>
                </c:pt>
                <c:pt idx="267">
                  <c:v>75.2</c:v>
                </c:pt>
                <c:pt idx="268">
                  <c:v>75.099999999999994</c:v>
                </c:pt>
                <c:pt idx="269">
                  <c:v>75.099999999999994</c:v>
                </c:pt>
                <c:pt idx="270">
                  <c:v>75.099999999999994</c:v>
                </c:pt>
                <c:pt idx="271">
                  <c:v>75</c:v>
                </c:pt>
                <c:pt idx="272">
                  <c:v>75</c:v>
                </c:pt>
                <c:pt idx="273">
                  <c:v>75</c:v>
                </c:pt>
                <c:pt idx="274">
                  <c:v>75</c:v>
                </c:pt>
                <c:pt idx="275">
                  <c:v>74.900000000000006</c:v>
                </c:pt>
                <c:pt idx="276">
                  <c:v>74.900000000000006</c:v>
                </c:pt>
                <c:pt idx="277">
                  <c:v>74.900000000000006</c:v>
                </c:pt>
                <c:pt idx="278">
                  <c:v>74.8</c:v>
                </c:pt>
                <c:pt idx="279">
                  <c:v>74.8</c:v>
                </c:pt>
                <c:pt idx="280">
                  <c:v>74.8</c:v>
                </c:pt>
                <c:pt idx="281">
                  <c:v>74.7</c:v>
                </c:pt>
                <c:pt idx="282">
                  <c:v>74.7</c:v>
                </c:pt>
                <c:pt idx="283">
                  <c:v>74.7</c:v>
                </c:pt>
                <c:pt idx="284">
                  <c:v>74.599999999999994</c:v>
                </c:pt>
                <c:pt idx="285">
                  <c:v>74.599999999999994</c:v>
                </c:pt>
                <c:pt idx="286">
                  <c:v>74.599999999999994</c:v>
                </c:pt>
                <c:pt idx="287">
                  <c:v>74.5</c:v>
                </c:pt>
                <c:pt idx="288">
                  <c:v>74.5</c:v>
                </c:pt>
                <c:pt idx="289">
                  <c:v>74.5</c:v>
                </c:pt>
                <c:pt idx="290">
                  <c:v>74.400000000000006</c:v>
                </c:pt>
                <c:pt idx="291">
                  <c:v>74.400000000000006</c:v>
                </c:pt>
                <c:pt idx="292">
                  <c:v>74.400000000000006</c:v>
                </c:pt>
                <c:pt idx="293">
                  <c:v>74.3</c:v>
                </c:pt>
                <c:pt idx="294">
                  <c:v>74.3</c:v>
                </c:pt>
                <c:pt idx="295">
                  <c:v>74.3</c:v>
                </c:pt>
                <c:pt idx="296">
                  <c:v>74.2</c:v>
                </c:pt>
                <c:pt idx="297">
                  <c:v>74.2</c:v>
                </c:pt>
                <c:pt idx="298">
                  <c:v>74.2</c:v>
                </c:pt>
                <c:pt idx="299">
                  <c:v>74.099999999999994</c:v>
                </c:pt>
                <c:pt idx="300">
                  <c:v>74.099999999999994</c:v>
                </c:pt>
                <c:pt idx="301">
                  <c:v>74.099999999999994</c:v>
                </c:pt>
                <c:pt idx="302">
                  <c:v>74</c:v>
                </c:pt>
                <c:pt idx="303">
                  <c:v>74</c:v>
                </c:pt>
                <c:pt idx="304">
                  <c:v>74</c:v>
                </c:pt>
                <c:pt idx="305">
                  <c:v>73.900000000000006</c:v>
                </c:pt>
                <c:pt idx="306">
                  <c:v>73.900000000000006</c:v>
                </c:pt>
                <c:pt idx="307">
                  <c:v>73.900000000000006</c:v>
                </c:pt>
                <c:pt idx="308">
                  <c:v>73.8</c:v>
                </c:pt>
                <c:pt idx="309">
                  <c:v>73.8</c:v>
                </c:pt>
                <c:pt idx="310">
                  <c:v>73.8</c:v>
                </c:pt>
                <c:pt idx="311">
                  <c:v>73.8</c:v>
                </c:pt>
                <c:pt idx="312">
                  <c:v>73.7</c:v>
                </c:pt>
                <c:pt idx="313">
                  <c:v>73.7</c:v>
                </c:pt>
                <c:pt idx="314">
                  <c:v>73.7</c:v>
                </c:pt>
                <c:pt idx="315">
                  <c:v>73.599999999999994</c:v>
                </c:pt>
                <c:pt idx="316">
                  <c:v>73.599999999999994</c:v>
                </c:pt>
                <c:pt idx="317">
                  <c:v>73.599999999999994</c:v>
                </c:pt>
                <c:pt idx="318">
                  <c:v>73.599999999999994</c:v>
                </c:pt>
                <c:pt idx="319">
                  <c:v>73.5</c:v>
                </c:pt>
                <c:pt idx="320">
                  <c:v>73.5</c:v>
                </c:pt>
                <c:pt idx="321">
                  <c:v>73.5</c:v>
                </c:pt>
                <c:pt idx="322">
                  <c:v>73.400000000000006</c:v>
                </c:pt>
                <c:pt idx="323">
                  <c:v>73.400000000000006</c:v>
                </c:pt>
                <c:pt idx="324">
                  <c:v>73.400000000000006</c:v>
                </c:pt>
                <c:pt idx="325">
                  <c:v>73.3</c:v>
                </c:pt>
                <c:pt idx="326">
                  <c:v>73.3</c:v>
                </c:pt>
                <c:pt idx="327">
                  <c:v>73.3</c:v>
                </c:pt>
                <c:pt idx="328">
                  <c:v>73.2</c:v>
                </c:pt>
                <c:pt idx="329">
                  <c:v>73.2</c:v>
                </c:pt>
                <c:pt idx="330">
                  <c:v>73.2</c:v>
                </c:pt>
                <c:pt idx="331">
                  <c:v>73.099999999999994</c:v>
                </c:pt>
                <c:pt idx="332">
                  <c:v>73.099999999999994</c:v>
                </c:pt>
                <c:pt idx="333">
                  <c:v>73.099999999999994</c:v>
                </c:pt>
                <c:pt idx="334">
                  <c:v>73</c:v>
                </c:pt>
                <c:pt idx="335">
                  <c:v>73</c:v>
                </c:pt>
                <c:pt idx="336">
                  <c:v>72.899999999999991</c:v>
                </c:pt>
                <c:pt idx="337">
                  <c:v>72.899999999999991</c:v>
                </c:pt>
                <c:pt idx="338">
                  <c:v>72.899999999999991</c:v>
                </c:pt>
                <c:pt idx="339">
                  <c:v>72.8</c:v>
                </c:pt>
                <c:pt idx="340">
                  <c:v>72.8</c:v>
                </c:pt>
                <c:pt idx="341">
                  <c:v>72.8</c:v>
                </c:pt>
                <c:pt idx="342">
                  <c:v>72.8</c:v>
                </c:pt>
                <c:pt idx="343">
                  <c:v>72.7</c:v>
                </c:pt>
                <c:pt idx="344">
                  <c:v>72.7</c:v>
                </c:pt>
                <c:pt idx="345">
                  <c:v>72.7</c:v>
                </c:pt>
                <c:pt idx="346">
                  <c:v>72.599999999999994</c:v>
                </c:pt>
                <c:pt idx="347">
                  <c:v>72.599999999999994</c:v>
                </c:pt>
                <c:pt idx="348">
                  <c:v>72.599999999999994</c:v>
                </c:pt>
                <c:pt idx="349">
                  <c:v>72.599999999999994</c:v>
                </c:pt>
                <c:pt idx="350">
                  <c:v>72.5</c:v>
                </c:pt>
                <c:pt idx="351">
                  <c:v>72.5</c:v>
                </c:pt>
                <c:pt idx="352">
                  <c:v>72.5</c:v>
                </c:pt>
                <c:pt idx="353">
                  <c:v>72.399999999999991</c:v>
                </c:pt>
                <c:pt idx="354">
                  <c:v>72.399999999999991</c:v>
                </c:pt>
                <c:pt idx="355">
                  <c:v>72.399999999999991</c:v>
                </c:pt>
                <c:pt idx="356">
                  <c:v>72.3</c:v>
                </c:pt>
                <c:pt idx="357">
                  <c:v>72.3</c:v>
                </c:pt>
                <c:pt idx="358">
                  <c:v>72.3</c:v>
                </c:pt>
                <c:pt idx="359">
                  <c:v>72.3</c:v>
                </c:pt>
                <c:pt idx="360">
                  <c:v>72.2</c:v>
                </c:pt>
                <c:pt idx="361">
                  <c:v>72.2</c:v>
                </c:pt>
                <c:pt idx="362">
                  <c:v>72.2</c:v>
                </c:pt>
                <c:pt idx="363">
                  <c:v>72.099999999999994</c:v>
                </c:pt>
                <c:pt idx="364">
                  <c:v>72.099999999999994</c:v>
                </c:pt>
                <c:pt idx="365">
                  <c:v>72.099999999999994</c:v>
                </c:pt>
                <c:pt idx="366">
                  <c:v>72.099999999999994</c:v>
                </c:pt>
                <c:pt idx="367">
                  <c:v>72</c:v>
                </c:pt>
                <c:pt idx="368">
                  <c:v>72</c:v>
                </c:pt>
                <c:pt idx="369">
                  <c:v>72</c:v>
                </c:pt>
                <c:pt idx="370">
                  <c:v>71.899999999999991</c:v>
                </c:pt>
                <c:pt idx="371">
                  <c:v>71.899999999999991</c:v>
                </c:pt>
                <c:pt idx="372">
                  <c:v>71.899999999999991</c:v>
                </c:pt>
                <c:pt idx="373">
                  <c:v>71.899999999999991</c:v>
                </c:pt>
                <c:pt idx="374">
                  <c:v>71.8</c:v>
                </c:pt>
                <c:pt idx="375">
                  <c:v>71.8</c:v>
                </c:pt>
                <c:pt idx="376">
                  <c:v>71.8</c:v>
                </c:pt>
                <c:pt idx="377">
                  <c:v>71.7</c:v>
                </c:pt>
                <c:pt idx="378">
                  <c:v>71.7</c:v>
                </c:pt>
                <c:pt idx="379">
                  <c:v>71.7</c:v>
                </c:pt>
                <c:pt idx="380">
                  <c:v>71.7</c:v>
                </c:pt>
                <c:pt idx="381">
                  <c:v>71.599999999999994</c:v>
                </c:pt>
                <c:pt idx="382">
                  <c:v>71.599999999999994</c:v>
                </c:pt>
                <c:pt idx="383">
                  <c:v>71.599999999999994</c:v>
                </c:pt>
                <c:pt idx="384">
                  <c:v>71.5</c:v>
                </c:pt>
                <c:pt idx="385">
                  <c:v>71.5</c:v>
                </c:pt>
                <c:pt idx="386">
                  <c:v>71.5</c:v>
                </c:pt>
                <c:pt idx="387">
                  <c:v>71.399999999999991</c:v>
                </c:pt>
                <c:pt idx="388">
                  <c:v>71.399999999999991</c:v>
                </c:pt>
                <c:pt idx="389">
                  <c:v>71.399999999999991</c:v>
                </c:pt>
                <c:pt idx="390">
                  <c:v>71.3</c:v>
                </c:pt>
                <c:pt idx="391">
                  <c:v>71.3</c:v>
                </c:pt>
                <c:pt idx="392">
                  <c:v>71.3</c:v>
                </c:pt>
                <c:pt idx="393">
                  <c:v>71.3</c:v>
                </c:pt>
                <c:pt idx="394">
                  <c:v>71.2</c:v>
                </c:pt>
                <c:pt idx="395">
                  <c:v>71.2</c:v>
                </c:pt>
                <c:pt idx="396">
                  <c:v>71.2</c:v>
                </c:pt>
                <c:pt idx="397">
                  <c:v>71.099999999999994</c:v>
                </c:pt>
                <c:pt idx="398">
                  <c:v>71.099999999999994</c:v>
                </c:pt>
                <c:pt idx="399">
                  <c:v>71.099999999999994</c:v>
                </c:pt>
                <c:pt idx="400">
                  <c:v>71</c:v>
                </c:pt>
                <c:pt idx="401">
                  <c:v>71</c:v>
                </c:pt>
                <c:pt idx="402">
                  <c:v>71</c:v>
                </c:pt>
                <c:pt idx="403">
                  <c:v>70.899999999999991</c:v>
                </c:pt>
                <c:pt idx="404">
                  <c:v>70.899999999999991</c:v>
                </c:pt>
                <c:pt idx="405">
                  <c:v>70.899999999999991</c:v>
                </c:pt>
                <c:pt idx="406">
                  <c:v>70.8</c:v>
                </c:pt>
                <c:pt idx="407">
                  <c:v>70.8</c:v>
                </c:pt>
                <c:pt idx="408">
                  <c:v>70.8</c:v>
                </c:pt>
                <c:pt idx="409">
                  <c:v>70.8</c:v>
                </c:pt>
                <c:pt idx="410">
                  <c:v>70.7</c:v>
                </c:pt>
                <c:pt idx="411">
                  <c:v>70.7</c:v>
                </c:pt>
                <c:pt idx="412">
                  <c:v>70.7</c:v>
                </c:pt>
                <c:pt idx="413">
                  <c:v>70.599999999999994</c:v>
                </c:pt>
                <c:pt idx="414">
                  <c:v>70.599999999999994</c:v>
                </c:pt>
                <c:pt idx="415">
                  <c:v>70.599999999999994</c:v>
                </c:pt>
                <c:pt idx="416">
                  <c:v>70.5</c:v>
                </c:pt>
                <c:pt idx="417">
                  <c:v>70.5</c:v>
                </c:pt>
                <c:pt idx="418">
                  <c:v>70.5</c:v>
                </c:pt>
                <c:pt idx="419">
                  <c:v>70.399999999999991</c:v>
                </c:pt>
                <c:pt idx="420">
                  <c:v>70.399999999999991</c:v>
                </c:pt>
                <c:pt idx="421">
                  <c:v>70.399999999999991</c:v>
                </c:pt>
                <c:pt idx="422">
                  <c:v>70.3</c:v>
                </c:pt>
                <c:pt idx="423">
                  <c:v>70.3</c:v>
                </c:pt>
                <c:pt idx="424">
                  <c:v>70.3</c:v>
                </c:pt>
                <c:pt idx="425">
                  <c:v>70.199999999999989</c:v>
                </c:pt>
                <c:pt idx="426">
                  <c:v>70.199999999999989</c:v>
                </c:pt>
                <c:pt idx="427">
                  <c:v>70.199999999999989</c:v>
                </c:pt>
                <c:pt idx="428">
                  <c:v>70.099999999999994</c:v>
                </c:pt>
                <c:pt idx="429">
                  <c:v>70.099999999999994</c:v>
                </c:pt>
                <c:pt idx="430">
                  <c:v>70.099999999999994</c:v>
                </c:pt>
                <c:pt idx="431">
                  <c:v>70</c:v>
                </c:pt>
                <c:pt idx="432">
                  <c:v>70</c:v>
                </c:pt>
                <c:pt idx="433">
                  <c:v>70</c:v>
                </c:pt>
                <c:pt idx="434">
                  <c:v>70</c:v>
                </c:pt>
                <c:pt idx="435">
                  <c:v>69.899999999999991</c:v>
                </c:pt>
                <c:pt idx="436">
                  <c:v>69.899999999999991</c:v>
                </c:pt>
                <c:pt idx="437">
                  <c:v>69.899999999999991</c:v>
                </c:pt>
                <c:pt idx="438">
                  <c:v>69.8</c:v>
                </c:pt>
                <c:pt idx="439">
                  <c:v>69.8</c:v>
                </c:pt>
                <c:pt idx="440">
                  <c:v>69.8</c:v>
                </c:pt>
                <c:pt idx="441">
                  <c:v>69.699999999999989</c:v>
                </c:pt>
                <c:pt idx="442">
                  <c:v>69.699999999999989</c:v>
                </c:pt>
                <c:pt idx="443">
                  <c:v>69.699999999999989</c:v>
                </c:pt>
                <c:pt idx="444">
                  <c:v>69.599999999999994</c:v>
                </c:pt>
                <c:pt idx="445">
                  <c:v>69.599999999999994</c:v>
                </c:pt>
                <c:pt idx="446">
                  <c:v>69.599999999999994</c:v>
                </c:pt>
                <c:pt idx="447">
                  <c:v>69.5</c:v>
                </c:pt>
                <c:pt idx="448">
                  <c:v>69.5</c:v>
                </c:pt>
                <c:pt idx="449">
                  <c:v>69.5</c:v>
                </c:pt>
                <c:pt idx="450">
                  <c:v>69.399999999999991</c:v>
                </c:pt>
                <c:pt idx="451">
                  <c:v>69.399999999999991</c:v>
                </c:pt>
                <c:pt idx="452">
                  <c:v>69.399999999999991</c:v>
                </c:pt>
                <c:pt idx="453">
                  <c:v>69.399999999999991</c:v>
                </c:pt>
                <c:pt idx="454">
                  <c:v>69.3</c:v>
                </c:pt>
                <c:pt idx="455">
                  <c:v>69.3</c:v>
                </c:pt>
                <c:pt idx="456">
                  <c:v>69.3</c:v>
                </c:pt>
                <c:pt idx="457">
                  <c:v>69.199999999999989</c:v>
                </c:pt>
                <c:pt idx="458">
                  <c:v>69.199999999999989</c:v>
                </c:pt>
                <c:pt idx="459">
                  <c:v>69.199999999999989</c:v>
                </c:pt>
                <c:pt idx="460">
                  <c:v>69.099999999999994</c:v>
                </c:pt>
                <c:pt idx="461">
                  <c:v>69.099999999999994</c:v>
                </c:pt>
                <c:pt idx="462">
                  <c:v>69.099999999999994</c:v>
                </c:pt>
                <c:pt idx="463">
                  <c:v>69</c:v>
                </c:pt>
                <c:pt idx="464">
                  <c:v>69</c:v>
                </c:pt>
                <c:pt idx="465">
                  <c:v>69</c:v>
                </c:pt>
                <c:pt idx="466">
                  <c:v>68.899999999999991</c:v>
                </c:pt>
                <c:pt idx="467">
                  <c:v>68.899999999999991</c:v>
                </c:pt>
                <c:pt idx="468">
                  <c:v>68.899999999999991</c:v>
                </c:pt>
                <c:pt idx="469">
                  <c:v>68.8</c:v>
                </c:pt>
                <c:pt idx="470">
                  <c:v>68.8</c:v>
                </c:pt>
                <c:pt idx="471">
                  <c:v>68.8</c:v>
                </c:pt>
                <c:pt idx="472">
                  <c:v>68.8</c:v>
                </c:pt>
                <c:pt idx="473">
                  <c:v>68.7</c:v>
                </c:pt>
                <c:pt idx="474">
                  <c:v>68.7</c:v>
                </c:pt>
                <c:pt idx="475">
                  <c:v>68.7</c:v>
                </c:pt>
                <c:pt idx="476">
                  <c:v>68.600000000000009</c:v>
                </c:pt>
                <c:pt idx="477">
                  <c:v>68.600000000000009</c:v>
                </c:pt>
                <c:pt idx="478">
                  <c:v>68.600000000000009</c:v>
                </c:pt>
                <c:pt idx="479">
                  <c:v>68.5</c:v>
                </c:pt>
                <c:pt idx="480">
                  <c:v>68.5</c:v>
                </c:pt>
                <c:pt idx="481">
                  <c:v>68.5</c:v>
                </c:pt>
                <c:pt idx="482">
                  <c:v>68.400000000000006</c:v>
                </c:pt>
                <c:pt idx="483">
                  <c:v>68.400000000000006</c:v>
                </c:pt>
                <c:pt idx="484">
                  <c:v>68.400000000000006</c:v>
                </c:pt>
                <c:pt idx="485">
                  <c:v>68.300000000000011</c:v>
                </c:pt>
                <c:pt idx="486">
                  <c:v>68.300000000000011</c:v>
                </c:pt>
                <c:pt idx="487">
                  <c:v>68.300000000000011</c:v>
                </c:pt>
                <c:pt idx="488">
                  <c:v>68.2</c:v>
                </c:pt>
                <c:pt idx="489">
                  <c:v>68.2</c:v>
                </c:pt>
                <c:pt idx="490">
                  <c:v>68.2</c:v>
                </c:pt>
                <c:pt idx="491">
                  <c:v>68.100000000000009</c:v>
                </c:pt>
                <c:pt idx="492">
                  <c:v>68.100000000000009</c:v>
                </c:pt>
                <c:pt idx="493">
                  <c:v>68.100000000000009</c:v>
                </c:pt>
                <c:pt idx="494">
                  <c:v>68</c:v>
                </c:pt>
                <c:pt idx="495">
                  <c:v>68</c:v>
                </c:pt>
                <c:pt idx="496">
                  <c:v>68</c:v>
                </c:pt>
                <c:pt idx="497">
                  <c:v>67.900000000000006</c:v>
                </c:pt>
                <c:pt idx="498">
                  <c:v>67.900000000000006</c:v>
                </c:pt>
                <c:pt idx="499">
                  <c:v>67.900000000000006</c:v>
                </c:pt>
                <c:pt idx="500">
                  <c:v>67.900000000000006</c:v>
                </c:pt>
                <c:pt idx="501">
                  <c:v>67.800000000000011</c:v>
                </c:pt>
                <c:pt idx="502">
                  <c:v>67.800000000000011</c:v>
                </c:pt>
                <c:pt idx="503">
                  <c:v>67.800000000000011</c:v>
                </c:pt>
                <c:pt idx="504">
                  <c:v>67.7</c:v>
                </c:pt>
                <c:pt idx="505">
                  <c:v>67.7</c:v>
                </c:pt>
                <c:pt idx="506">
                  <c:v>67.7</c:v>
                </c:pt>
                <c:pt idx="507">
                  <c:v>67.600000000000009</c:v>
                </c:pt>
                <c:pt idx="508">
                  <c:v>67.600000000000009</c:v>
                </c:pt>
                <c:pt idx="509">
                  <c:v>67.600000000000009</c:v>
                </c:pt>
                <c:pt idx="510">
                  <c:v>67.5</c:v>
                </c:pt>
                <c:pt idx="511">
                  <c:v>67.5</c:v>
                </c:pt>
                <c:pt idx="512">
                  <c:v>67.5</c:v>
                </c:pt>
                <c:pt idx="513">
                  <c:v>67.400000000000006</c:v>
                </c:pt>
                <c:pt idx="514">
                  <c:v>67.400000000000006</c:v>
                </c:pt>
                <c:pt idx="515">
                  <c:v>67.400000000000006</c:v>
                </c:pt>
                <c:pt idx="516">
                  <c:v>67.300000000000011</c:v>
                </c:pt>
                <c:pt idx="517">
                  <c:v>67.300000000000011</c:v>
                </c:pt>
                <c:pt idx="518">
                  <c:v>67.300000000000011</c:v>
                </c:pt>
                <c:pt idx="519">
                  <c:v>67.2</c:v>
                </c:pt>
                <c:pt idx="520">
                  <c:v>67.2</c:v>
                </c:pt>
                <c:pt idx="521">
                  <c:v>67.2</c:v>
                </c:pt>
                <c:pt idx="522">
                  <c:v>67.100000000000009</c:v>
                </c:pt>
                <c:pt idx="523">
                  <c:v>67.100000000000009</c:v>
                </c:pt>
                <c:pt idx="524">
                  <c:v>67.100000000000009</c:v>
                </c:pt>
                <c:pt idx="525">
                  <c:v>67</c:v>
                </c:pt>
                <c:pt idx="526">
                  <c:v>67</c:v>
                </c:pt>
                <c:pt idx="527">
                  <c:v>67</c:v>
                </c:pt>
                <c:pt idx="528">
                  <c:v>66.900000000000006</c:v>
                </c:pt>
                <c:pt idx="529">
                  <c:v>66.900000000000006</c:v>
                </c:pt>
                <c:pt idx="530">
                  <c:v>66.900000000000006</c:v>
                </c:pt>
                <c:pt idx="531">
                  <c:v>66.900000000000006</c:v>
                </c:pt>
                <c:pt idx="532">
                  <c:v>66.8</c:v>
                </c:pt>
                <c:pt idx="533">
                  <c:v>66.8</c:v>
                </c:pt>
                <c:pt idx="534">
                  <c:v>66.8</c:v>
                </c:pt>
                <c:pt idx="535">
                  <c:v>66.7</c:v>
                </c:pt>
                <c:pt idx="536">
                  <c:v>66.7</c:v>
                </c:pt>
                <c:pt idx="537">
                  <c:v>66.7</c:v>
                </c:pt>
                <c:pt idx="538">
                  <c:v>66.600000000000009</c:v>
                </c:pt>
                <c:pt idx="539">
                  <c:v>66.600000000000009</c:v>
                </c:pt>
                <c:pt idx="540">
                  <c:v>66.600000000000009</c:v>
                </c:pt>
                <c:pt idx="541">
                  <c:v>66.5</c:v>
                </c:pt>
                <c:pt idx="542">
                  <c:v>66.5</c:v>
                </c:pt>
                <c:pt idx="543">
                  <c:v>66.5</c:v>
                </c:pt>
                <c:pt idx="544">
                  <c:v>66.400000000000006</c:v>
                </c:pt>
                <c:pt idx="545">
                  <c:v>66.400000000000006</c:v>
                </c:pt>
                <c:pt idx="546">
                  <c:v>66.400000000000006</c:v>
                </c:pt>
                <c:pt idx="547">
                  <c:v>66.3</c:v>
                </c:pt>
                <c:pt idx="548">
                  <c:v>66.3</c:v>
                </c:pt>
                <c:pt idx="549">
                  <c:v>66.3</c:v>
                </c:pt>
                <c:pt idx="550">
                  <c:v>66.2</c:v>
                </c:pt>
                <c:pt idx="551">
                  <c:v>66.2</c:v>
                </c:pt>
                <c:pt idx="552">
                  <c:v>66.2</c:v>
                </c:pt>
                <c:pt idx="553">
                  <c:v>66.100000000000009</c:v>
                </c:pt>
                <c:pt idx="554">
                  <c:v>66.100000000000009</c:v>
                </c:pt>
                <c:pt idx="555">
                  <c:v>66.100000000000009</c:v>
                </c:pt>
                <c:pt idx="556">
                  <c:v>66</c:v>
                </c:pt>
                <c:pt idx="557">
                  <c:v>66</c:v>
                </c:pt>
                <c:pt idx="558">
                  <c:v>66</c:v>
                </c:pt>
                <c:pt idx="559">
                  <c:v>66</c:v>
                </c:pt>
                <c:pt idx="560">
                  <c:v>65.900000000000006</c:v>
                </c:pt>
                <c:pt idx="561">
                  <c:v>65.900000000000006</c:v>
                </c:pt>
                <c:pt idx="562">
                  <c:v>65.900000000000006</c:v>
                </c:pt>
                <c:pt idx="563">
                  <c:v>65.8</c:v>
                </c:pt>
                <c:pt idx="564">
                  <c:v>65.8</c:v>
                </c:pt>
                <c:pt idx="565">
                  <c:v>65.8</c:v>
                </c:pt>
                <c:pt idx="566">
                  <c:v>65.7</c:v>
                </c:pt>
                <c:pt idx="567">
                  <c:v>65.7</c:v>
                </c:pt>
                <c:pt idx="568">
                  <c:v>65.7</c:v>
                </c:pt>
                <c:pt idx="569">
                  <c:v>65.600000000000009</c:v>
                </c:pt>
                <c:pt idx="570">
                  <c:v>65.600000000000009</c:v>
                </c:pt>
                <c:pt idx="571">
                  <c:v>65.600000000000009</c:v>
                </c:pt>
                <c:pt idx="572">
                  <c:v>65.600000000000009</c:v>
                </c:pt>
                <c:pt idx="573">
                  <c:v>65.5</c:v>
                </c:pt>
                <c:pt idx="574">
                  <c:v>65.5</c:v>
                </c:pt>
                <c:pt idx="575">
                  <c:v>65.5</c:v>
                </c:pt>
                <c:pt idx="576">
                  <c:v>65.400000000000006</c:v>
                </c:pt>
                <c:pt idx="577">
                  <c:v>65.400000000000006</c:v>
                </c:pt>
                <c:pt idx="578">
                  <c:v>65.400000000000006</c:v>
                </c:pt>
                <c:pt idx="579">
                  <c:v>65.3</c:v>
                </c:pt>
                <c:pt idx="580">
                  <c:v>65.3</c:v>
                </c:pt>
                <c:pt idx="581">
                  <c:v>65.3</c:v>
                </c:pt>
                <c:pt idx="582">
                  <c:v>65.2</c:v>
                </c:pt>
                <c:pt idx="583">
                  <c:v>65.2</c:v>
                </c:pt>
                <c:pt idx="584">
                  <c:v>65.2</c:v>
                </c:pt>
                <c:pt idx="585">
                  <c:v>65.2</c:v>
                </c:pt>
                <c:pt idx="586">
                  <c:v>65.100000000000009</c:v>
                </c:pt>
                <c:pt idx="587">
                  <c:v>65.100000000000009</c:v>
                </c:pt>
                <c:pt idx="588">
                  <c:v>65.100000000000009</c:v>
                </c:pt>
                <c:pt idx="589">
                  <c:v>65</c:v>
                </c:pt>
                <c:pt idx="590">
                  <c:v>65</c:v>
                </c:pt>
                <c:pt idx="591">
                  <c:v>65</c:v>
                </c:pt>
                <c:pt idx="592">
                  <c:v>64.900000000000006</c:v>
                </c:pt>
                <c:pt idx="593">
                  <c:v>64.900000000000006</c:v>
                </c:pt>
                <c:pt idx="594">
                  <c:v>64.900000000000006</c:v>
                </c:pt>
                <c:pt idx="595">
                  <c:v>64.8</c:v>
                </c:pt>
                <c:pt idx="596">
                  <c:v>64.8</c:v>
                </c:pt>
                <c:pt idx="597">
                  <c:v>64.8</c:v>
                </c:pt>
                <c:pt idx="598">
                  <c:v>64.8</c:v>
                </c:pt>
                <c:pt idx="599">
                  <c:v>64.7</c:v>
                </c:pt>
                <c:pt idx="600">
                  <c:v>64.7</c:v>
                </c:pt>
                <c:pt idx="601">
                  <c:v>64.7</c:v>
                </c:pt>
                <c:pt idx="602">
                  <c:v>64.600000000000009</c:v>
                </c:pt>
                <c:pt idx="603">
                  <c:v>64.600000000000009</c:v>
                </c:pt>
                <c:pt idx="604">
                  <c:v>64.600000000000009</c:v>
                </c:pt>
                <c:pt idx="605">
                  <c:v>64.5</c:v>
                </c:pt>
                <c:pt idx="606">
                  <c:v>64.5</c:v>
                </c:pt>
                <c:pt idx="607">
                  <c:v>64.5</c:v>
                </c:pt>
                <c:pt idx="608">
                  <c:v>64.400000000000006</c:v>
                </c:pt>
                <c:pt idx="609">
                  <c:v>64.400000000000006</c:v>
                </c:pt>
                <c:pt idx="610">
                  <c:v>64.400000000000006</c:v>
                </c:pt>
                <c:pt idx="611">
                  <c:v>64.400000000000006</c:v>
                </c:pt>
                <c:pt idx="612">
                  <c:v>64.3</c:v>
                </c:pt>
                <c:pt idx="613">
                  <c:v>64.3</c:v>
                </c:pt>
                <c:pt idx="614">
                  <c:v>64.3</c:v>
                </c:pt>
                <c:pt idx="615">
                  <c:v>64.2</c:v>
                </c:pt>
                <c:pt idx="616">
                  <c:v>64.2</c:v>
                </c:pt>
                <c:pt idx="617">
                  <c:v>64.2</c:v>
                </c:pt>
                <c:pt idx="618">
                  <c:v>64.099999999999994</c:v>
                </c:pt>
                <c:pt idx="619">
                  <c:v>64.099999999999994</c:v>
                </c:pt>
                <c:pt idx="620">
                  <c:v>64.099999999999994</c:v>
                </c:pt>
                <c:pt idx="621">
                  <c:v>64.099999999999994</c:v>
                </c:pt>
                <c:pt idx="622">
                  <c:v>64</c:v>
                </c:pt>
                <c:pt idx="623">
                  <c:v>64</c:v>
                </c:pt>
                <c:pt idx="624">
                  <c:v>64</c:v>
                </c:pt>
                <c:pt idx="625">
                  <c:v>63.9</c:v>
                </c:pt>
                <c:pt idx="626">
                  <c:v>63.9</c:v>
                </c:pt>
                <c:pt idx="627">
                  <c:v>63.9</c:v>
                </c:pt>
                <c:pt idx="628">
                  <c:v>63.800000000000004</c:v>
                </c:pt>
                <c:pt idx="629">
                  <c:v>63.800000000000004</c:v>
                </c:pt>
                <c:pt idx="630">
                  <c:v>63.800000000000004</c:v>
                </c:pt>
                <c:pt idx="631">
                  <c:v>63.7</c:v>
                </c:pt>
                <c:pt idx="632">
                  <c:v>63.7</c:v>
                </c:pt>
                <c:pt idx="633">
                  <c:v>63.7</c:v>
                </c:pt>
                <c:pt idx="634">
                  <c:v>63.7</c:v>
                </c:pt>
                <c:pt idx="635">
                  <c:v>63.6</c:v>
                </c:pt>
                <c:pt idx="636">
                  <c:v>63.6</c:v>
                </c:pt>
                <c:pt idx="637">
                  <c:v>63.6</c:v>
                </c:pt>
                <c:pt idx="638">
                  <c:v>63.5</c:v>
                </c:pt>
                <c:pt idx="639">
                  <c:v>63.5</c:v>
                </c:pt>
                <c:pt idx="640">
                  <c:v>63.5</c:v>
                </c:pt>
                <c:pt idx="641">
                  <c:v>63.4</c:v>
                </c:pt>
                <c:pt idx="642">
                  <c:v>63.4</c:v>
                </c:pt>
                <c:pt idx="643">
                  <c:v>63.4</c:v>
                </c:pt>
                <c:pt idx="644">
                  <c:v>63.4</c:v>
                </c:pt>
                <c:pt idx="645">
                  <c:v>63.3</c:v>
                </c:pt>
                <c:pt idx="646">
                  <c:v>63.3</c:v>
                </c:pt>
                <c:pt idx="647">
                  <c:v>63.3</c:v>
                </c:pt>
                <c:pt idx="648">
                  <c:v>63.2</c:v>
                </c:pt>
                <c:pt idx="649">
                  <c:v>63.2</c:v>
                </c:pt>
                <c:pt idx="650">
                  <c:v>63.2</c:v>
                </c:pt>
                <c:pt idx="651">
                  <c:v>63.1</c:v>
                </c:pt>
                <c:pt idx="652">
                  <c:v>63.1</c:v>
                </c:pt>
                <c:pt idx="653">
                  <c:v>63.1</c:v>
                </c:pt>
                <c:pt idx="654">
                  <c:v>63</c:v>
                </c:pt>
                <c:pt idx="655">
                  <c:v>63</c:v>
                </c:pt>
                <c:pt idx="656">
                  <c:v>63</c:v>
                </c:pt>
                <c:pt idx="657">
                  <c:v>63</c:v>
                </c:pt>
                <c:pt idx="658">
                  <c:v>62.9</c:v>
                </c:pt>
                <c:pt idx="659">
                  <c:v>62.9</c:v>
                </c:pt>
                <c:pt idx="660">
                  <c:v>62.9</c:v>
                </c:pt>
                <c:pt idx="661">
                  <c:v>62.8</c:v>
                </c:pt>
                <c:pt idx="662">
                  <c:v>62.8</c:v>
                </c:pt>
                <c:pt idx="663">
                  <c:v>62.8</c:v>
                </c:pt>
                <c:pt idx="664">
                  <c:v>62.7</c:v>
                </c:pt>
                <c:pt idx="665">
                  <c:v>62.7</c:v>
                </c:pt>
                <c:pt idx="666">
                  <c:v>62.7</c:v>
                </c:pt>
                <c:pt idx="667">
                  <c:v>62.6</c:v>
                </c:pt>
                <c:pt idx="668">
                  <c:v>62.6</c:v>
                </c:pt>
                <c:pt idx="669">
                  <c:v>62.6</c:v>
                </c:pt>
                <c:pt idx="670">
                  <c:v>62.6</c:v>
                </c:pt>
                <c:pt idx="671">
                  <c:v>62.5</c:v>
                </c:pt>
                <c:pt idx="672">
                  <c:v>62.5</c:v>
                </c:pt>
                <c:pt idx="673">
                  <c:v>62.5</c:v>
                </c:pt>
                <c:pt idx="674">
                  <c:v>62.4</c:v>
                </c:pt>
                <c:pt idx="675">
                  <c:v>62.4</c:v>
                </c:pt>
                <c:pt idx="676">
                  <c:v>62.4</c:v>
                </c:pt>
                <c:pt idx="677">
                  <c:v>62.3</c:v>
                </c:pt>
                <c:pt idx="678">
                  <c:v>62.3</c:v>
                </c:pt>
                <c:pt idx="679">
                  <c:v>62.3</c:v>
                </c:pt>
                <c:pt idx="680">
                  <c:v>62.2</c:v>
                </c:pt>
                <c:pt idx="681">
                  <c:v>62.2</c:v>
                </c:pt>
                <c:pt idx="682">
                  <c:v>62.2</c:v>
                </c:pt>
                <c:pt idx="683">
                  <c:v>62.2</c:v>
                </c:pt>
                <c:pt idx="684">
                  <c:v>62.1</c:v>
                </c:pt>
                <c:pt idx="685">
                  <c:v>62.1</c:v>
                </c:pt>
                <c:pt idx="686">
                  <c:v>62.1</c:v>
                </c:pt>
                <c:pt idx="687">
                  <c:v>62</c:v>
                </c:pt>
                <c:pt idx="688">
                  <c:v>62</c:v>
                </c:pt>
                <c:pt idx="689">
                  <c:v>62</c:v>
                </c:pt>
                <c:pt idx="690">
                  <c:v>61.9</c:v>
                </c:pt>
                <c:pt idx="691">
                  <c:v>61.9</c:v>
                </c:pt>
                <c:pt idx="692">
                  <c:v>61.9</c:v>
                </c:pt>
                <c:pt idx="693">
                  <c:v>61.8</c:v>
                </c:pt>
                <c:pt idx="694">
                  <c:v>61.8</c:v>
                </c:pt>
                <c:pt idx="695">
                  <c:v>61.8</c:v>
                </c:pt>
                <c:pt idx="696">
                  <c:v>61.8</c:v>
                </c:pt>
                <c:pt idx="697">
                  <c:v>61.7</c:v>
                </c:pt>
                <c:pt idx="698">
                  <c:v>61.7</c:v>
                </c:pt>
                <c:pt idx="699">
                  <c:v>61.7</c:v>
                </c:pt>
                <c:pt idx="700">
                  <c:v>61.6</c:v>
                </c:pt>
                <c:pt idx="701">
                  <c:v>61.6</c:v>
                </c:pt>
                <c:pt idx="702">
                  <c:v>61.6</c:v>
                </c:pt>
                <c:pt idx="703">
                  <c:v>61.5</c:v>
                </c:pt>
                <c:pt idx="704">
                  <c:v>61.5</c:v>
                </c:pt>
                <c:pt idx="705">
                  <c:v>61.5</c:v>
                </c:pt>
                <c:pt idx="706">
                  <c:v>61.5</c:v>
                </c:pt>
                <c:pt idx="707">
                  <c:v>61.4</c:v>
                </c:pt>
                <c:pt idx="708">
                  <c:v>61.4</c:v>
                </c:pt>
                <c:pt idx="709">
                  <c:v>61.4</c:v>
                </c:pt>
                <c:pt idx="710">
                  <c:v>61.3</c:v>
                </c:pt>
                <c:pt idx="711">
                  <c:v>61.3</c:v>
                </c:pt>
                <c:pt idx="712">
                  <c:v>61.3</c:v>
                </c:pt>
                <c:pt idx="713">
                  <c:v>61.199999999999996</c:v>
                </c:pt>
                <c:pt idx="714">
                  <c:v>61.199999999999996</c:v>
                </c:pt>
                <c:pt idx="715">
                  <c:v>61.199999999999996</c:v>
                </c:pt>
                <c:pt idx="716">
                  <c:v>61.1</c:v>
                </c:pt>
                <c:pt idx="717">
                  <c:v>61.1</c:v>
                </c:pt>
                <c:pt idx="718">
                  <c:v>61.1</c:v>
                </c:pt>
                <c:pt idx="719">
                  <c:v>61.1</c:v>
                </c:pt>
                <c:pt idx="720">
                  <c:v>61</c:v>
                </c:pt>
                <c:pt idx="721">
                  <c:v>61</c:v>
                </c:pt>
                <c:pt idx="722">
                  <c:v>61</c:v>
                </c:pt>
                <c:pt idx="723">
                  <c:v>60.9</c:v>
                </c:pt>
                <c:pt idx="724">
                  <c:v>60.9</c:v>
                </c:pt>
                <c:pt idx="725">
                  <c:v>60.9</c:v>
                </c:pt>
                <c:pt idx="726">
                  <c:v>60.8</c:v>
                </c:pt>
                <c:pt idx="727">
                  <c:v>60.8</c:v>
                </c:pt>
                <c:pt idx="728">
                  <c:v>60.8</c:v>
                </c:pt>
                <c:pt idx="729">
                  <c:v>60.8</c:v>
                </c:pt>
                <c:pt idx="730">
                  <c:v>60.699999999999996</c:v>
                </c:pt>
                <c:pt idx="731">
                  <c:v>60.699999999999996</c:v>
                </c:pt>
                <c:pt idx="732">
                  <c:v>60.699999999999996</c:v>
                </c:pt>
                <c:pt idx="733">
                  <c:v>60.6</c:v>
                </c:pt>
                <c:pt idx="734">
                  <c:v>60.6</c:v>
                </c:pt>
                <c:pt idx="735">
                  <c:v>60.6</c:v>
                </c:pt>
                <c:pt idx="736">
                  <c:v>60.5</c:v>
                </c:pt>
                <c:pt idx="737">
                  <c:v>60.5</c:v>
                </c:pt>
                <c:pt idx="738">
                  <c:v>60.5</c:v>
                </c:pt>
                <c:pt idx="739">
                  <c:v>60.5</c:v>
                </c:pt>
                <c:pt idx="740">
                  <c:v>60.4</c:v>
                </c:pt>
                <c:pt idx="741">
                  <c:v>60.4</c:v>
                </c:pt>
                <c:pt idx="742">
                  <c:v>60.4</c:v>
                </c:pt>
                <c:pt idx="743">
                  <c:v>60.3</c:v>
                </c:pt>
                <c:pt idx="744">
                  <c:v>60.3</c:v>
                </c:pt>
                <c:pt idx="745">
                  <c:v>60.3</c:v>
                </c:pt>
                <c:pt idx="746">
                  <c:v>60.199999999999996</c:v>
                </c:pt>
                <c:pt idx="747">
                  <c:v>60.199999999999996</c:v>
                </c:pt>
                <c:pt idx="748">
                  <c:v>60.199999999999996</c:v>
                </c:pt>
                <c:pt idx="749">
                  <c:v>60.199999999999996</c:v>
                </c:pt>
                <c:pt idx="750">
                  <c:v>60.099999999999994</c:v>
                </c:pt>
                <c:pt idx="751">
                  <c:v>60.099999999999994</c:v>
                </c:pt>
                <c:pt idx="752">
                  <c:v>60.099999999999994</c:v>
                </c:pt>
                <c:pt idx="753">
                  <c:v>60</c:v>
                </c:pt>
                <c:pt idx="754">
                  <c:v>60</c:v>
                </c:pt>
                <c:pt idx="755">
                  <c:v>60</c:v>
                </c:pt>
                <c:pt idx="756">
                  <c:v>59.9</c:v>
                </c:pt>
                <c:pt idx="757">
                  <c:v>59.9</c:v>
                </c:pt>
                <c:pt idx="758">
                  <c:v>59.9</c:v>
                </c:pt>
                <c:pt idx="759">
                  <c:v>59.9</c:v>
                </c:pt>
                <c:pt idx="760">
                  <c:v>59.8</c:v>
                </c:pt>
                <c:pt idx="761">
                  <c:v>59.8</c:v>
                </c:pt>
                <c:pt idx="762">
                  <c:v>59.8</c:v>
                </c:pt>
                <c:pt idx="763">
                  <c:v>59.699999999999996</c:v>
                </c:pt>
                <c:pt idx="764">
                  <c:v>59.699999999999996</c:v>
                </c:pt>
                <c:pt idx="765">
                  <c:v>59.699999999999996</c:v>
                </c:pt>
                <c:pt idx="766">
                  <c:v>59.599999999999994</c:v>
                </c:pt>
                <c:pt idx="767">
                  <c:v>59.599999999999994</c:v>
                </c:pt>
                <c:pt idx="768">
                  <c:v>59.599999999999994</c:v>
                </c:pt>
                <c:pt idx="769">
                  <c:v>59.599999999999994</c:v>
                </c:pt>
                <c:pt idx="770">
                  <c:v>59.5</c:v>
                </c:pt>
                <c:pt idx="771">
                  <c:v>59.5</c:v>
                </c:pt>
                <c:pt idx="772">
                  <c:v>59.5</c:v>
                </c:pt>
                <c:pt idx="773">
                  <c:v>59.4</c:v>
                </c:pt>
                <c:pt idx="774">
                  <c:v>59.4</c:v>
                </c:pt>
                <c:pt idx="775">
                  <c:v>59.4</c:v>
                </c:pt>
                <c:pt idx="776">
                  <c:v>59.3</c:v>
                </c:pt>
                <c:pt idx="777">
                  <c:v>59.3</c:v>
                </c:pt>
                <c:pt idx="778">
                  <c:v>59.3</c:v>
                </c:pt>
                <c:pt idx="779">
                  <c:v>59.3</c:v>
                </c:pt>
                <c:pt idx="780">
                  <c:v>59.199999999999996</c:v>
                </c:pt>
                <c:pt idx="781">
                  <c:v>59.199999999999996</c:v>
                </c:pt>
                <c:pt idx="782">
                  <c:v>59.199999999999996</c:v>
                </c:pt>
                <c:pt idx="783">
                  <c:v>59.099999999999994</c:v>
                </c:pt>
                <c:pt idx="784">
                  <c:v>59.099999999999994</c:v>
                </c:pt>
                <c:pt idx="785">
                  <c:v>59.099999999999994</c:v>
                </c:pt>
                <c:pt idx="786">
                  <c:v>59</c:v>
                </c:pt>
                <c:pt idx="787">
                  <c:v>59</c:v>
                </c:pt>
                <c:pt idx="788">
                  <c:v>59</c:v>
                </c:pt>
                <c:pt idx="789">
                  <c:v>59</c:v>
                </c:pt>
                <c:pt idx="790">
                  <c:v>58.9</c:v>
                </c:pt>
                <c:pt idx="791">
                  <c:v>58.9</c:v>
                </c:pt>
                <c:pt idx="792">
                  <c:v>58.9</c:v>
                </c:pt>
                <c:pt idx="793">
                  <c:v>58.8</c:v>
                </c:pt>
                <c:pt idx="794">
                  <c:v>58.8</c:v>
                </c:pt>
                <c:pt idx="795">
                  <c:v>58.8</c:v>
                </c:pt>
                <c:pt idx="796">
                  <c:v>58.8</c:v>
                </c:pt>
                <c:pt idx="797">
                  <c:v>58.699999999999996</c:v>
                </c:pt>
                <c:pt idx="798">
                  <c:v>58.699999999999996</c:v>
                </c:pt>
                <c:pt idx="799">
                  <c:v>58.699999999999996</c:v>
                </c:pt>
                <c:pt idx="800">
                  <c:v>58.599999999999994</c:v>
                </c:pt>
                <c:pt idx="801">
                  <c:v>58.599999999999994</c:v>
                </c:pt>
                <c:pt idx="802">
                  <c:v>58.599999999999994</c:v>
                </c:pt>
                <c:pt idx="803">
                  <c:v>58.5</c:v>
                </c:pt>
                <c:pt idx="804">
                  <c:v>58.5</c:v>
                </c:pt>
                <c:pt idx="805">
                  <c:v>58.5</c:v>
                </c:pt>
                <c:pt idx="806">
                  <c:v>58.5</c:v>
                </c:pt>
                <c:pt idx="807">
                  <c:v>58.4</c:v>
                </c:pt>
                <c:pt idx="808">
                  <c:v>58.4</c:v>
                </c:pt>
                <c:pt idx="809">
                  <c:v>58.4</c:v>
                </c:pt>
                <c:pt idx="810">
                  <c:v>58.3</c:v>
                </c:pt>
                <c:pt idx="811">
                  <c:v>58.3</c:v>
                </c:pt>
                <c:pt idx="812">
                  <c:v>58.3</c:v>
                </c:pt>
                <c:pt idx="813">
                  <c:v>58.199999999999996</c:v>
                </c:pt>
                <c:pt idx="814">
                  <c:v>58.199999999999996</c:v>
                </c:pt>
                <c:pt idx="815">
                  <c:v>58.199999999999996</c:v>
                </c:pt>
                <c:pt idx="816">
                  <c:v>58.199999999999996</c:v>
                </c:pt>
                <c:pt idx="817">
                  <c:v>58.099999999999994</c:v>
                </c:pt>
                <c:pt idx="818">
                  <c:v>58.099999999999994</c:v>
                </c:pt>
                <c:pt idx="819">
                  <c:v>58.099999999999994</c:v>
                </c:pt>
                <c:pt idx="820">
                  <c:v>57.999999999999993</c:v>
                </c:pt>
                <c:pt idx="821">
                  <c:v>57.999999999999993</c:v>
                </c:pt>
                <c:pt idx="822">
                  <c:v>57.999999999999993</c:v>
                </c:pt>
                <c:pt idx="823">
                  <c:v>57.999999999999993</c:v>
                </c:pt>
                <c:pt idx="824">
                  <c:v>57.9</c:v>
                </c:pt>
                <c:pt idx="825">
                  <c:v>57.9</c:v>
                </c:pt>
                <c:pt idx="826">
                  <c:v>57.9</c:v>
                </c:pt>
                <c:pt idx="827">
                  <c:v>57.8</c:v>
                </c:pt>
                <c:pt idx="828">
                  <c:v>57.8</c:v>
                </c:pt>
                <c:pt idx="829">
                  <c:v>57.8</c:v>
                </c:pt>
                <c:pt idx="830">
                  <c:v>57.699999999999996</c:v>
                </c:pt>
                <c:pt idx="831">
                  <c:v>57.699999999999996</c:v>
                </c:pt>
                <c:pt idx="832">
                  <c:v>57.699999999999996</c:v>
                </c:pt>
                <c:pt idx="833">
                  <c:v>57.699999999999996</c:v>
                </c:pt>
                <c:pt idx="834">
                  <c:v>57.599999999999994</c:v>
                </c:pt>
                <c:pt idx="835">
                  <c:v>57.599999999999994</c:v>
                </c:pt>
                <c:pt idx="836">
                  <c:v>57.599999999999994</c:v>
                </c:pt>
                <c:pt idx="837">
                  <c:v>57.499999999999993</c:v>
                </c:pt>
                <c:pt idx="838">
                  <c:v>57.499999999999993</c:v>
                </c:pt>
                <c:pt idx="839">
                  <c:v>57.499999999999993</c:v>
                </c:pt>
                <c:pt idx="840">
                  <c:v>57.499999999999993</c:v>
                </c:pt>
                <c:pt idx="841">
                  <c:v>57.4</c:v>
                </c:pt>
                <c:pt idx="842">
                  <c:v>57.4</c:v>
                </c:pt>
                <c:pt idx="843">
                  <c:v>57.4</c:v>
                </c:pt>
                <c:pt idx="844">
                  <c:v>57.3</c:v>
                </c:pt>
                <c:pt idx="845">
                  <c:v>57.3</c:v>
                </c:pt>
                <c:pt idx="846">
                  <c:v>57.3</c:v>
                </c:pt>
                <c:pt idx="847">
                  <c:v>57.199999999999996</c:v>
                </c:pt>
                <c:pt idx="848">
                  <c:v>57.199999999999996</c:v>
                </c:pt>
                <c:pt idx="849">
                  <c:v>57.199999999999996</c:v>
                </c:pt>
                <c:pt idx="850">
                  <c:v>57.199999999999996</c:v>
                </c:pt>
                <c:pt idx="851">
                  <c:v>57.099999999999994</c:v>
                </c:pt>
                <c:pt idx="852">
                  <c:v>57.099999999999994</c:v>
                </c:pt>
                <c:pt idx="853">
                  <c:v>57.099999999999994</c:v>
                </c:pt>
                <c:pt idx="854">
                  <c:v>56.999999999999993</c:v>
                </c:pt>
                <c:pt idx="855">
                  <c:v>56.999999999999993</c:v>
                </c:pt>
                <c:pt idx="856">
                  <c:v>56.999999999999993</c:v>
                </c:pt>
                <c:pt idx="857">
                  <c:v>56.999999999999993</c:v>
                </c:pt>
                <c:pt idx="858">
                  <c:v>56.899999999999991</c:v>
                </c:pt>
                <c:pt idx="859">
                  <c:v>56.899999999999991</c:v>
                </c:pt>
                <c:pt idx="860">
                  <c:v>56.899999999999991</c:v>
                </c:pt>
                <c:pt idx="861">
                  <c:v>56.8</c:v>
                </c:pt>
                <c:pt idx="862">
                  <c:v>56.8</c:v>
                </c:pt>
                <c:pt idx="863">
                  <c:v>56.8</c:v>
                </c:pt>
                <c:pt idx="864">
                  <c:v>56.8</c:v>
                </c:pt>
                <c:pt idx="865">
                  <c:v>56.699999999999996</c:v>
                </c:pt>
                <c:pt idx="866">
                  <c:v>56.699999999999996</c:v>
                </c:pt>
                <c:pt idx="867">
                  <c:v>56.699999999999996</c:v>
                </c:pt>
                <c:pt idx="868">
                  <c:v>56.599999999999994</c:v>
                </c:pt>
                <c:pt idx="869">
                  <c:v>56.599999999999994</c:v>
                </c:pt>
                <c:pt idx="870">
                  <c:v>56.599999999999994</c:v>
                </c:pt>
                <c:pt idx="871">
                  <c:v>56.499999999999993</c:v>
                </c:pt>
                <c:pt idx="872">
                  <c:v>56.499999999999993</c:v>
                </c:pt>
                <c:pt idx="873">
                  <c:v>56.499999999999993</c:v>
                </c:pt>
                <c:pt idx="874">
                  <c:v>56.499999999999993</c:v>
                </c:pt>
                <c:pt idx="875">
                  <c:v>56.399999999999991</c:v>
                </c:pt>
                <c:pt idx="876">
                  <c:v>56.399999999999991</c:v>
                </c:pt>
                <c:pt idx="877">
                  <c:v>56.399999999999991</c:v>
                </c:pt>
                <c:pt idx="878">
                  <c:v>56.3</c:v>
                </c:pt>
                <c:pt idx="879">
                  <c:v>56.3</c:v>
                </c:pt>
                <c:pt idx="880">
                  <c:v>56.3</c:v>
                </c:pt>
                <c:pt idx="881">
                  <c:v>56.3</c:v>
                </c:pt>
                <c:pt idx="882">
                  <c:v>56.2</c:v>
                </c:pt>
                <c:pt idx="883">
                  <c:v>56.2</c:v>
                </c:pt>
                <c:pt idx="884">
                  <c:v>56.2</c:v>
                </c:pt>
                <c:pt idx="885">
                  <c:v>56.100000000000009</c:v>
                </c:pt>
                <c:pt idx="886">
                  <c:v>56.100000000000009</c:v>
                </c:pt>
                <c:pt idx="887">
                  <c:v>56.100000000000009</c:v>
                </c:pt>
                <c:pt idx="888">
                  <c:v>56.000000000000007</c:v>
                </c:pt>
                <c:pt idx="889">
                  <c:v>56.000000000000007</c:v>
                </c:pt>
                <c:pt idx="890">
                  <c:v>56.000000000000007</c:v>
                </c:pt>
                <c:pt idx="891">
                  <c:v>56.000000000000007</c:v>
                </c:pt>
                <c:pt idx="892">
                  <c:v>55.900000000000006</c:v>
                </c:pt>
                <c:pt idx="893">
                  <c:v>55.900000000000006</c:v>
                </c:pt>
                <c:pt idx="894">
                  <c:v>55.900000000000006</c:v>
                </c:pt>
                <c:pt idx="895">
                  <c:v>55.800000000000004</c:v>
                </c:pt>
                <c:pt idx="896">
                  <c:v>55.800000000000004</c:v>
                </c:pt>
                <c:pt idx="897">
                  <c:v>55.800000000000004</c:v>
                </c:pt>
                <c:pt idx="898">
                  <c:v>55.800000000000004</c:v>
                </c:pt>
                <c:pt idx="899">
                  <c:v>55.7</c:v>
                </c:pt>
                <c:pt idx="900">
                  <c:v>55.7</c:v>
                </c:pt>
                <c:pt idx="901">
                  <c:v>55.7</c:v>
                </c:pt>
                <c:pt idx="902">
                  <c:v>55.600000000000009</c:v>
                </c:pt>
                <c:pt idx="903">
                  <c:v>55.600000000000009</c:v>
                </c:pt>
                <c:pt idx="904">
                  <c:v>55.600000000000009</c:v>
                </c:pt>
                <c:pt idx="905">
                  <c:v>55.500000000000007</c:v>
                </c:pt>
                <c:pt idx="906">
                  <c:v>55.500000000000007</c:v>
                </c:pt>
                <c:pt idx="907">
                  <c:v>55.500000000000007</c:v>
                </c:pt>
                <c:pt idx="908">
                  <c:v>55.500000000000007</c:v>
                </c:pt>
                <c:pt idx="909">
                  <c:v>55.400000000000006</c:v>
                </c:pt>
                <c:pt idx="910">
                  <c:v>55.400000000000006</c:v>
                </c:pt>
                <c:pt idx="911">
                  <c:v>55.400000000000006</c:v>
                </c:pt>
                <c:pt idx="912">
                  <c:v>55.300000000000004</c:v>
                </c:pt>
                <c:pt idx="913">
                  <c:v>55.300000000000004</c:v>
                </c:pt>
                <c:pt idx="914">
                  <c:v>55.300000000000004</c:v>
                </c:pt>
                <c:pt idx="915">
                  <c:v>55.300000000000004</c:v>
                </c:pt>
                <c:pt idx="916">
                  <c:v>55.2</c:v>
                </c:pt>
                <c:pt idx="917">
                  <c:v>55.2</c:v>
                </c:pt>
                <c:pt idx="918">
                  <c:v>55.2</c:v>
                </c:pt>
                <c:pt idx="919">
                  <c:v>55.1</c:v>
                </c:pt>
                <c:pt idx="920">
                  <c:v>55.1</c:v>
                </c:pt>
                <c:pt idx="921">
                  <c:v>55.1</c:v>
                </c:pt>
                <c:pt idx="922">
                  <c:v>55.1</c:v>
                </c:pt>
                <c:pt idx="923">
                  <c:v>55.000000000000007</c:v>
                </c:pt>
                <c:pt idx="924">
                  <c:v>55.000000000000007</c:v>
                </c:pt>
                <c:pt idx="925">
                  <c:v>55.000000000000007</c:v>
                </c:pt>
                <c:pt idx="926">
                  <c:v>54.900000000000006</c:v>
                </c:pt>
                <c:pt idx="927">
                  <c:v>54.900000000000006</c:v>
                </c:pt>
                <c:pt idx="928">
                  <c:v>54.900000000000006</c:v>
                </c:pt>
                <c:pt idx="929">
                  <c:v>54.800000000000004</c:v>
                </c:pt>
                <c:pt idx="930">
                  <c:v>54.800000000000004</c:v>
                </c:pt>
                <c:pt idx="931">
                  <c:v>54.800000000000004</c:v>
                </c:pt>
                <c:pt idx="932">
                  <c:v>54.800000000000004</c:v>
                </c:pt>
                <c:pt idx="933">
                  <c:v>54.7</c:v>
                </c:pt>
                <c:pt idx="934">
                  <c:v>54.7</c:v>
                </c:pt>
                <c:pt idx="935">
                  <c:v>54.7</c:v>
                </c:pt>
                <c:pt idx="936">
                  <c:v>54.6</c:v>
                </c:pt>
                <c:pt idx="937">
                  <c:v>54.6</c:v>
                </c:pt>
                <c:pt idx="938">
                  <c:v>54.6</c:v>
                </c:pt>
                <c:pt idx="939">
                  <c:v>54.6</c:v>
                </c:pt>
                <c:pt idx="940">
                  <c:v>54.500000000000007</c:v>
                </c:pt>
                <c:pt idx="941">
                  <c:v>54.500000000000007</c:v>
                </c:pt>
                <c:pt idx="942">
                  <c:v>54.500000000000007</c:v>
                </c:pt>
                <c:pt idx="943">
                  <c:v>54.400000000000006</c:v>
                </c:pt>
                <c:pt idx="944">
                  <c:v>54.400000000000006</c:v>
                </c:pt>
                <c:pt idx="945">
                  <c:v>54.400000000000006</c:v>
                </c:pt>
                <c:pt idx="946">
                  <c:v>54.400000000000006</c:v>
                </c:pt>
                <c:pt idx="947">
                  <c:v>54.300000000000004</c:v>
                </c:pt>
                <c:pt idx="948">
                  <c:v>54.300000000000004</c:v>
                </c:pt>
                <c:pt idx="949">
                  <c:v>54.300000000000004</c:v>
                </c:pt>
                <c:pt idx="950">
                  <c:v>54.2</c:v>
                </c:pt>
                <c:pt idx="951">
                  <c:v>54.2</c:v>
                </c:pt>
                <c:pt idx="952">
                  <c:v>54.2</c:v>
                </c:pt>
                <c:pt idx="953">
                  <c:v>54.1</c:v>
                </c:pt>
                <c:pt idx="954">
                  <c:v>54.1</c:v>
                </c:pt>
                <c:pt idx="955">
                  <c:v>54.1</c:v>
                </c:pt>
                <c:pt idx="956">
                  <c:v>54.1</c:v>
                </c:pt>
                <c:pt idx="957">
                  <c:v>54</c:v>
                </c:pt>
                <c:pt idx="958">
                  <c:v>54</c:v>
                </c:pt>
                <c:pt idx="959">
                  <c:v>54</c:v>
                </c:pt>
                <c:pt idx="960">
                  <c:v>53.900000000000006</c:v>
                </c:pt>
                <c:pt idx="961">
                  <c:v>53.900000000000006</c:v>
                </c:pt>
                <c:pt idx="962">
                  <c:v>53.900000000000006</c:v>
                </c:pt>
                <c:pt idx="963">
                  <c:v>53.900000000000006</c:v>
                </c:pt>
                <c:pt idx="964">
                  <c:v>53.800000000000004</c:v>
                </c:pt>
                <c:pt idx="965">
                  <c:v>53.800000000000004</c:v>
                </c:pt>
                <c:pt idx="966">
                  <c:v>53.800000000000004</c:v>
                </c:pt>
                <c:pt idx="967">
                  <c:v>53.800000000000004</c:v>
                </c:pt>
                <c:pt idx="968">
                  <c:v>53.7</c:v>
                </c:pt>
                <c:pt idx="969">
                  <c:v>53.7</c:v>
                </c:pt>
                <c:pt idx="970">
                  <c:v>53.7</c:v>
                </c:pt>
                <c:pt idx="971">
                  <c:v>53.6</c:v>
                </c:pt>
                <c:pt idx="972">
                  <c:v>53.6</c:v>
                </c:pt>
                <c:pt idx="973">
                  <c:v>53.6</c:v>
                </c:pt>
                <c:pt idx="974">
                  <c:v>53.6</c:v>
                </c:pt>
                <c:pt idx="975">
                  <c:v>53.5</c:v>
                </c:pt>
                <c:pt idx="976">
                  <c:v>53.5</c:v>
                </c:pt>
                <c:pt idx="977">
                  <c:v>53.5</c:v>
                </c:pt>
                <c:pt idx="978">
                  <c:v>53.5</c:v>
                </c:pt>
                <c:pt idx="979">
                  <c:v>53.400000000000006</c:v>
                </c:pt>
                <c:pt idx="980">
                  <c:v>53.400000000000006</c:v>
                </c:pt>
                <c:pt idx="981">
                  <c:v>53.400000000000006</c:v>
                </c:pt>
                <c:pt idx="982">
                  <c:v>53.300000000000004</c:v>
                </c:pt>
                <c:pt idx="983">
                  <c:v>53.300000000000004</c:v>
                </c:pt>
                <c:pt idx="984">
                  <c:v>53.300000000000004</c:v>
                </c:pt>
                <c:pt idx="985">
                  <c:v>53.300000000000004</c:v>
                </c:pt>
                <c:pt idx="986">
                  <c:v>53.2</c:v>
                </c:pt>
                <c:pt idx="987">
                  <c:v>53.2</c:v>
                </c:pt>
                <c:pt idx="988">
                  <c:v>53.2</c:v>
                </c:pt>
                <c:pt idx="989">
                  <c:v>53.2</c:v>
                </c:pt>
                <c:pt idx="990">
                  <c:v>53.1</c:v>
                </c:pt>
                <c:pt idx="991">
                  <c:v>53.1</c:v>
                </c:pt>
                <c:pt idx="992">
                  <c:v>53.1</c:v>
                </c:pt>
                <c:pt idx="993">
                  <c:v>53</c:v>
                </c:pt>
                <c:pt idx="994">
                  <c:v>53</c:v>
                </c:pt>
                <c:pt idx="995">
                  <c:v>53</c:v>
                </c:pt>
                <c:pt idx="996">
                  <c:v>53</c:v>
                </c:pt>
                <c:pt idx="997">
                  <c:v>52.900000000000006</c:v>
                </c:pt>
                <c:pt idx="998">
                  <c:v>52.900000000000006</c:v>
                </c:pt>
                <c:pt idx="999">
                  <c:v>52.900000000000006</c:v>
                </c:pt>
                <c:pt idx="1000">
                  <c:v>52.900000000000006</c:v>
                </c:pt>
                <c:pt idx="1001">
                  <c:v>52.800000000000004</c:v>
                </c:pt>
                <c:pt idx="1002">
                  <c:v>52.800000000000004</c:v>
                </c:pt>
                <c:pt idx="1003">
                  <c:v>52.800000000000004</c:v>
                </c:pt>
                <c:pt idx="1004">
                  <c:v>52.7</c:v>
                </c:pt>
                <c:pt idx="1005">
                  <c:v>52.7</c:v>
                </c:pt>
                <c:pt idx="1006">
                  <c:v>52.7</c:v>
                </c:pt>
                <c:pt idx="1007">
                  <c:v>52.7</c:v>
                </c:pt>
                <c:pt idx="1008">
                  <c:v>52.6</c:v>
                </c:pt>
                <c:pt idx="1009">
                  <c:v>52.6</c:v>
                </c:pt>
                <c:pt idx="1010">
                  <c:v>52.6</c:v>
                </c:pt>
                <c:pt idx="1011">
                  <c:v>52.6</c:v>
                </c:pt>
                <c:pt idx="1012">
                  <c:v>52.5</c:v>
                </c:pt>
                <c:pt idx="1013">
                  <c:v>52.5</c:v>
                </c:pt>
                <c:pt idx="1014">
                  <c:v>52.5</c:v>
                </c:pt>
                <c:pt idx="1015">
                  <c:v>52.400000000000006</c:v>
                </c:pt>
                <c:pt idx="1016">
                  <c:v>52.400000000000006</c:v>
                </c:pt>
                <c:pt idx="1017">
                  <c:v>52.400000000000006</c:v>
                </c:pt>
                <c:pt idx="1018">
                  <c:v>52.400000000000006</c:v>
                </c:pt>
                <c:pt idx="1019">
                  <c:v>52.300000000000004</c:v>
                </c:pt>
                <c:pt idx="1020">
                  <c:v>52.300000000000004</c:v>
                </c:pt>
                <c:pt idx="1021">
                  <c:v>52.300000000000004</c:v>
                </c:pt>
                <c:pt idx="1022">
                  <c:v>52.300000000000004</c:v>
                </c:pt>
                <c:pt idx="1023">
                  <c:v>52.2</c:v>
                </c:pt>
                <c:pt idx="1024">
                  <c:v>52.2</c:v>
                </c:pt>
                <c:pt idx="1025">
                  <c:v>52.2</c:v>
                </c:pt>
                <c:pt idx="1026">
                  <c:v>52.1</c:v>
                </c:pt>
                <c:pt idx="1027">
                  <c:v>52.1</c:v>
                </c:pt>
                <c:pt idx="1028">
                  <c:v>52.1</c:v>
                </c:pt>
                <c:pt idx="1029">
                  <c:v>52.1</c:v>
                </c:pt>
                <c:pt idx="1030">
                  <c:v>52</c:v>
                </c:pt>
                <c:pt idx="1031">
                  <c:v>52</c:v>
                </c:pt>
                <c:pt idx="1032">
                  <c:v>52</c:v>
                </c:pt>
                <c:pt idx="1033">
                  <c:v>52</c:v>
                </c:pt>
                <c:pt idx="1034">
                  <c:v>51.9</c:v>
                </c:pt>
                <c:pt idx="1035">
                  <c:v>51.9</c:v>
                </c:pt>
                <c:pt idx="1036">
                  <c:v>51.9</c:v>
                </c:pt>
                <c:pt idx="1037">
                  <c:v>51.800000000000004</c:v>
                </c:pt>
                <c:pt idx="1038">
                  <c:v>51.800000000000004</c:v>
                </c:pt>
                <c:pt idx="1039">
                  <c:v>51.800000000000004</c:v>
                </c:pt>
                <c:pt idx="1040">
                  <c:v>51.800000000000004</c:v>
                </c:pt>
                <c:pt idx="1041">
                  <c:v>51.7</c:v>
                </c:pt>
                <c:pt idx="1042">
                  <c:v>51.7</c:v>
                </c:pt>
                <c:pt idx="1043">
                  <c:v>51.7</c:v>
                </c:pt>
                <c:pt idx="1044">
                  <c:v>51.7</c:v>
                </c:pt>
                <c:pt idx="1045">
                  <c:v>51.6</c:v>
                </c:pt>
                <c:pt idx="1046">
                  <c:v>51.6</c:v>
                </c:pt>
                <c:pt idx="1047">
                  <c:v>51.6</c:v>
                </c:pt>
                <c:pt idx="1048">
                  <c:v>51.6</c:v>
                </c:pt>
                <c:pt idx="1049">
                  <c:v>51.5</c:v>
                </c:pt>
                <c:pt idx="1050">
                  <c:v>51.5</c:v>
                </c:pt>
                <c:pt idx="1051">
                  <c:v>51.5</c:v>
                </c:pt>
                <c:pt idx="1052">
                  <c:v>51.4</c:v>
                </c:pt>
                <c:pt idx="1053">
                  <c:v>51.4</c:v>
                </c:pt>
                <c:pt idx="1054">
                  <c:v>51.4</c:v>
                </c:pt>
                <c:pt idx="1055">
                  <c:v>51.4</c:v>
                </c:pt>
                <c:pt idx="1056">
                  <c:v>51.300000000000004</c:v>
                </c:pt>
                <c:pt idx="1057">
                  <c:v>51.300000000000004</c:v>
                </c:pt>
                <c:pt idx="1058">
                  <c:v>51.300000000000004</c:v>
                </c:pt>
                <c:pt idx="1059">
                  <c:v>51.300000000000004</c:v>
                </c:pt>
                <c:pt idx="1060">
                  <c:v>51.2</c:v>
                </c:pt>
                <c:pt idx="1061">
                  <c:v>51.2</c:v>
                </c:pt>
                <c:pt idx="1062">
                  <c:v>51.2</c:v>
                </c:pt>
                <c:pt idx="1063">
                  <c:v>51.1</c:v>
                </c:pt>
                <c:pt idx="1064">
                  <c:v>51.1</c:v>
                </c:pt>
                <c:pt idx="1065">
                  <c:v>51.1</c:v>
                </c:pt>
                <c:pt idx="1066">
                  <c:v>51.1</c:v>
                </c:pt>
                <c:pt idx="1067">
                  <c:v>51</c:v>
                </c:pt>
                <c:pt idx="1068">
                  <c:v>51</c:v>
                </c:pt>
                <c:pt idx="1069">
                  <c:v>51</c:v>
                </c:pt>
                <c:pt idx="1070">
                  <c:v>51</c:v>
                </c:pt>
                <c:pt idx="1071">
                  <c:v>50.9</c:v>
                </c:pt>
                <c:pt idx="1072">
                  <c:v>50.9</c:v>
                </c:pt>
                <c:pt idx="1073">
                  <c:v>50.9</c:v>
                </c:pt>
                <c:pt idx="1074">
                  <c:v>50.8</c:v>
                </c:pt>
                <c:pt idx="1075">
                  <c:v>50.8</c:v>
                </c:pt>
                <c:pt idx="1076">
                  <c:v>50.8</c:v>
                </c:pt>
                <c:pt idx="1077">
                  <c:v>50.8</c:v>
                </c:pt>
                <c:pt idx="1078">
                  <c:v>50.7</c:v>
                </c:pt>
                <c:pt idx="1079">
                  <c:v>50.7</c:v>
                </c:pt>
                <c:pt idx="1080">
                  <c:v>50.7</c:v>
                </c:pt>
                <c:pt idx="1081">
                  <c:v>50.7</c:v>
                </c:pt>
                <c:pt idx="1082">
                  <c:v>50.6</c:v>
                </c:pt>
                <c:pt idx="1083">
                  <c:v>50.6</c:v>
                </c:pt>
                <c:pt idx="1084">
                  <c:v>50.6</c:v>
                </c:pt>
                <c:pt idx="1085">
                  <c:v>50.6</c:v>
                </c:pt>
                <c:pt idx="1086">
                  <c:v>50.5</c:v>
                </c:pt>
                <c:pt idx="1087">
                  <c:v>50.5</c:v>
                </c:pt>
                <c:pt idx="1088">
                  <c:v>50.5</c:v>
                </c:pt>
                <c:pt idx="1089">
                  <c:v>50.4</c:v>
                </c:pt>
                <c:pt idx="1090">
                  <c:v>50.4</c:v>
                </c:pt>
                <c:pt idx="1091">
                  <c:v>50.4</c:v>
                </c:pt>
                <c:pt idx="1092">
                  <c:v>50.4</c:v>
                </c:pt>
                <c:pt idx="1093">
                  <c:v>50.3</c:v>
                </c:pt>
                <c:pt idx="1094">
                  <c:v>50.3</c:v>
                </c:pt>
                <c:pt idx="1095">
                  <c:v>50.3</c:v>
                </c:pt>
                <c:pt idx="1096">
                  <c:v>50.3</c:v>
                </c:pt>
                <c:pt idx="1097">
                  <c:v>50.2</c:v>
                </c:pt>
                <c:pt idx="1098">
                  <c:v>50.2</c:v>
                </c:pt>
                <c:pt idx="1099">
                  <c:v>50.2</c:v>
                </c:pt>
                <c:pt idx="1100">
                  <c:v>50.2</c:v>
                </c:pt>
                <c:pt idx="1101">
                  <c:v>50.1</c:v>
                </c:pt>
                <c:pt idx="1102">
                  <c:v>50.1</c:v>
                </c:pt>
                <c:pt idx="1103">
                  <c:v>50.1</c:v>
                </c:pt>
                <c:pt idx="1104">
                  <c:v>50</c:v>
                </c:pt>
                <c:pt idx="1105">
                  <c:v>50</c:v>
                </c:pt>
                <c:pt idx="1106">
                  <c:v>50</c:v>
                </c:pt>
                <c:pt idx="1107">
                  <c:v>50</c:v>
                </c:pt>
                <c:pt idx="1108">
                  <c:v>49.9</c:v>
                </c:pt>
                <c:pt idx="1109">
                  <c:v>49.9</c:v>
                </c:pt>
                <c:pt idx="1110">
                  <c:v>49.9</c:v>
                </c:pt>
                <c:pt idx="1111">
                  <c:v>49.9</c:v>
                </c:pt>
                <c:pt idx="1112">
                  <c:v>49.8</c:v>
                </c:pt>
                <c:pt idx="1113">
                  <c:v>49.8</c:v>
                </c:pt>
                <c:pt idx="1114">
                  <c:v>49.8</c:v>
                </c:pt>
                <c:pt idx="1115">
                  <c:v>49.8</c:v>
                </c:pt>
                <c:pt idx="1116">
                  <c:v>49.7</c:v>
                </c:pt>
                <c:pt idx="1117">
                  <c:v>49.7</c:v>
                </c:pt>
                <c:pt idx="1118">
                  <c:v>49.7</c:v>
                </c:pt>
                <c:pt idx="1119">
                  <c:v>49.6</c:v>
                </c:pt>
                <c:pt idx="1120">
                  <c:v>49.6</c:v>
                </c:pt>
                <c:pt idx="1121">
                  <c:v>49.6</c:v>
                </c:pt>
                <c:pt idx="1122">
                  <c:v>49.6</c:v>
                </c:pt>
                <c:pt idx="1123">
                  <c:v>49.5</c:v>
                </c:pt>
                <c:pt idx="1124">
                  <c:v>49.5</c:v>
                </c:pt>
                <c:pt idx="1125">
                  <c:v>49.5</c:v>
                </c:pt>
                <c:pt idx="1126">
                  <c:v>49.5</c:v>
                </c:pt>
                <c:pt idx="1127">
                  <c:v>49.4</c:v>
                </c:pt>
                <c:pt idx="1128">
                  <c:v>49.4</c:v>
                </c:pt>
                <c:pt idx="1129">
                  <c:v>49.4</c:v>
                </c:pt>
                <c:pt idx="1130">
                  <c:v>49.4</c:v>
                </c:pt>
                <c:pt idx="1131">
                  <c:v>49.3</c:v>
                </c:pt>
                <c:pt idx="1132">
                  <c:v>49.3</c:v>
                </c:pt>
                <c:pt idx="1133">
                  <c:v>49.3</c:v>
                </c:pt>
                <c:pt idx="1134">
                  <c:v>49.3</c:v>
                </c:pt>
                <c:pt idx="1135">
                  <c:v>49.2</c:v>
                </c:pt>
                <c:pt idx="1136">
                  <c:v>49.2</c:v>
                </c:pt>
                <c:pt idx="1137">
                  <c:v>49.2</c:v>
                </c:pt>
                <c:pt idx="1138">
                  <c:v>49.2</c:v>
                </c:pt>
                <c:pt idx="1139">
                  <c:v>49.1</c:v>
                </c:pt>
                <c:pt idx="1140">
                  <c:v>49.1</c:v>
                </c:pt>
                <c:pt idx="1141">
                  <c:v>49.1</c:v>
                </c:pt>
                <c:pt idx="1142">
                  <c:v>49.1</c:v>
                </c:pt>
                <c:pt idx="1143">
                  <c:v>49</c:v>
                </c:pt>
                <c:pt idx="1144">
                  <c:v>49</c:v>
                </c:pt>
                <c:pt idx="1145">
                  <c:v>49</c:v>
                </c:pt>
                <c:pt idx="1146">
                  <c:v>48.9</c:v>
                </c:pt>
                <c:pt idx="1147">
                  <c:v>48.9</c:v>
                </c:pt>
                <c:pt idx="1148">
                  <c:v>48.9</c:v>
                </c:pt>
                <c:pt idx="1149">
                  <c:v>48.9</c:v>
                </c:pt>
                <c:pt idx="1150">
                  <c:v>48.8</c:v>
                </c:pt>
                <c:pt idx="1151">
                  <c:v>48.8</c:v>
                </c:pt>
                <c:pt idx="1152">
                  <c:v>48.8</c:v>
                </c:pt>
                <c:pt idx="1153">
                  <c:v>48.8</c:v>
                </c:pt>
                <c:pt idx="1154">
                  <c:v>48.699999999999996</c:v>
                </c:pt>
                <c:pt idx="1155">
                  <c:v>48.699999999999996</c:v>
                </c:pt>
                <c:pt idx="1156">
                  <c:v>48.699999999999996</c:v>
                </c:pt>
                <c:pt idx="1157">
                  <c:v>48.699999999999996</c:v>
                </c:pt>
                <c:pt idx="1158">
                  <c:v>48.6</c:v>
                </c:pt>
                <c:pt idx="1159">
                  <c:v>48.6</c:v>
                </c:pt>
                <c:pt idx="1160">
                  <c:v>48.6</c:v>
                </c:pt>
                <c:pt idx="1161">
                  <c:v>48.6</c:v>
                </c:pt>
                <c:pt idx="1162">
                  <c:v>48.5</c:v>
                </c:pt>
                <c:pt idx="1163">
                  <c:v>48.5</c:v>
                </c:pt>
                <c:pt idx="1164">
                  <c:v>48.5</c:v>
                </c:pt>
                <c:pt idx="1165">
                  <c:v>48.5</c:v>
                </c:pt>
                <c:pt idx="1166">
                  <c:v>48.4</c:v>
                </c:pt>
                <c:pt idx="1167">
                  <c:v>48.4</c:v>
                </c:pt>
                <c:pt idx="1168">
                  <c:v>48.4</c:v>
                </c:pt>
                <c:pt idx="1169">
                  <c:v>48.4</c:v>
                </c:pt>
                <c:pt idx="1170">
                  <c:v>48.3</c:v>
                </c:pt>
                <c:pt idx="1171">
                  <c:v>48.3</c:v>
                </c:pt>
                <c:pt idx="1172">
                  <c:v>48.3</c:v>
                </c:pt>
                <c:pt idx="1173">
                  <c:v>48.3</c:v>
                </c:pt>
                <c:pt idx="1174">
                  <c:v>48.199999999999996</c:v>
                </c:pt>
                <c:pt idx="1175">
                  <c:v>48.199999999999996</c:v>
                </c:pt>
                <c:pt idx="1176">
                  <c:v>48.199999999999996</c:v>
                </c:pt>
                <c:pt idx="1177">
                  <c:v>48.199999999999996</c:v>
                </c:pt>
                <c:pt idx="1178">
                  <c:v>48.1</c:v>
                </c:pt>
                <c:pt idx="1179">
                  <c:v>48.1</c:v>
                </c:pt>
                <c:pt idx="1180">
                  <c:v>48.1</c:v>
                </c:pt>
                <c:pt idx="1181">
                  <c:v>48.1</c:v>
                </c:pt>
                <c:pt idx="1182">
                  <c:v>48</c:v>
                </c:pt>
                <c:pt idx="1183">
                  <c:v>48</c:v>
                </c:pt>
                <c:pt idx="1184">
                  <c:v>48</c:v>
                </c:pt>
                <c:pt idx="1185">
                  <c:v>48</c:v>
                </c:pt>
                <c:pt idx="1186">
                  <c:v>47.9</c:v>
                </c:pt>
                <c:pt idx="1187">
                  <c:v>47.9</c:v>
                </c:pt>
                <c:pt idx="1188">
                  <c:v>47.9</c:v>
                </c:pt>
                <c:pt idx="1189">
                  <c:v>47.9</c:v>
                </c:pt>
                <c:pt idx="1190">
                  <c:v>47.8</c:v>
                </c:pt>
                <c:pt idx="1191">
                  <c:v>47.8</c:v>
                </c:pt>
                <c:pt idx="1192">
                  <c:v>47.8</c:v>
                </c:pt>
                <c:pt idx="1193">
                  <c:v>47.8</c:v>
                </c:pt>
                <c:pt idx="1194">
                  <c:v>47.699999999999996</c:v>
                </c:pt>
                <c:pt idx="1195">
                  <c:v>47.699999999999996</c:v>
                </c:pt>
                <c:pt idx="1196">
                  <c:v>47.699999999999996</c:v>
                </c:pt>
                <c:pt idx="1197">
                  <c:v>47.599999999999994</c:v>
                </c:pt>
                <c:pt idx="1198">
                  <c:v>47.599999999999994</c:v>
                </c:pt>
                <c:pt idx="1199">
                  <c:v>47.599999999999994</c:v>
                </c:pt>
                <c:pt idx="1200">
                  <c:v>47.599999999999994</c:v>
                </c:pt>
                <c:pt idx="1201">
                  <c:v>47.5</c:v>
                </c:pt>
                <c:pt idx="1202">
                  <c:v>47.5</c:v>
                </c:pt>
                <c:pt idx="1203">
                  <c:v>47.5</c:v>
                </c:pt>
                <c:pt idx="1204">
                  <c:v>47.5</c:v>
                </c:pt>
                <c:pt idx="1205">
                  <c:v>47.4</c:v>
                </c:pt>
                <c:pt idx="1206">
                  <c:v>47.4</c:v>
                </c:pt>
                <c:pt idx="1207">
                  <c:v>47.4</c:v>
                </c:pt>
                <c:pt idx="1208">
                  <c:v>47.4</c:v>
                </c:pt>
                <c:pt idx="1209">
                  <c:v>47.3</c:v>
                </c:pt>
                <c:pt idx="1210">
                  <c:v>47.3</c:v>
                </c:pt>
                <c:pt idx="1211">
                  <c:v>47.3</c:v>
                </c:pt>
                <c:pt idx="1212">
                  <c:v>47.3</c:v>
                </c:pt>
                <c:pt idx="1213">
                  <c:v>47.199999999999996</c:v>
                </c:pt>
                <c:pt idx="1214">
                  <c:v>47.199999999999996</c:v>
                </c:pt>
                <c:pt idx="1215">
                  <c:v>47.199999999999996</c:v>
                </c:pt>
                <c:pt idx="1216">
                  <c:v>47.199999999999996</c:v>
                </c:pt>
                <c:pt idx="1217">
                  <c:v>47.099999999999994</c:v>
                </c:pt>
                <c:pt idx="1218">
                  <c:v>47.099999999999994</c:v>
                </c:pt>
                <c:pt idx="1219">
                  <c:v>47.099999999999994</c:v>
                </c:pt>
                <c:pt idx="1220">
                  <c:v>47.099999999999994</c:v>
                </c:pt>
                <c:pt idx="1221">
                  <c:v>47.099999999999994</c:v>
                </c:pt>
                <c:pt idx="1222">
                  <c:v>47</c:v>
                </c:pt>
                <c:pt idx="1223">
                  <c:v>47</c:v>
                </c:pt>
                <c:pt idx="1224">
                  <c:v>47</c:v>
                </c:pt>
                <c:pt idx="1225">
                  <c:v>47</c:v>
                </c:pt>
                <c:pt idx="1226">
                  <c:v>46.9</c:v>
                </c:pt>
                <c:pt idx="1227">
                  <c:v>46.9</c:v>
                </c:pt>
                <c:pt idx="1228">
                  <c:v>46.9</c:v>
                </c:pt>
                <c:pt idx="1229">
                  <c:v>46.9</c:v>
                </c:pt>
                <c:pt idx="1230">
                  <c:v>46.800000000000004</c:v>
                </c:pt>
                <c:pt idx="1231">
                  <c:v>46.800000000000004</c:v>
                </c:pt>
                <c:pt idx="1232">
                  <c:v>46.800000000000004</c:v>
                </c:pt>
                <c:pt idx="1233">
                  <c:v>46.800000000000004</c:v>
                </c:pt>
                <c:pt idx="1234">
                  <c:v>46.7</c:v>
                </c:pt>
                <c:pt idx="1235">
                  <c:v>46.7</c:v>
                </c:pt>
                <c:pt idx="1236">
                  <c:v>46.7</c:v>
                </c:pt>
                <c:pt idx="1237">
                  <c:v>46.7</c:v>
                </c:pt>
                <c:pt idx="1238">
                  <c:v>46.6</c:v>
                </c:pt>
                <c:pt idx="1239">
                  <c:v>46.6</c:v>
                </c:pt>
                <c:pt idx="1240">
                  <c:v>46.6</c:v>
                </c:pt>
                <c:pt idx="1241">
                  <c:v>46.6</c:v>
                </c:pt>
                <c:pt idx="1242">
                  <c:v>46.5</c:v>
                </c:pt>
                <c:pt idx="1243">
                  <c:v>46.5</c:v>
                </c:pt>
                <c:pt idx="1244">
                  <c:v>46.5</c:v>
                </c:pt>
                <c:pt idx="1245">
                  <c:v>46.5</c:v>
                </c:pt>
                <c:pt idx="1246">
                  <c:v>46.400000000000006</c:v>
                </c:pt>
                <c:pt idx="1247">
                  <c:v>46.400000000000006</c:v>
                </c:pt>
                <c:pt idx="1248">
                  <c:v>46.400000000000006</c:v>
                </c:pt>
                <c:pt idx="1249">
                  <c:v>46.400000000000006</c:v>
                </c:pt>
                <c:pt idx="1250">
                  <c:v>46.300000000000004</c:v>
                </c:pt>
                <c:pt idx="1251">
                  <c:v>46.300000000000004</c:v>
                </c:pt>
                <c:pt idx="1252">
                  <c:v>46.300000000000004</c:v>
                </c:pt>
                <c:pt idx="1253">
                  <c:v>46.300000000000004</c:v>
                </c:pt>
                <c:pt idx="1254">
                  <c:v>46.2</c:v>
                </c:pt>
                <c:pt idx="1255">
                  <c:v>46.2</c:v>
                </c:pt>
                <c:pt idx="1256">
                  <c:v>46.2</c:v>
                </c:pt>
                <c:pt idx="1257">
                  <c:v>46.2</c:v>
                </c:pt>
                <c:pt idx="1258">
                  <c:v>46.1</c:v>
                </c:pt>
                <c:pt idx="1259">
                  <c:v>46.1</c:v>
                </c:pt>
                <c:pt idx="1260">
                  <c:v>46.1</c:v>
                </c:pt>
                <c:pt idx="1261">
                  <c:v>46.1</c:v>
                </c:pt>
                <c:pt idx="1262">
                  <c:v>46</c:v>
                </c:pt>
                <c:pt idx="1263">
                  <c:v>46</c:v>
                </c:pt>
                <c:pt idx="1264">
                  <c:v>46</c:v>
                </c:pt>
                <c:pt idx="1265">
                  <c:v>46</c:v>
                </c:pt>
                <c:pt idx="1266">
                  <c:v>45.9</c:v>
                </c:pt>
                <c:pt idx="1267">
                  <c:v>45.9</c:v>
                </c:pt>
                <c:pt idx="1268">
                  <c:v>45.9</c:v>
                </c:pt>
                <c:pt idx="1269">
                  <c:v>45.9</c:v>
                </c:pt>
                <c:pt idx="1270">
                  <c:v>45.800000000000004</c:v>
                </c:pt>
                <c:pt idx="1271">
                  <c:v>45.800000000000004</c:v>
                </c:pt>
                <c:pt idx="1272">
                  <c:v>45.800000000000004</c:v>
                </c:pt>
                <c:pt idx="1273">
                  <c:v>45.800000000000004</c:v>
                </c:pt>
                <c:pt idx="1274">
                  <c:v>45.7</c:v>
                </c:pt>
                <c:pt idx="1275">
                  <c:v>45.7</c:v>
                </c:pt>
                <c:pt idx="1276">
                  <c:v>45.7</c:v>
                </c:pt>
                <c:pt idx="1277">
                  <c:v>45.7</c:v>
                </c:pt>
                <c:pt idx="1278">
                  <c:v>45.6</c:v>
                </c:pt>
                <c:pt idx="1279">
                  <c:v>45.6</c:v>
                </c:pt>
                <c:pt idx="1280">
                  <c:v>45.6</c:v>
                </c:pt>
                <c:pt idx="1281">
                  <c:v>45.6</c:v>
                </c:pt>
                <c:pt idx="1282">
                  <c:v>45.6</c:v>
                </c:pt>
                <c:pt idx="1283">
                  <c:v>45.5</c:v>
                </c:pt>
                <c:pt idx="1284">
                  <c:v>45.5</c:v>
                </c:pt>
                <c:pt idx="1285">
                  <c:v>45.5</c:v>
                </c:pt>
                <c:pt idx="1286">
                  <c:v>45.5</c:v>
                </c:pt>
                <c:pt idx="1287">
                  <c:v>45.4</c:v>
                </c:pt>
                <c:pt idx="1288">
                  <c:v>45.4</c:v>
                </c:pt>
                <c:pt idx="1289">
                  <c:v>45.4</c:v>
                </c:pt>
                <c:pt idx="1290">
                  <c:v>45.4</c:v>
                </c:pt>
                <c:pt idx="1291">
                  <c:v>45.300000000000004</c:v>
                </c:pt>
                <c:pt idx="1292">
                  <c:v>45.300000000000004</c:v>
                </c:pt>
                <c:pt idx="1293">
                  <c:v>45.300000000000004</c:v>
                </c:pt>
                <c:pt idx="1294">
                  <c:v>45.300000000000004</c:v>
                </c:pt>
                <c:pt idx="1295">
                  <c:v>45.2</c:v>
                </c:pt>
                <c:pt idx="1296">
                  <c:v>45.2</c:v>
                </c:pt>
                <c:pt idx="1297">
                  <c:v>45.2</c:v>
                </c:pt>
                <c:pt idx="1298">
                  <c:v>45.2</c:v>
                </c:pt>
                <c:pt idx="1299">
                  <c:v>45.1</c:v>
                </c:pt>
                <c:pt idx="1300">
                  <c:v>45.1</c:v>
                </c:pt>
                <c:pt idx="1301">
                  <c:v>45.1</c:v>
                </c:pt>
                <c:pt idx="1302">
                  <c:v>45.1</c:v>
                </c:pt>
                <c:pt idx="1303">
                  <c:v>45</c:v>
                </c:pt>
                <c:pt idx="1304">
                  <c:v>45</c:v>
                </c:pt>
                <c:pt idx="1305">
                  <c:v>45</c:v>
                </c:pt>
                <c:pt idx="1306">
                  <c:v>45</c:v>
                </c:pt>
                <c:pt idx="1307">
                  <c:v>44.9</c:v>
                </c:pt>
                <c:pt idx="1308">
                  <c:v>44.9</c:v>
                </c:pt>
                <c:pt idx="1309">
                  <c:v>44.9</c:v>
                </c:pt>
                <c:pt idx="1310">
                  <c:v>44.9</c:v>
                </c:pt>
                <c:pt idx="1311">
                  <c:v>44.800000000000004</c:v>
                </c:pt>
                <c:pt idx="1312">
                  <c:v>44.800000000000004</c:v>
                </c:pt>
                <c:pt idx="1313">
                  <c:v>44.800000000000004</c:v>
                </c:pt>
                <c:pt idx="1314">
                  <c:v>44.800000000000004</c:v>
                </c:pt>
                <c:pt idx="1315">
                  <c:v>44.7</c:v>
                </c:pt>
                <c:pt idx="1316">
                  <c:v>44.7</c:v>
                </c:pt>
                <c:pt idx="1317">
                  <c:v>44.7</c:v>
                </c:pt>
                <c:pt idx="1318">
                  <c:v>44.7</c:v>
                </c:pt>
                <c:pt idx="1319">
                  <c:v>44.6</c:v>
                </c:pt>
                <c:pt idx="1320">
                  <c:v>44.6</c:v>
                </c:pt>
                <c:pt idx="1321">
                  <c:v>44.6</c:v>
                </c:pt>
                <c:pt idx="1322">
                  <c:v>44.6</c:v>
                </c:pt>
                <c:pt idx="1323">
                  <c:v>44.5</c:v>
                </c:pt>
                <c:pt idx="1324">
                  <c:v>44.5</c:v>
                </c:pt>
                <c:pt idx="1325">
                  <c:v>44.5</c:v>
                </c:pt>
                <c:pt idx="1326">
                  <c:v>44.5</c:v>
                </c:pt>
                <c:pt idx="1327">
                  <c:v>44.4</c:v>
                </c:pt>
                <c:pt idx="1328">
                  <c:v>44.4</c:v>
                </c:pt>
                <c:pt idx="1329">
                  <c:v>44.4</c:v>
                </c:pt>
                <c:pt idx="1330">
                  <c:v>44.4</c:v>
                </c:pt>
                <c:pt idx="1331">
                  <c:v>44.3</c:v>
                </c:pt>
                <c:pt idx="1332">
                  <c:v>44.3</c:v>
                </c:pt>
                <c:pt idx="1333">
                  <c:v>44.3</c:v>
                </c:pt>
                <c:pt idx="1334">
                  <c:v>44.3</c:v>
                </c:pt>
                <c:pt idx="1335">
                  <c:v>44.2</c:v>
                </c:pt>
                <c:pt idx="1336">
                  <c:v>44.2</c:v>
                </c:pt>
                <c:pt idx="1337">
                  <c:v>44.2</c:v>
                </c:pt>
                <c:pt idx="1338">
                  <c:v>44.2</c:v>
                </c:pt>
                <c:pt idx="1339">
                  <c:v>44.1</c:v>
                </c:pt>
                <c:pt idx="1340">
                  <c:v>44.1</c:v>
                </c:pt>
                <c:pt idx="1341">
                  <c:v>44.1</c:v>
                </c:pt>
                <c:pt idx="1342">
                  <c:v>44.1</c:v>
                </c:pt>
                <c:pt idx="1343">
                  <c:v>44</c:v>
                </c:pt>
                <c:pt idx="1344">
                  <c:v>44</c:v>
                </c:pt>
                <c:pt idx="1345">
                  <c:v>44</c:v>
                </c:pt>
                <c:pt idx="1346">
                  <c:v>44</c:v>
                </c:pt>
                <c:pt idx="1347">
                  <c:v>44</c:v>
                </c:pt>
                <c:pt idx="1348">
                  <c:v>43.9</c:v>
                </c:pt>
                <c:pt idx="1349">
                  <c:v>43.9</c:v>
                </c:pt>
                <c:pt idx="1350">
                  <c:v>43.9</c:v>
                </c:pt>
                <c:pt idx="1351">
                  <c:v>43.9</c:v>
                </c:pt>
                <c:pt idx="1352">
                  <c:v>43.8</c:v>
                </c:pt>
                <c:pt idx="1353">
                  <c:v>43.8</c:v>
                </c:pt>
                <c:pt idx="1354">
                  <c:v>43.8</c:v>
                </c:pt>
                <c:pt idx="1355">
                  <c:v>43.8</c:v>
                </c:pt>
                <c:pt idx="1356">
                  <c:v>43.7</c:v>
                </c:pt>
                <c:pt idx="1357">
                  <c:v>43.7</c:v>
                </c:pt>
                <c:pt idx="1358">
                  <c:v>43.7</c:v>
                </c:pt>
                <c:pt idx="1359">
                  <c:v>43.7</c:v>
                </c:pt>
                <c:pt idx="1360">
                  <c:v>43.6</c:v>
                </c:pt>
                <c:pt idx="1361">
                  <c:v>43.6</c:v>
                </c:pt>
                <c:pt idx="1362">
                  <c:v>43.6</c:v>
                </c:pt>
                <c:pt idx="1363">
                  <c:v>43.6</c:v>
                </c:pt>
                <c:pt idx="1364">
                  <c:v>43.5</c:v>
                </c:pt>
                <c:pt idx="1365">
                  <c:v>43.5</c:v>
                </c:pt>
                <c:pt idx="1366">
                  <c:v>43.5</c:v>
                </c:pt>
                <c:pt idx="1367">
                  <c:v>43.5</c:v>
                </c:pt>
                <c:pt idx="1368">
                  <c:v>43.4</c:v>
                </c:pt>
                <c:pt idx="1369">
                  <c:v>43.4</c:v>
                </c:pt>
                <c:pt idx="1370">
                  <c:v>43.4</c:v>
                </c:pt>
                <c:pt idx="1371">
                  <c:v>43.4</c:v>
                </c:pt>
                <c:pt idx="1372">
                  <c:v>43.4</c:v>
                </c:pt>
                <c:pt idx="1373">
                  <c:v>43.3</c:v>
                </c:pt>
                <c:pt idx="1374">
                  <c:v>43.3</c:v>
                </c:pt>
                <c:pt idx="1375">
                  <c:v>43.3</c:v>
                </c:pt>
                <c:pt idx="1376">
                  <c:v>43.3</c:v>
                </c:pt>
                <c:pt idx="1377">
                  <c:v>43.2</c:v>
                </c:pt>
                <c:pt idx="1378">
                  <c:v>43.2</c:v>
                </c:pt>
                <c:pt idx="1379">
                  <c:v>43.2</c:v>
                </c:pt>
                <c:pt idx="1380">
                  <c:v>43.2</c:v>
                </c:pt>
                <c:pt idx="1381">
                  <c:v>43.1</c:v>
                </c:pt>
                <c:pt idx="1382">
                  <c:v>43.1</c:v>
                </c:pt>
                <c:pt idx="1383">
                  <c:v>43.1</c:v>
                </c:pt>
                <c:pt idx="1384">
                  <c:v>43.1</c:v>
                </c:pt>
                <c:pt idx="1385">
                  <c:v>43.1</c:v>
                </c:pt>
                <c:pt idx="1386">
                  <c:v>43</c:v>
                </c:pt>
                <c:pt idx="1387">
                  <c:v>43</c:v>
                </c:pt>
                <c:pt idx="1388">
                  <c:v>43</c:v>
                </c:pt>
                <c:pt idx="1389">
                  <c:v>43</c:v>
                </c:pt>
                <c:pt idx="1390">
                  <c:v>42.9</c:v>
                </c:pt>
                <c:pt idx="1391">
                  <c:v>42.9</c:v>
                </c:pt>
                <c:pt idx="1392">
                  <c:v>42.9</c:v>
                </c:pt>
                <c:pt idx="1393">
                  <c:v>42.9</c:v>
                </c:pt>
                <c:pt idx="1394">
                  <c:v>42.8</c:v>
                </c:pt>
                <c:pt idx="1395">
                  <c:v>42.8</c:v>
                </c:pt>
                <c:pt idx="1396">
                  <c:v>42.8</c:v>
                </c:pt>
                <c:pt idx="1397">
                  <c:v>42.8</c:v>
                </c:pt>
                <c:pt idx="1398">
                  <c:v>42.699999999999996</c:v>
                </c:pt>
                <c:pt idx="1399">
                  <c:v>42.699999999999996</c:v>
                </c:pt>
                <c:pt idx="1400">
                  <c:v>42.699999999999996</c:v>
                </c:pt>
                <c:pt idx="1401">
                  <c:v>42.699999999999996</c:v>
                </c:pt>
                <c:pt idx="1402">
                  <c:v>42.699999999999996</c:v>
                </c:pt>
                <c:pt idx="1403">
                  <c:v>42.6</c:v>
                </c:pt>
                <c:pt idx="1404">
                  <c:v>42.6</c:v>
                </c:pt>
                <c:pt idx="1405">
                  <c:v>42.6</c:v>
                </c:pt>
                <c:pt idx="1406">
                  <c:v>42.6</c:v>
                </c:pt>
                <c:pt idx="1407">
                  <c:v>42.5</c:v>
                </c:pt>
                <c:pt idx="1408">
                  <c:v>42.5</c:v>
                </c:pt>
                <c:pt idx="1409">
                  <c:v>42.5</c:v>
                </c:pt>
                <c:pt idx="1410">
                  <c:v>42.5</c:v>
                </c:pt>
                <c:pt idx="1411">
                  <c:v>42.4</c:v>
                </c:pt>
                <c:pt idx="1412">
                  <c:v>42.4</c:v>
                </c:pt>
                <c:pt idx="1413">
                  <c:v>42.4</c:v>
                </c:pt>
                <c:pt idx="1414">
                  <c:v>42.4</c:v>
                </c:pt>
                <c:pt idx="1415">
                  <c:v>42.4</c:v>
                </c:pt>
                <c:pt idx="1416">
                  <c:v>42.3</c:v>
                </c:pt>
                <c:pt idx="1417">
                  <c:v>42.3</c:v>
                </c:pt>
                <c:pt idx="1418">
                  <c:v>42.3</c:v>
                </c:pt>
                <c:pt idx="1419">
                  <c:v>42.3</c:v>
                </c:pt>
                <c:pt idx="1420">
                  <c:v>42.199999999999996</c:v>
                </c:pt>
                <c:pt idx="1421">
                  <c:v>42.199999999999996</c:v>
                </c:pt>
                <c:pt idx="1422">
                  <c:v>42.199999999999996</c:v>
                </c:pt>
                <c:pt idx="1423">
                  <c:v>42.199999999999996</c:v>
                </c:pt>
                <c:pt idx="1424">
                  <c:v>42.1</c:v>
                </c:pt>
                <c:pt idx="1425">
                  <c:v>42.1</c:v>
                </c:pt>
                <c:pt idx="1426">
                  <c:v>42.1</c:v>
                </c:pt>
                <c:pt idx="1427">
                  <c:v>42.1</c:v>
                </c:pt>
                <c:pt idx="1428">
                  <c:v>42.1</c:v>
                </c:pt>
                <c:pt idx="1429">
                  <c:v>42</c:v>
                </c:pt>
                <c:pt idx="1430">
                  <c:v>42</c:v>
                </c:pt>
                <c:pt idx="1431">
                  <c:v>42</c:v>
                </c:pt>
                <c:pt idx="1432">
                  <c:v>42</c:v>
                </c:pt>
                <c:pt idx="1433">
                  <c:v>41.9</c:v>
                </c:pt>
                <c:pt idx="1434">
                  <c:v>41.9</c:v>
                </c:pt>
                <c:pt idx="1435">
                  <c:v>41.9</c:v>
                </c:pt>
                <c:pt idx="1436">
                  <c:v>41.9</c:v>
                </c:pt>
                <c:pt idx="1437">
                  <c:v>41.8</c:v>
                </c:pt>
                <c:pt idx="1438">
                  <c:v>41.8</c:v>
                </c:pt>
                <c:pt idx="1439">
                  <c:v>41.8</c:v>
                </c:pt>
                <c:pt idx="1440">
                  <c:v>41.8</c:v>
                </c:pt>
                <c:pt idx="1441">
                  <c:v>41.8</c:v>
                </c:pt>
                <c:pt idx="1442">
                  <c:v>41.699999999999996</c:v>
                </c:pt>
                <c:pt idx="1443">
                  <c:v>41.699999999999996</c:v>
                </c:pt>
                <c:pt idx="1444">
                  <c:v>41.699999999999996</c:v>
                </c:pt>
                <c:pt idx="1445">
                  <c:v>41.699999999999996</c:v>
                </c:pt>
                <c:pt idx="1446">
                  <c:v>41.6</c:v>
                </c:pt>
                <c:pt idx="1447">
                  <c:v>41.6</c:v>
                </c:pt>
                <c:pt idx="1448">
                  <c:v>41.6</c:v>
                </c:pt>
                <c:pt idx="1449">
                  <c:v>41.6</c:v>
                </c:pt>
                <c:pt idx="1450">
                  <c:v>41.6</c:v>
                </c:pt>
                <c:pt idx="1451">
                  <c:v>41.5</c:v>
                </c:pt>
                <c:pt idx="1452">
                  <c:v>41.5</c:v>
                </c:pt>
                <c:pt idx="1453">
                  <c:v>41.5</c:v>
                </c:pt>
                <c:pt idx="1454">
                  <c:v>41.5</c:v>
                </c:pt>
                <c:pt idx="1455">
                  <c:v>41.4</c:v>
                </c:pt>
                <c:pt idx="1456">
                  <c:v>41.4</c:v>
                </c:pt>
                <c:pt idx="1457">
                  <c:v>41.4</c:v>
                </c:pt>
                <c:pt idx="1458">
                  <c:v>41.4</c:v>
                </c:pt>
                <c:pt idx="1459">
                  <c:v>41.3</c:v>
                </c:pt>
                <c:pt idx="1460">
                  <c:v>41.3</c:v>
                </c:pt>
                <c:pt idx="1461">
                  <c:v>41.3</c:v>
                </c:pt>
                <c:pt idx="1462">
                  <c:v>41.3</c:v>
                </c:pt>
                <c:pt idx="1463">
                  <c:v>41.3</c:v>
                </c:pt>
                <c:pt idx="1464">
                  <c:v>41.199999999999996</c:v>
                </c:pt>
                <c:pt idx="1465">
                  <c:v>41.199999999999996</c:v>
                </c:pt>
                <c:pt idx="1466">
                  <c:v>41.199999999999996</c:v>
                </c:pt>
                <c:pt idx="1467">
                  <c:v>41.199999999999996</c:v>
                </c:pt>
                <c:pt idx="1468">
                  <c:v>41.099999999999994</c:v>
                </c:pt>
                <c:pt idx="1469">
                  <c:v>41.099999999999994</c:v>
                </c:pt>
                <c:pt idx="1470">
                  <c:v>41.099999999999994</c:v>
                </c:pt>
                <c:pt idx="1471">
                  <c:v>41.099999999999994</c:v>
                </c:pt>
                <c:pt idx="1472">
                  <c:v>41</c:v>
                </c:pt>
                <c:pt idx="1473">
                  <c:v>41</c:v>
                </c:pt>
                <c:pt idx="1474">
                  <c:v>41</c:v>
                </c:pt>
                <c:pt idx="1475">
                  <c:v>41</c:v>
                </c:pt>
                <c:pt idx="1476">
                  <c:v>41</c:v>
                </c:pt>
                <c:pt idx="1477">
                  <c:v>40.9</c:v>
                </c:pt>
                <c:pt idx="1478">
                  <c:v>40.9</c:v>
                </c:pt>
                <c:pt idx="1479">
                  <c:v>40.9</c:v>
                </c:pt>
                <c:pt idx="1480">
                  <c:v>40.9</c:v>
                </c:pt>
                <c:pt idx="1481">
                  <c:v>40.799999999999997</c:v>
                </c:pt>
                <c:pt idx="1482">
                  <c:v>40.799999999999997</c:v>
                </c:pt>
                <c:pt idx="1483">
                  <c:v>40.799999999999997</c:v>
                </c:pt>
                <c:pt idx="1484">
                  <c:v>40.799999999999997</c:v>
                </c:pt>
                <c:pt idx="1485">
                  <c:v>40.799999999999997</c:v>
                </c:pt>
                <c:pt idx="1486">
                  <c:v>40.699999999999996</c:v>
                </c:pt>
                <c:pt idx="1487">
                  <c:v>40.699999999999996</c:v>
                </c:pt>
                <c:pt idx="1488">
                  <c:v>40.699999999999996</c:v>
                </c:pt>
                <c:pt idx="1489">
                  <c:v>40.699999999999996</c:v>
                </c:pt>
                <c:pt idx="1490">
                  <c:v>40.6</c:v>
                </c:pt>
                <c:pt idx="1491">
                  <c:v>40.6</c:v>
                </c:pt>
                <c:pt idx="1492">
                  <c:v>40.6</c:v>
                </c:pt>
                <c:pt idx="1493">
                  <c:v>40.6</c:v>
                </c:pt>
                <c:pt idx="1494">
                  <c:v>40.5</c:v>
                </c:pt>
                <c:pt idx="1495">
                  <c:v>40.5</c:v>
                </c:pt>
                <c:pt idx="1496">
                  <c:v>40.5</c:v>
                </c:pt>
                <c:pt idx="1497">
                  <c:v>40.5</c:v>
                </c:pt>
                <c:pt idx="1498">
                  <c:v>40.5</c:v>
                </c:pt>
                <c:pt idx="1499">
                  <c:v>40.400000000000006</c:v>
                </c:pt>
                <c:pt idx="1500">
                  <c:v>40.400000000000006</c:v>
                </c:pt>
                <c:pt idx="1501">
                  <c:v>40.400000000000006</c:v>
                </c:pt>
                <c:pt idx="1502">
                  <c:v>40.400000000000006</c:v>
                </c:pt>
                <c:pt idx="1503">
                  <c:v>40.300000000000004</c:v>
                </c:pt>
                <c:pt idx="1504">
                  <c:v>40.300000000000004</c:v>
                </c:pt>
                <c:pt idx="1505">
                  <c:v>40.300000000000004</c:v>
                </c:pt>
                <c:pt idx="1506">
                  <c:v>40.300000000000004</c:v>
                </c:pt>
                <c:pt idx="1507">
                  <c:v>40.300000000000004</c:v>
                </c:pt>
                <c:pt idx="1508">
                  <c:v>40.200000000000003</c:v>
                </c:pt>
                <c:pt idx="1509">
                  <c:v>40.200000000000003</c:v>
                </c:pt>
                <c:pt idx="1510">
                  <c:v>40.200000000000003</c:v>
                </c:pt>
                <c:pt idx="1511">
                  <c:v>40.200000000000003</c:v>
                </c:pt>
                <c:pt idx="1512">
                  <c:v>40.1</c:v>
                </c:pt>
                <c:pt idx="1513">
                  <c:v>40.1</c:v>
                </c:pt>
                <c:pt idx="1514">
                  <c:v>40.1</c:v>
                </c:pt>
                <c:pt idx="1515">
                  <c:v>40.1</c:v>
                </c:pt>
                <c:pt idx="1516">
                  <c:v>40.1</c:v>
                </c:pt>
                <c:pt idx="1517">
                  <c:v>40</c:v>
                </c:pt>
                <c:pt idx="1518">
                  <c:v>40</c:v>
                </c:pt>
                <c:pt idx="1519">
                  <c:v>40</c:v>
                </c:pt>
                <c:pt idx="1520">
                  <c:v>40</c:v>
                </c:pt>
                <c:pt idx="1521">
                  <c:v>39.900000000000006</c:v>
                </c:pt>
                <c:pt idx="1522">
                  <c:v>39.900000000000006</c:v>
                </c:pt>
                <c:pt idx="1523">
                  <c:v>39.900000000000006</c:v>
                </c:pt>
                <c:pt idx="1524">
                  <c:v>39.900000000000006</c:v>
                </c:pt>
                <c:pt idx="1525">
                  <c:v>39.900000000000006</c:v>
                </c:pt>
                <c:pt idx="1526">
                  <c:v>39.800000000000004</c:v>
                </c:pt>
                <c:pt idx="1527">
                  <c:v>39.800000000000004</c:v>
                </c:pt>
                <c:pt idx="1528">
                  <c:v>39.800000000000004</c:v>
                </c:pt>
                <c:pt idx="1529">
                  <c:v>39.800000000000004</c:v>
                </c:pt>
                <c:pt idx="1530">
                  <c:v>39.700000000000003</c:v>
                </c:pt>
                <c:pt idx="1531">
                  <c:v>39.700000000000003</c:v>
                </c:pt>
                <c:pt idx="1532">
                  <c:v>39.700000000000003</c:v>
                </c:pt>
                <c:pt idx="1533">
                  <c:v>39.700000000000003</c:v>
                </c:pt>
                <c:pt idx="1534">
                  <c:v>39.700000000000003</c:v>
                </c:pt>
                <c:pt idx="1535">
                  <c:v>39.6</c:v>
                </c:pt>
                <c:pt idx="1536">
                  <c:v>39.6</c:v>
                </c:pt>
                <c:pt idx="1537">
                  <c:v>39.6</c:v>
                </c:pt>
                <c:pt idx="1538">
                  <c:v>39.6</c:v>
                </c:pt>
                <c:pt idx="1539">
                  <c:v>39.5</c:v>
                </c:pt>
                <c:pt idx="1540">
                  <c:v>39.5</c:v>
                </c:pt>
                <c:pt idx="1541">
                  <c:v>39.5</c:v>
                </c:pt>
                <c:pt idx="1542">
                  <c:v>39.5</c:v>
                </c:pt>
                <c:pt idx="1543">
                  <c:v>39.5</c:v>
                </c:pt>
                <c:pt idx="1544">
                  <c:v>39.4</c:v>
                </c:pt>
                <c:pt idx="1545">
                  <c:v>39.4</c:v>
                </c:pt>
                <c:pt idx="1546">
                  <c:v>39.4</c:v>
                </c:pt>
                <c:pt idx="1547">
                  <c:v>39.4</c:v>
                </c:pt>
                <c:pt idx="1548">
                  <c:v>39.300000000000004</c:v>
                </c:pt>
                <c:pt idx="1549">
                  <c:v>39.300000000000004</c:v>
                </c:pt>
                <c:pt idx="1550">
                  <c:v>39.300000000000004</c:v>
                </c:pt>
                <c:pt idx="1551">
                  <c:v>39.300000000000004</c:v>
                </c:pt>
                <c:pt idx="1552">
                  <c:v>39.300000000000004</c:v>
                </c:pt>
                <c:pt idx="1553">
                  <c:v>39.200000000000003</c:v>
                </c:pt>
                <c:pt idx="1554">
                  <c:v>39.200000000000003</c:v>
                </c:pt>
                <c:pt idx="1555">
                  <c:v>39.200000000000003</c:v>
                </c:pt>
                <c:pt idx="1556">
                  <c:v>39.200000000000003</c:v>
                </c:pt>
                <c:pt idx="1557">
                  <c:v>39.200000000000003</c:v>
                </c:pt>
                <c:pt idx="1558">
                  <c:v>39.1</c:v>
                </c:pt>
                <c:pt idx="1559">
                  <c:v>39.1</c:v>
                </c:pt>
                <c:pt idx="1560">
                  <c:v>39.1</c:v>
                </c:pt>
                <c:pt idx="1561">
                  <c:v>39.1</c:v>
                </c:pt>
                <c:pt idx="1562">
                  <c:v>39</c:v>
                </c:pt>
                <c:pt idx="1563">
                  <c:v>39</c:v>
                </c:pt>
                <c:pt idx="1564">
                  <c:v>39</c:v>
                </c:pt>
                <c:pt idx="1565">
                  <c:v>39</c:v>
                </c:pt>
                <c:pt idx="1566">
                  <c:v>39</c:v>
                </c:pt>
                <c:pt idx="1567">
                  <c:v>38.9</c:v>
                </c:pt>
                <c:pt idx="1568">
                  <c:v>38.9</c:v>
                </c:pt>
                <c:pt idx="1569">
                  <c:v>38.9</c:v>
                </c:pt>
                <c:pt idx="1570">
                  <c:v>38.9</c:v>
                </c:pt>
                <c:pt idx="1571">
                  <c:v>38.800000000000004</c:v>
                </c:pt>
                <c:pt idx="1572">
                  <c:v>38.800000000000004</c:v>
                </c:pt>
                <c:pt idx="1573">
                  <c:v>38.800000000000004</c:v>
                </c:pt>
                <c:pt idx="1574">
                  <c:v>38.800000000000004</c:v>
                </c:pt>
                <c:pt idx="1575">
                  <c:v>38.800000000000004</c:v>
                </c:pt>
                <c:pt idx="1576">
                  <c:v>38.700000000000003</c:v>
                </c:pt>
                <c:pt idx="1577">
                  <c:v>38.700000000000003</c:v>
                </c:pt>
                <c:pt idx="1578">
                  <c:v>38.700000000000003</c:v>
                </c:pt>
                <c:pt idx="1579">
                  <c:v>38.700000000000003</c:v>
                </c:pt>
                <c:pt idx="1580">
                  <c:v>38.700000000000003</c:v>
                </c:pt>
                <c:pt idx="1581">
                  <c:v>38.6</c:v>
                </c:pt>
                <c:pt idx="1582">
                  <c:v>38.6</c:v>
                </c:pt>
                <c:pt idx="1583">
                  <c:v>38.6</c:v>
                </c:pt>
                <c:pt idx="1584">
                  <c:v>38.6</c:v>
                </c:pt>
                <c:pt idx="1585">
                  <c:v>38.5</c:v>
                </c:pt>
                <c:pt idx="1586">
                  <c:v>38.5</c:v>
                </c:pt>
                <c:pt idx="1587">
                  <c:v>38.5</c:v>
                </c:pt>
                <c:pt idx="1588">
                  <c:v>38.5</c:v>
                </c:pt>
                <c:pt idx="1589">
                  <c:v>38.5</c:v>
                </c:pt>
                <c:pt idx="1590">
                  <c:v>38.4</c:v>
                </c:pt>
                <c:pt idx="1591">
                  <c:v>38.4</c:v>
                </c:pt>
                <c:pt idx="1592">
                  <c:v>38.4</c:v>
                </c:pt>
                <c:pt idx="1593">
                  <c:v>38.4</c:v>
                </c:pt>
                <c:pt idx="1594">
                  <c:v>38.4</c:v>
                </c:pt>
                <c:pt idx="1595">
                  <c:v>38.299999999999997</c:v>
                </c:pt>
                <c:pt idx="1596">
                  <c:v>38.299999999999997</c:v>
                </c:pt>
                <c:pt idx="1597">
                  <c:v>38.299999999999997</c:v>
                </c:pt>
                <c:pt idx="1598">
                  <c:v>38.299999999999997</c:v>
                </c:pt>
                <c:pt idx="1599">
                  <c:v>38.200000000000003</c:v>
                </c:pt>
                <c:pt idx="1600">
                  <c:v>38.200000000000003</c:v>
                </c:pt>
                <c:pt idx="1601">
                  <c:v>38.200000000000003</c:v>
                </c:pt>
                <c:pt idx="1602">
                  <c:v>38.200000000000003</c:v>
                </c:pt>
                <c:pt idx="1603">
                  <c:v>38.200000000000003</c:v>
                </c:pt>
                <c:pt idx="1604">
                  <c:v>38.1</c:v>
                </c:pt>
                <c:pt idx="1605">
                  <c:v>38.1</c:v>
                </c:pt>
                <c:pt idx="1606">
                  <c:v>38.1</c:v>
                </c:pt>
                <c:pt idx="1607">
                  <c:v>38.1</c:v>
                </c:pt>
                <c:pt idx="1608">
                  <c:v>38.1</c:v>
                </c:pt>
                <c:pt idx="1609">
                  <c:v>38</c:v>
                </c:pt>
                <c:pt idx="1610">
                  <c:v>38</c:v>
                </c:pt>
                <c:pt idx="1611">
                  <c:v>38</c:v>
                </c:pt>
                <c:pt idx="1612">
                  <c:v>38</c:v>
                </c:pt>
                <c:pt idx="1613">
                  <c:v>38</c:v>
                </c:pt>
                <c:pt idx="1614">
                  <c:v>37.9</c:v>
                </c:pt>
                <c:pt idx="1615">
                  <c:v>37.9</c:v>
                </c:pt>
                <c:pt idx="1616">
                  <c:v>37.9</c:v>
                </c:pt>
                <c:pt idx="1617">
                  <c:v>37.9</c:v>
                </c:pt>
                <c:pt idx="1618">
                  <c:v>37.799999999999997</c:v>
                </c:pt>
                <c:pt idx="1619">
                  <c:v>37.799999999999997</c:v>
                </c:pt>
                <c:pt idx="1620">
                  <c:v>37.799999999999997</c:v>
                </c:pt>
                <c:pt idx="1621">
                  <c:v>37.799999999999997</c:v>
                </c:pt>
                <c:pt idx="1622">
                  <c:v>37.799999999999997</c:v>
                </c:pt>
                <c:pt idx="1623">
                  <c:v>37.700000000000003</c:v>
                </c:pt>
                <c:pt idx="1624">
                  <c:v>37.700000000000003</c:v>
                </c:pt>
                <c:pt idx="1625">
                  <c:v>37.700000000000003</c:v>
                </c:pt>
                <c:pt idx="1626">
                  <c:v>37.700000000000003</c:v>
                </c:pt>
                <c:pt idx="1627">
                  <c:v>37.700000000000003</c:v>
                </c:pt>
                <c:pt idx="1628">
                  <c:v>37.6</c:v>
                </c:pt>
                <c:pt idx="1629">
                  <c:v>37.6</c:v>
                </c:pt>
                <c:pt idx="1630">
                  <c:v>37.6</c:v>
                </c:pt>
                <c:pt idx="1631">
                  <c:v>37.6</c:v>
                </c:pt>
                <c:pt idx="1632">
                  <c:v>37.6</c:v>
                </c:pt>
                <c:pt idx="1633">
                  <c:v>37.5</c:v>
                </c:pt>
                <c:pt idx="1634">
                  <c:v>37.5</c:v>
                </c:pt>
                <c:pt idx="1635">
                  <c:v>37.5</c:v>
                </c:pt>
                <c:pt idx="1636">
                  <c:v>37.5</c:v>
                </c:pt>
                <c:pt idx="1637">
                  <c:v>37.5</c:v>
                </c:pt>
                <c:pt idx="1638">
                  <c:v>37.4</c:v>
                </c:pt>
                <c:pt idx="1639">
                  <c:v>37.4</c:v>
                </c:pt>
                <c:pt idx="1640">
                  <c:v>37.4</c:v>
                </c:pt>
                <c:pt idx="1641">
                  <c:v>37.4</c:v>
                </c:pt>
                <c:pt idx="1642">
                  <c:v>37.299999999999997</c:v>
                </c:pt>
                <c:pt idx="1643">
                  <c:v>37.299999999999997</c:v>
                </c:pt>
                <c:pt idx="1644">
                  <c:v>37.299999999999997</c:v>
                </c:pt>
                <c:pt idx="1645">
                  <c:v>37.299999999999997</c:v>
                </c:pt>
                <c:pt idx="1646">
                  <c:v>37.299999999999997</c:v>
                </c:pt>
                <c:pt idx="1647">
                  <c:v>37.200000000000003</c:v>
                </c:pt>
                <c:pt idx="1648">
                  <c:v>37.200000000000003</c:v>
                </c:pt>
                <c:pt idx="1649">
                  <c:v>37.200000000000003</c:v>
                </c:pt>
                <c:pt idx="1650">
                  <c:v>37.200000000000003</c:v>
                </c:pt>
                <c:pt idx="1651">
                  <c:v>37.200000000000003</c:v>
                </c:pt>
                <c:pt idx="1652">
                  <c:v>37.1</c:v>
                </c:pt>
                <c:pt idx="1653">
                  <c:v>37.1</c:v>
                </c:pt>
                <c:pt idx="1654">
                  <c:v>37.1</c:v>
                </c:pt>
                <c:pt idx="1655">
                  <c:v>37.1</c:v>
                </c:pt>
                <c:pt idx="1656">
                  <c:v>37.1</c:v>
                </c:pt>
                <c:pt idx="1657">
                  <c:v>37</c:v>
                </c:pt>
                <c:pt idx="1658">
                  <c:v>37</c:v>
                </c:pt>
                <c:pt idx="1659">
                  <c:v>37</c:v>
                </c:pt>
                <c:pt idx="1660">
                  <c:v>37</c:v>
                </c:pt>
                <c:pt idx="1661">
                  <c:v>37</c:v>
                </c:pt>
                <c:pt idx="1662">
                  <c:v>36.9</c:v>
                </c:pt>
                <c:pt idx="1663">
                  <c:v>36.9</c:v>
                </c:pt>
                <c:pt idx="1664">
                  <c:v>36.9</c:v>
                </c:pt>
                <c:pt idx="1665">
                  <c:v>36.9</c:v>
                </c:pt>
                <c:pt idx="1666">
                  <c:v>36.9</c:v>
                </c:pt>
                <c:pt idx="1667">
                  <c:v>36.799999999999997</c:v>
                </c:pt>
                <c:pt idx="1668">
                  <c:v>36.799999999999997</c:v>
                </c:pt>
                <c:pt idx="1669">
                  <c:v>36.799999999999997</c:v>
                </c:pt>
                <c:pt idx="1670">
                  <c:v>36.799999999999997</c:v>
                </c:pt>
                <c:pt idx="1671">
                  <c:v>36.799999999999997</c:v>
                </c:pt>
                <c:pt idx="1672">
                  <c:v>36.700000000000003</c:v>
                </c:pt>
                <c:pt idx="1673">
                  <c:v>36.700000000000003</c:v>
                </c:pt>
                <c:pt idx="1674">
                  <c:v>36.700000000000003</c:v>
                </c:pt>
                <c:pt idx="1675">
                  <c:v>36.700000000000003</c:v>
                </c:pt>
                <c:pt idx="1676">
                  <c:v>36.700000000000003</c:v>
                </c:pt>
                <c:pt idx="1677">
                  <c:v>36.6</c:v>
                </c:pt>
                <c:pt idx="1678">
                  <c:v>36.6</c:v>
                </c:pt>
                <c:pt idx="1679">
                  <c:v>36.6</c:v>
                </c:pt>
                <c:pt idx="1680">
                  <c:v>36.6</c:v>
                </c:pt>
                <c:pt idx="1681">
                  <c:v>36.5</c:v>
                </c:pt>
                <c:pt idx="1682">
                  <c:v>36.5</c:v>
                </c:pt>
                <c:pt idx="1683">
                  <c:v>36.5</c:v>
                </c:pt>
                <c:pt idx="1684">
                  <c:v>36.5</c:v>
                </c:pt>
                <c:pt idx="1685">
                  <c:v>36.5</c:v>
                </c:pt>
                <c:pt idx="1686">
                  <c:v>36.4</c:v>
                </c:pt>
                <c:pt idx="1687">
                  <c:v>36.4</c:v>
                </c:pt>
                <c:pt idx="1688">
                  <c:v>36.4</c:v>
                </c:pt>
                <c:pt idx="1689">
                  <c:v>36.4</c:v>
                </c:pt>
                <c:pt idx="1690">
                  <c:v>36.4</c:v>
                </c:pt>
                <c:pt idx="1691">
                  <c:v>36.299999999999997</c:v>
                </c:pt>
                <c:pt idx="1692">
                  <c:v>36.299999999999997</c:v>
                </c:pt>
                <c:pt idx="1693">
                  <c:v>36.299999999999997</c:v>
                </c:pt>
                <c:pt idx="1694">
                  <c:v>36.299999999999997</c:v>
                </c:pt>
                <c:pt idx="1695">
                  <c:v>36.299999999999997</c:v>
                </c:pt>
                <c:pt idx="1696">
                  <c:v>36.199999999999996</c:v>
                </c:pt>
                <c:pt idx="1697">
                  <c:v>36.199999999999996</c:v>
                </c:pt>
                <c:pt idx="1698">
                  <c:v>36.199999999999996</c:v>
                </c:pt>
                <c:pt idx="1699">
                  <c:v>36.199999999999996</c:v>
                </c:pt>
                <c:pt idx="1700">
                  <c:v>36.199999999999996</c:v>
                </c:pt>
                <c:pt idx="1701">
                  <c:v>36.1</c:v>
                </c:pt>
                <c:pt idx="1702">
                  <c:v>36.1</c:v>
                </c:pt>
                <c:pt idx="1703">
                  <c:v>36.1</c:v>
                </c:pt>
                <c:pt idx="1704">
                  <c:v>36.1</c:v>
                </c:pt>
                <c:pt idx="1705">
                  <c:v>36.1</c:v>
                </c:pt>
                <c:pt idx="1706">
                  <c:v>36</c:v>
                </c:pt>
                <c:pt idx="1707">
                  <c:v>36</c:v>
                </c:pt>
                <c:pt idx="1708">
                  <c:v>36</c:v>
                </c:pt>
                <c:pt idx="1709">
                  <c:v>36</c:v>
                </c:pt>
                <c:pt idx="1710">
                  <c:v>36</c:v>
                </c:pt>
                <c:pt idx="1711">
                  <c:v>35.9</c:v>
                </c:pt>
                <c:pt idx="1712">
                  <c:v>35.9</c:v>
                </c:pt>
                <c:pt idx="1713">
                  <c:v>35.9</c:v>
                </c:pt>
                <c:pt idx="1714">
                  <c:v>35.9</c:v>
                </c:pt>
                <c:pt idx="1715">
                  <c:v>35.9</c:v>
                </c:pt>
                <c:pt idx="1716">
                  <c:v>35.799999999999997</c:v>
                </c:pt>
                <c:pt idx="1717">
                  <c:v>35.799999999999997</c:v>
                </c:pt>
                <c:pt idx="1718">
                  <c:v>35.799999999999997</c:v>
                </c:pt>
                <c:pt idx="1719">
                  <c:v>35.799999999999997</c:v>
                </c:pt>
                <c:pt idx="1720">
                  <c:v>35.799999999999997</c:v>
                </c:pt>
                <c:pt idx="1721">
                  <c:v>35.699999999999996</c:v>
                </c:pt>
                <c:pt idx="1722">
                  <c:v>35.699999999999996</c:v>
                </c:pt>
                <c:pt idx="1723">
                  <c:v>35.699999999999996</c:v>
                </c:pt>
                <c:pt idx="1724">
                  <c:v>35.699999999999996</c:v>
                </c:pt>
                <c:pt idx="1725">
                  <c:v>35.699999999999996</c:v>
                </c:pt>
                <c:pt idx="1726">
                  <c:v>35.6</c:v>
                </c:pt>
                <c:pt idx="1727">
                  <c:v>35.6</c:v>
                </c:pt>
                <c:pt idx="1728">
                  <c:v>35.6</c:v>
                </c:pt>
                <c:pt idx="1729">
                  <c:v>35.6</c:v>
                </c:pt>
                <c:pt idx="1730">
                  <c:v>35.6</c:v>
                </c:pt>
                <c:pt idx="1731">
                  <c:v>35.5</c:v>
                </c:pt>
                <c:pt idx="1732">
                  <c:v>35.5</c:v>
                </c:pt>
                <c:pt idx="1733">
                  <c:v>35.5</c:v>
                </c:pt>
                <c:pt idx="1734">
                  <c:v>35.5</c:v>
                </c:pt>
                <c:pt idx="1735">
                  <c:v>35.5</c:v>
                </c:pt>
                <c:pt idx="1736">
                  <c:v>35.4</c:v>
                </c:pt>
                <c:pt idx="1737">
                  <c:v>35.4</c:v>
                </c:pt>
                <c:pt idx="1738">
                  <c:v>35.4</c:v>
                </c:pt>
                <c:pt idx="1739">
                  <c:v>35.4</c:v>
                </c:pt>
                <c:pt idx="1740">
                  <c:v>35.4</c:v>
                </c:pt>
                <c:pt idx="1741">
                  <c:v>35.299999999999997</c:v>
                </c:pt>
                <c:pt idx="1742">
                  <c:v>35.299999999999997</c:v>
                </c:pt>
                <c:pt idx="1743">
                  <c:v>35.299999999999997</c:v>
                </c:pt>
                <c:pt idx="1744">
                  <c:v>35.299999999999997</c:v>
                </c:pt>
                <c:pt idx="1745">
                  <c:v>35.299999999999997</c:v>
                </c:pt>
                <c:pt idx="1746">
                  <c:v>35.199999999999996</c:v>
                </c:pt>
                <c:pt idx="1747">
                  <c:v>35.199999999999996</c:v>
                </c:pt>
                <c:pt idx="1748">
                  <c:v>35.199999999999996</c:v>
                </c:pt>
                <c:pt idx="1749">
                  <c:v>35.199999999999996</c:v>
                </c:pt>
                <c:pt idx="1750">
                  <c:v>35.199999999999996</c:v>
                </c:pt>
                <c:pt idx="1751">
                  <c:v>35.199999999999996</c:v>
                </c:pt>
                <c:pt idx="1752">
                  <c:v>35.099999999999994</c:v>
                </c:pt>
                <c:pt idx="1753">
                  <c:v>35.099999999999994</c:v>
                </c:pt>
                <c:pt idx="1754">
                  <c:v>35.099999999999994</c:v>
                </c:pt>
                <c:pt idx="1755">
                  <c:v>35.099999999999994</c:v>
                </c:pt>
                <c:pt idx="1756">
                  <c:v>35.099999999999994</c:v>
                </c:pt>
                <c:pt idx="1757">
                  <c:v>35</c:v>
                </c:pt>
                <c:pt idx="1758">
                  <c:v>35</c:v>
                </c:pt>
                <c:pt idx="1759">
                  <c:v>35</c:v>
                </c:pt>
                <c:pt idx="1760">
                  <c:v>35</c:v>
                </c:pt>
                <c:pt idx="1761">
                  <c:v>35</c:v>
                </c:pt>
                <c:pt idx="1762">
                  <c:v>34.9</c:v>
                </c:pt>
                <c:pt idx="1763">
                  <c:v>34.9</c:v>
                </c:pt>
                <c:pt idx="1764">
                  <c:v>34.9</c:v>
                </c:pt>
                <c:pt idx="1765">
                  <c:v>34.9</c:v>
                </c:pt>
                <c:pt idx="1766">
                  <c:v>34.9</c:v>
                </c:pt>
                <c:pt idx="1767">
                  <c:v>34.799999999999997</c:v>
                </c:pt>
                <c:pt idx="1768">
                  <c:v>34.799999999999997</c:v>
                </c:pt>
                <c:pt idx="1769">
                  <c:v>34.799999999999997</c:v>
                </c:pt>
                <c:pt idx="1770">
                  <c:v>34.799999999999997</c:v>
                </c:pt>
                <c:pt idx="1771">
                  <c:v>34.799999999999997</c:v>
                </c:pt>
                <c:pt idx="1772">
                  <c:v>34.699999999999996</c:v>
                </c:pt>
                <c:pt idx="1773">
                  <c:v>34.699999999999996</c:v>
                </c:pt>
                <c:pt idx="1774">
                  <c:v>34.699999999999996</c:v>
                </c:pt>
                <c:pt idx="1775">
                  <c:v>34.699999999999996</c:v>
                </c:pt>
                <c:pt idx="1776">
                  <c:v>34.699999999999996</c:v>
                </c:pt>
                <c:pt idx="1777">
                  <c:v>34.699999999999996</c:v>
                </c:pt>
                <c:pt idx="1778">
                  <c:v>34.599999999999994</c:v>
                </c:pt>
                <c:pt idx="1779">
                  <c:v>34.599999999999994</c:v>
                </c:pt>
                <c:pt idx="1780">
                  <c:v>34.599999999999994</c:v>
                </c:pt>
                <c:pt idx="1781">
                  <c:v>34.599999999999994</c:v>
                </c:pt>
                <c:pt idx="1782">
                  <c:v>34.599999999999994</c:v>
                </c:pt>
                <c:pt idx="1783">
                  <c:v>34.5</c:v>
                </c:pt>
                <c:pt idx="1784">
                  <c:v>34.5</c:v>
                </c:pt>
                <c:pt idx="1785">
                  <c:v>34.5</c:v>
                </c:pt>
                <c:pt idx="1786">
                  <c:v>34.5</c:v>
                </c:pt>
                <c:pt idx="1787">
                  <c:v>34.5</c:v>
                </c:pt>
                <c:pt idx="1788">
                  <c:v>34.4</c:v>
                </c:pt>
                <c:pt idx="1789">
                  <c:v>34.4</c:v>
                </c:pt>
                <c:pt idx="1790">
                  <c:v>34.4</c:v>
                </c:pt>
                <c:pt idx="1791">
                  <c:v>34.4</c:v>
                </c:pt>
                <c:pt idx="1792">
                  <c:v>34.4</c:v>
                </c:pt>
                <c:pt idx="1793">
                  <c:v>34.4</c:v>
                </c:pt>
                <c:pt idx="1794">
                  <c:v>34.300000000000004</c:v>
                </c:pt>
                <c:pt idx="1795">
                  <c:v>34.300000000000004</c:v>
                </c:pt>
                <c:pt idx="1796">
                  <c:v>34.300000000000004</c:v>
                </c:pt>
                <c:pt idx="1797">
                  <c:v>34.300000000000004</c:v>
                </c:pt>
                <c:pt idx="1798">
                  <c:v>34.300000000000004</c:v>
                </c:pt>
                <c:pt idx="1799">
                  <c:v>34.200000000000003</c:v>
                </c:pt>
                <c:pt idx="1800">
                  <c:v>34.200000000000003</c:v>
                </c:pt>
                <c:pt idx="1801">
                  <c:v>34.200000000000003</c:v>
                </c:pt>
                <c:pt idx="1802">
                  <c:v>34.200000000000003</c:v>
                </c:pt>
                <c:pt idx="1803">
                  <c:v>34.200000000000003</c:v>
                </c:pt>
                <c:pt idx="1804">
                  <c:v>34.1</c:v>
                </c:pt>
                <c:pt idx="1805">
                  <c:v>34.1</c:v>
                </c:pt>
                <c:pt idx="1806">
                  <c:v>34.1</c:v>
                </c:pt>
                <c:pt idx="1807">
                  <c:v>34.1</c:v>
                </c:pt>
                <c:pt idx="1808">
                  <c:v>34.1</c:v>
                </c:pt>
                <c:pt idx="1809">
                  <c:v>34.1</c:v>
                </c:pt>
                <c:pt idx="1810">
                  <c:v>34</c:v>
                </c:pt>
                <c:pt idx="1811">
                  <c:v>34</c:v>
                </c:pt>
                <c:pt idx="1812">
                  <c:v>34</c:v>
                </c:pt>
                <c:pt idx="1813">
                  <c:v>34</c:v>
                </c:pt>
                <c:pt idx="1814">
                  <c:v>34</c:v>
                </c:pt>
                <c:pt idx="1815">
                  <c:v>33.900000000000006</c:v>
                </c:pt>
                <c:pt idx="1816">
                  <c:v>33.900000000000006</c:v>
                </c:pt>
                <c:pt idx="1817">
                  <c:v>33.900000000000006</c:v>
                </c:pt>
                <c:pt idx="1818">
                  <c:v>33.900000000000006</c:v>
                </c:pt>
                <c:pt idx="1819">
                  <c:v>33.900000000000006</c:v>
                </c:pt>
                <c:pt idx="1820">
                  <c:v>33.900000000000006</c:v>
                </c:pt>
                <c:pt idx="1821">
                  <c:v>33.800000000000004</c:v>
                </c:pt>
                <c:pt idx="1822">
                  <c:v>33.800000000000004</c:v>
                </c:pt>
                <c:pt idx="1823">
                  <c:v>33.800000000000004</c:v>
                </c:pt>
                <c:pt idx="1824">
                  <c:v>33.800000000000004</c:v>
                </c:pt>
                <c:pt idx="1825">
                  <c:v>33.800000000000004</c:v>
                </c:pt>
                <c:pt idx="1826">
                  <c:v>33.700000000000003</c:v>
                </c:pt>
                <c:pt idx="1827">
                  <c:v>33.700000000000003</c:v>
                </c:pt>
                <c:pt idx="1828">
                  <c:v>33.700000000000003</c:v>
                </c:pt>
                <c:pt idx="1829">
                  <c:v>33.700000000000003</c:v>
                </c:pt>
                <c:pt idx="1830">
                  <c:v>33.700000000000003</c:v>
                </c:pt>
                <c:pt idx="1831">
                  <c:v>33.6</c:v>
                </c:pt>
                <c:pt idx="1832">
                  <c:v>33.6</c:v>
                </c:pt>
                <c:pt idx="1833">
                  <c:v>33.6</c:v>
                </c:pt>
                <c:pt idx="1834">
                  <c:v>33.6</c:v>
                </c:pt>
                <c:pt idx="1835">
                  <c:v>33.6</c:v>
                </c:pt>
                <c:pt idx="1836">
                  <c:v>33.6</c:v>
                </c:pt>
                <c:pt idx="1837">
                  <c:v>33.5</c:v>
                </c:pt>
                <c:pt idx="1838">
                  <c:v>33.5</c:v>
                </c:pt>
                <c:pt idx="1839">
                  <c:v>33.5</c:v>
                </c:pt>
                <c:pt idx="1840">
                  <c:v>33.5</c:v>
                </c:pt>
                <c:pt idx="1841">
                  <c:v>33.5</c:v>
                </c:pt>
                <c:pt idx="1842">
                  <c:v>33.4</c:v>
                </c:pt>
                <c:pt idx="1843">
                  <c:v>33.4</c:v>
                </c:pt>
                <c:pt idx="1844">
                  <c:v>33.4</c:v>
                </c:pt>
                <c:pt idx="1845">
                  <c:v>33.4</c:v>
                </c:pt>
                <c:pt idx="1846">
                  <c:v>33.4</c:v>
                </c:pt>
                <c:pt idx="1847">
                  <c:v>33.4</c:v>
                </c:pt>
                <c:pt idx="1848">
                  <c:v>33.300000000000004</c:v>
                </c:pt>
                <c:pt idx="1849">
                  <c:v>33.300000000000004</c:v>
                </c:pt>
                <c:pt idx="1850">
                  <c:v>33.300000000000004</c:v>
                </c:pt>
                <c:pt idx="1851">
                  <c:v>33.300000000000004</c:v>
                </c:pt>
                <c:pt idx="1852">
                  <c:v>33.300000000000004</c:v>
                </c:pt>
                <c:pt idx="1853">
                  <c:v>33.200000000000003</c:v>
                </c:pt>
                <c:pt idx="1854">
                  <c:v>33.200000000000003</c:v>
                </c:pt>
                <c:pt idx="1855">
                  <c:v>33.200000000000003</c:v>
                </c:pt>
                <c:pt idx="1856">
                  <c:v>33.200000000000003</c:v>
                </c:pt>
                <c:pt idx="1857">
                  <c:v>33.200000000000003</c:v>
                </c:pt>
                <c:pt idx="1858">
                  <c:v>33.200000000000003</c:v>
                </c:pt>
                <c:pt idx="1859">
                  <c:v>33.1</c:v>
                </c:pt>
                <c:pt idx="1860">
                  <c:v>33.1</c:v>
                </c:pt>
                <c:pt idx="1861">
                  <c:v>33.1</c:v>
                </c:pt>
                <c:pt idx="1862">
                  <c:v>33.1</c:v>
                </c:pt>
                <c:pt idx="1863">
                  <c:v>33.1</c:v>
                </c:pt>
                <c:pt idx="1864">
                  <c:v>33</c:v>
                </c:pt>
                <c:pt idx="1865">
                  <c:v>33</c:v>
                </c:pt>
                <c:pt idx="1866">
                  <c:v>33</c:v>
                </c:pt>
                <c:pt idx="1867">
                  <c:v>33</c:v>
                </c:pt>
                <c:pt idx="1868">
                  <c:v>33</c:v>
                </c:pt>
                <c:pt idx="1869">
                  <c:v>33</c:v>
                </c:pt>
                <c:pt idx="1870">
                  <c:v>32.9</c:v>
                </c:pt>
                <c:pt idx="1871">
                  <c:v>32.9</c:v>
                </c:pt>
                <c:pt idx="1872">
                  <c:v>32.9</c:v>
                </c:pt>
                <c:pt idx="1873">
                  <c:v>32.9</c:v>
                </c:pt>
                <c:pt idx="1874">
                  <c:v>32.9</c:v>
                </c:pt>
                <c:pt idx="1875">
                  <c:v>32.800000000000004</c:v>
                </c:pt>
                <c:pt idx="1876">
                  <c:v>32.800000000000004</c:v>
                </c:pt>
                <c:pt idx="1877">
                  <c:v>32.800000000000004</c:v>
                </c:pt>
                <c:pt idx="1878">
                  <c:v>32.800000000000004</c:v>
                </c:pt>
                <c:pt idx="1879">
                  <c:v>32.800000000000004</c:v>
                </c:pt>
                <c:pt idx="1880">
                  <c:v>32.700000000000003</c:v>
                </c:pt>
                <c:pt idx="1881">
                  <c:v>32.700000000000003</c:v>
                </c:pt>
                <c:pt idx="1882">
                  <c:v>32.700000000000003</c:v>
                </c:pt>
                <c:pt idx="1883">
                  <c:v>32.700000000000003</c:v>
                </c:pt>
                <c:pt idx="1884">
                  <c:v>32.700000000000003</c:v>
                </c:pt>
                <c:pt idx="1885">
                  <c:v>32.700000000000003</c:v>
                </c:pt>
                <c:pt idx="1886">
                  <c:v>32.6</c:v>
                </c:pt>
                <c:pt idx="1887">
                  <c:v>32.6</c:v>
                </c:pt>
                <c:pt idx="1888">
                  <c:v>32.6</c:v>
                </c:pt>
                <c:pt idx="1889">
                  <c:v>32.6</c:v>
                </c:pt>
                <c:pt idx="1890">
                  <c:v>32.6</c:v>
                </c:pt>
                <c:pt idx="1891">
                  <c:v>32.5</c:v>
                </c:pt>
                <c:pt idx="1892">
                  <c:v>32.5</c:v>
                </c:pt>
                <c:pt idx="1893">
                  <c:v>32.5</c:v>
                </c:pt>
                <c:pt idx="1894">
                  <c:v>32.5</c:v>
                </c:pt>
                <c:pt idx="1895">
                  <c:v>32.5</c:v>
                </c:pt>
                <c:pt idx="1896">
                  <c:v>32.5</c:v>
                </c:pt>
                <c:pt idx="1897">
                  <c:v>32.4</c:v>
                </c:pt>
                <c:pt idx="1898">
                  <c:v>32.4</c:v>
                </c:pt>
                <c:pt idx="1899">
                  <c:v>32.4</c:v>
                </c:pt>
                <c:pt idx="1900">
                  <c:v>32.4</c:v>
                </c:pt>
                <c:pt idx="1901">
                  <c:v>32.4</c:v>
                </c:pt>
                <c:pt idx="1902">
                  <c:v>32.300000000000004</c:v>
                </c:pt>
                <c:pt idx="1903">
                  <c:v>32.300000000000004</c:v>
                </c:pt>
                <c:pt idx="1904">
                  <c:v>32.300000000000004</c:v>
                </c:pt>
                <c:pt idx="1905">
                  <c:v>32.300000000000004</c:v>
                </c:pt>
                <c:pt idx="1906">
                  <c:v>32.300000000000004</c:v>
                </c:pt>
                <c:pt idx="1907">
                  <c:v>32.300000000000004</c:v>
                </c:pt>
                <c:pt idx="1908">
                  <c:v>32.200000000000003</c:v>
                </c:pt>
                <c:pt idx="1909">
                  <c:v>32.200000000000003</c:v>
                </c:pt>
                <c:pt idx="1910">
                  <c:v>32.200000000000003</c:v>
                </c:pt>
                <c:pt idx="1911">
                  <c:v>32.200000000000003</c:v>
                </c:pt>
                <c:pt idx="1912">
                  <c:v>32.200000000000003</c:v>
                </c:pt>
                <c:pt idx="1913">
                  <c:v>32.200000000000003</c:v>
                </c:pt>
                <c:pt idx="1914">
                  <c:v>32.1</c:v>
                </c:pt>
                <c:pt idx="1915">
                  <c:v>32.1</c:v>
                </c:pt>
                <c:pt idx="1916">
                  <c:v>32.1</c:v>
                </c:pt>
                <c:pt idx="1917">
                  <c:v>32.1</c:v>
                </c:pt>
                <c:pt idx="1918">
                  <c:v>32.1</c:v>
                </c:pt>
                <c:pt idx="1919">
                  <c:v>32</c:v>
                </c:pt>
                <c:pt idx="1920">
                  <c:v>32</c:v>
                </c:pt>
                <c:pt idx="1921">
                  <c:v>32</c:v>
                </c:pt>
                <c:pt idx="1922">
                  <c:v>32</c:v>
                </c:pt>
                <c:pt idx="1923">
                  <c:v>32</c:v>
                </c:pt>
                <c:pt idx="1924">
                  <c:v>32</c:v>
                </c:pt>
                <c:pt idx="1925">
                  <c:v>31.900000000000002</c:v>
                </c:pt>
                <c:pt idx="1926">
                  <c:v>31.900000000000002</c:v>
                </c:pt>
                <c:pt idx="1927">
                  <c:v>31.900000000000002</c:v>
                </c:pt>
                <c:pt idx="1928">
                  <c:v>31.900000000000002</c:v>
                </c:pt>
                <c:pt idx="1929">
                  <c:v>31.900000000000002</c:v>
                </c:pt>
                <c:pt idx="1930">
                  <c:v>31.900000000000002</c:v>
                </c:pt>
                <c:pt idx="1931">
                  <c:v>31.8</c:v>
                </c:pt>
                <c:pt idx="1932">
                  <c:v>31.8</c:v>
                </c:pt>
                <c:pt idx="1933">
                  <c:v>31.8</c:v>
                </c:pt>
                <c:pt idx="1934">
                  <c:v>31.8</c:v>
                </c:pt>
                <c:pt idx="1935">
                  <c:v>31.8</c:v>
                </c:pt>
                <c:pt idx="1936">
                  <c:v>31.7</c:v>
                </c:pt>
                <c:pt idx="1937">
                  <c:v>31.7</c:v>
                </c:pt>
                <c:pt idx="1938">
                  <c:v>31.7</c:v>
                </c:pt>
                <c:pt idx="1939">
                  <c:v>31.7</c:v>
                </c:pt>
                <c:pt idx="1940">
                  <c:v>31.7</c:v>
                </c:pt>
                <c:pt idx="1941">
                  <c:v>31.7</c:v>
                </c:pt>
                <c:pt idx="1942">
                  <c:v>31.6</c:v>
                </c:pt>
                <c:pt idx="1943">
                  <c:v>31.6</c:v>
                </c:pt>
                <c:pt idx="1944">
                  <c:v>31.6</c:v>
                </c:pt>
                <c:pt idx="1945">
                  <c:v>31.6</c:v>
                </c:pt>
                <c:pt idx="1946">
                  <c:v>31.6</c:v>
                </c:pt>
                <c:pt idx="1947">
                  <c:v>31.6</c:v>
                </c:pt>
                <c:pt idx="1948">
                  <c:v>31.5</c:v>
                </c:pt>
                <c:pt idx="1949">
                  <c:v>31.5</c:v>
                </c:pt>
                <c:pt idx="1950">
                  <c:v>31.5</c:v>
                </c:pt>
                <c:pt idx="1951">
                  <c:v>31.5</c:v>
                </c:pt>
                <c:pt idx="1952">
                  <c:v>31.5</c:v>
                </c:pt>
                <c:pt idx="1953">
                  <c:v>31.5</c:v>
                </c:pt>
                <c:pt idx="1954">
                  <c:v>31.4</c:v>
                </c:pt>
                <c:pt idx="1955">
                  <c:v>31.4</c:v>
                </c:pt>
                <c:pt idx="1956">
                  <c:v>31.4</c:v>
                </c:pt>
                <c:pt idx="1957">
                  <c:v>31.4</c:v>
                </c:pt>
                <c:pt idx="1958">
                  <c:v>31.4</c:v>
                </c:pt>
                <c:pt idx="1959">
                  <c:v>31.3</c:v>
                </c:pt>
                <c:pt idx="1960">
                  <c:v>31.3</c:v>
                </c:pt>
                <c:pt idx="1961">
                  <c:v>31.3</c:v>
                </c:pt>
                <c:pt idx="1962">
                  <c:v>31.3</c:v>
                </c:pt>
                <c:pt idx="1963">
                  <c:v>31.3</c:v>
                </c:pt>
                <c:pt idx="1964">
                  <c:v>31.3</c:v>
                </c:pt>
                <c:pt idx="1965">
                  <c:v>31.2</c:v>
                </c:pt>
                <c:pt idx="1966">
                  <c:v>31.2</c:v>
                </c:pt>
                <c:pt idx="1967">
                  <c:v>31.2</c:v>
                </c:pt>
                <c:pt idx="1968">
                  <c:v>31.2</c:v>
                </c:pt>
                <c:pt idx="1969">
                  <c:v>31.2</c:v>
                </c:pt>
                <c:pt idx="1970">
                  <c:v>31.2</c:v>
                </c:pt>
                <c:pt idx="1971">
                  <c:v>31.1</c:v>
                </c:pt>
                <c:pt idx="1972">
                  <c:v>31.1</c:v>
                </c:pt>
                <c:pt idx="1973">
                  <c:v>31.1</c:v>
                </c:pt>
                <c:pt idx="1974">
                  <c:v>31.1</c:v>
                </c:pt>
                <c:pt idx="1975">
                  <c:v>31.1</c:v>
                </c:pt>
                <c:pt idx="1976">
                  <c:v>31.1</c:v>
                </c:pt>
                <c:pt idx="1977">
                  <c:v>31</c:v>
                </c:pt>
                <c:pt idx="1978">
                  <c:v>31</c:v>
                </c:pt>
                <c:pt idx="1979">
                  <c:v>31</c:v>
                </c:pt>
                <c:pt idx="1980">
                  <c:v>31</c:v>
                </c:pt>
                <c:pt idx="1981">
                  <c:v>31</c:v>
                </c:pt>
                <c:pt idx="1982">
                  <c:v>31</c:v>
                </c:pt>
                <c:pt idx="1983">
                  <c:v>30.9</c:v>
                </c:pt>
                <c:pt idx="1984">
                  <c:v>30.9</c:v>
                </c:pt>
                <c:pt idx="1985">
                  <c:v>30.9</c:v>
                </c:pt>
                <c:pt idx="1986">
                  <c:v>30.9</c:v>
                </c:pt>
                <c:pt idx="1987">
                  <c:v>30.9</c:v>
                </c:pt>
                <c:pt idx="1988">
                  <c:v>30.8</c:v>
                </c:pt>
                <c:pt idx="1989">
                  <c:v>30.8</c:v>
                </c:pt>
                <c:pt idx="1990">
                  <c:v>30.8</c:v>
                </c:pt>
                <c:pt idx="1991">
                  <c:v>30.8</c:v>
                </c:pt>
                <c:pt idx="1992">
                  <c:v>30.8</c:v>
                </c:pt>
                <c:pt idx="1993">
                  <c:v>30.8</c:v>
                </c:pt>
                <c:pt idx="1994">
                  <c:v>30.7</c:v>
                </c:pt>
                <c:pt idx="1995">
                  <c:v>30.7</c:v>
                </c:pt>
                <c:pt idx="1996">
                  <c:v>30.7</c:v>
                </c:pt>
                <c:pt idx="1997">
                  <c:v>30.7</c:v>
                </c:pt>
                <c:pt idx="1998">
                  <c:v>30.7</c:v>
                </c:pt>
                <c:pt idx="1999">
                  <c:v>30.7</c:v>
                </c:pt>
                <c:pt idx="2000">
                  <c:v>30.599999999999998</c:v>
                </c:pt>
                <c:pt idx="2001">
                  <c:v>30.599999999999998</c:v>
                </c:pt>
                <c:pt idx="2002">
                  <c:v>30.599999999999998</c:v>
                </c:pt>
                <c:pt idx="2003">
                  <c:v>30.599999999999998</c:v>
                </c:pt>
                <c:pt idx="2004">
                  <c:v>30.599999999999998</c:v>
                </c:pt>
                <c:pt idx="2005">
                  <c:v>30.599999999999998</c:v>
                </c:pt>
                <c:pt idx="2006">
                  <c:v>30.5</c:v>
                </c:pt>
                <c:pt idx="2007">
                  <c:v>30.5</c:v>
                </c:pt>
                <c:pt idx="2008">
                  <c:v>30.5</c:v>
                </c:pt>
                <c:pt idx="2009">
                  <c:v>30.5</c:v>
                </c:pt>
                <c:pt idx="2010">
                  <c:v>30.5</c:v>
                </c:pt>
                <c:pt idx="2011">
                  <c:v>30.5</c:v>
                </c:pt>
                <c:pt idx="2012">
                  <c:v>30.4</c:v>
                </c:pt>
                <c:pt idx="2013">
                  <c:v>30.4</c:v>
                </c:pt>
                <c:pt idx="2014">
                  <c:v>30.4</c:v>
                </c:pt>
                <c:pt idx="2015">
                  <c:v>30.4</c:v>
                </c:pt>
                <c:pt idx="2016">
                  <c:v>30.4</c:v>
                </c:pt>
                <c:pt idx="2017">
                  <c:v>30.4</c:v>
                </c:pt>
                <c:pt idx="2018">
                  <c:v>30.3</c:v>
                </c:pt>
                <c:pt idx="2019">
                  <c:v>30.3</c:v>
                </c:pt>
                <c:pt idx="2020">
                  <c:v>30.3</c:v>
                </c:pt>
                <c:pt idx="2021">
                  <c:v>30.3</c:v>
                </c:pt>
                <c:pt idx="2022">
                  <c:v>30.3</c:v>
                </c:pt>
                <c:pt idx="2023">
                  <c:v>30.3</c:v>
                </c:pt>
                <c:pt idx="2024">
                  <c:v>30.2</c:v>
                </c:pt>
                <c:pt idx="2025">
                  <c:v>30.2</c:v>
                </c:pt>
                <c:pt idx="2026">
                  <c:v>30.2</c:v>
                </c:pt>
                <c:pt idx="2027">
                  <c:v>30.2</c:v>
                </c:pt>
                <c:pt idx="2028">
                  <c:v>30.2</c:v>
                </c:pt>
                <c:pt idx="2029">
                  <c:v>30.2</c:v>
                </c:pt>
                <c:pt idx="2030">
                  <c:v>30.099999999999998</c:v>
                </c:pt>
                <c:pt idx="2031">
                  <c:v>30.099999999999998</c:v>
                </c:pt>
                <c:pt idx="2032">
                  <c:v>30.099999999999998</c:v>
                </c:pt>
                <c:pt idx="2033">
                  <c:v>30.099999999999998</c:v>
                </c:pt>
                <c:pt idx="2034">
                  <c:v>30.099999999999998</c:v>
                </c:pt>
                <c:pt idx="2035">
                  <c:v>30.099999999999998</c:v>
                </c:pt>
                <c:pt idx="2036">
                  <c:v>30</c:v>
                </c:pt>
                <c:pt idx="2037">
                  <c:v>30</c:v>
                </c:pt>
                <c:pt idx="2038">
                  <c:v>30</c:v>
                </c:pt>
                <c:pt idx="2039">
                  <c:v>30</c:v>
                </c:pt>
                <c:pt idx="2040">
                  <c:v>30</c:v>
                </c:pt>
                <c:pt idx="2041">
                  <c:v>30</c:v>
                </c:pt>
                <c:pt idx="2042">
                  <c:v>29.9</c:v>
                </c:pt>
                <c:pt idx="2043">
                  <c:v>29.9</c:v>
                </c:pt>
                <c:pt idx="2044">
                  <c:v>29.9</c:v>
                </c:pt>
                <c:pt idx="2045">
                  <c:v>29.9</c:v>
                </c:pt>
                <c:pt idx="2046">
                  <c:v>29.9</c:v>
                </c:pt>
                <c:pt idx="2047">
                  <c:v>29.9</c:v>
                </c:pt>
                <c:pt idx="2048">
                  <c:v>29.799999999999997</c:v>
                </c:pt>
                <c:pt idx="2049">
                  <c:v>29.799999999999997</c:v>
                </c:pt>
                <c:pt idx="2050">
                  <c:v>29.799999999999997</c:v>
                </c:pt>
                <c:pt idx="2051">
                  <c:v>29.799999999999997</c:v>
                </c:pt>
                <c:pt idx="2052">
                  <c:v>29.799999999999997</c:v>
                </c:pt>
                <c:pt idx="2053">
                  <c:v>29.799999999999997</c:v>
                </c:pt>
                <c:pt idx="2054">
                  <c:v>29.7</c:v>
                </c:pt>
                <c:pt idx="2055">
                  <c:v>29.7</c:v>
                </c:pt>
                <c:pt idx="2056">
                  <c:v>29.7</c:v>
                </c:pt>
                <c:pt idx="2057">
                  <c:v>29.7</c:v>
                </c:pt>
                <c:pt idx="2058">
                  <c:v>29.7</c:v>
                </c:pt>
                <c:pt idx="2059">
                  <c:v>29.7</c:v>
                </c:pt>
                <c:pt idx="2060">
                  <c:v>29.7</c:v>
                </c:pt>
                <c:pt idx="2061">
                  <c:v>29.599999999999998</c:v>
                </c:pt>
                <c:pt idx="2062">
                  <c:v>29.599999999999998</c:v>
                </c:pt>
                <c:pt idx="2063">
                  <c:v>29.599999999999998</c:v>
                </c:pt>
                <c:pt idx="2064">
                  <c:v>29.599999999999998</c:v>
                </c:pt>
                <c:pt idx="2065">
                  <c:v>29.599999999999998</c:v>
                </c:pt>
                <c:pt idx="2066">
                  <c:v>29.599999999999998</c:v>
                </c:pt>
                <c:pt idx="2067">
                  <c:v>29.5</c:v>
                </c:pt>
                <c:pt idx="2068">
                  <c:v>29.5</c:v>
                </c:pt>
                <c:pt idx="2069">
                  <c:v>29.5</c:v>
                </c:pt>
                <c:pt idx="2070">
                  <c:v>29.5</c:v>
                </c:pt>
                <c:pt idx="2071">
                  <c:v>29.5</c:v>
                </c:pt>
                <c:pt idx="2072">
                  <c:v>29.5</c:v>
                </c:pt>
                <c:pt idx="2073">
                  <c:v>29.4</c:v>
                </c:pt>
                <c:pt idx="2074">
                  <c:v>29.4</c:v>
                </c:pt>
                <c:pt idx="2075">
                  <c:v>29.4</c:v>
                </c:pt>
                <c:pt idx="2076">
                  <c:v>29.4</c:v>
                </c:pt>
                <c:pt idx="2077">
                  <c:v>29.4</c:v>
                </c:pt>
                <c:pt idx="2078">
                  <c:v>29.4</c:v>
                </c:pt>
                <c:pt idx="2079">
                  <c:v>29.299999999999997</c:v>
                </c:pt>
                <c:pt idx="2080">
                  <c:v>29.299999999999997</c:v>
                </c:pt>
                <c:pt idx="2081">
                  <c:v>29.299999999999997</c:v>
                </c:pt>
                <c:pt idx="2082">
                  <c:v>29.299999999999997</c:v>
                </c:pt>
                <c:pt idx="2083">
                  <c:v>29.299999999999997</c:v>
                </c:pt>
                <c:pt idx="2084">
                  <c:v>29.299999999999997</c:v>
                </c:pt>
                <c:pt idx="2085">
                  <c:v>29.2</c:v>
                </c:pt>
                <c:pt idx="2086">
                  <c:v>29.2</c:v>
                </c:pt>
                <c:pt idx="2087">
                  <c:v>29.2</c:v>
                </c:pt>
                <c:pt idx="2088">
                  <c:v>29.2</c:v>
                </c:pt>
                <c:pt idx="2089">
                  <c:v>29.2</c:v>
                </c:pt>
                <c:pt idx="2090">
                  <c:v>29.2</c:v>
                </c:pt>
                <c:pt idx="2091">
                  <c:v>29.099999999999998</c:v>
                </c:pt>
                <c:pt idx="2092">
                  <c:v>29.099999999999998</c:v>
                </c:pt>
                <c:pt idx="2093">
                  <c:v>29.099999999999998</c:v>
                </c:pt>
                <c:pt idx="2094">
                  <c:v>29.099999999999998</c:v>
                </c:pt>
                <c:pt idx="2095">
                  <c:v>29.099999999999998</c:v>
                </c:pt>
                <c:pt idx="2096">
                  <c:v>29.099999999999998</c:v>
                </c:pt>
                <c:pt idx="2097">
                  <c:v>29.099999999999998</c:v>
                </c:pt>
                <c:pt idx="2098">
                  <c:v>28.999999999999996</c:v>
                </c:pt>
                <c:pt idx="2099">
                  <c:v>28.999999999999996</c:v>
                </c:pt>
                <c:pt idx="2100">
                  <c:v>28.999999999999996</c:v>
                </c:pt>
                <c:pt idx="2101">
                  <c:v>28.999999999999996</c:v>
                </c:pt>
                <c:pt idx="2102">
                  <c:v>28.999999999999996</c:v>
                </c:pt>
                <c:pt idx="2103">
                  <c:v>28.999999999999996</c:v>
                </c:pt>
                <c:pt idx="2104">
                  <c:v>28.9</c:v>
                </c:pt>
                <c:pt idx="2105">
                  <c:v>28.9</c:v>
                </c:pt>
                <c:pt idx="2106">
                  <c:v>28.9</c:v>
                </c:pt>
                <c:pt idx="2107">
                  <c:v>28.9</c:v>
                </c:pt>
                <c:pt idx="2108">
                  <c:v>28.9</c:v>
                </c:pt>
                <c:pt idx="2109">
                  <c:v>28.9</c:v>
                </c:pt>
                <c:pt idx="2110">
                  <c:v>28.799999999999997</c:v>
                </c:pt>
                <c:pt idx="2111">
                  <c:v>28.799999999999997</c:v>
                </c:pt>
                <c:pt idx="2112">
                  <c:v>28.799999999999997</c:v>
                </c:pt>
                <c:pt idx="2113">
                  <c:v>28.799999999999997</c:v>
                </c:pt>
                <c:pt idx="2114">
                  <c:v>28.799999999999997</c:v>
                </c:pt>
                <c:pt idx="2115">
                  <c:v>28.799999999999997</c:v>
                </c:pt>
                <c:pt idx="2116">
                  <c:v>28.7</c:v>
                </c:pt>
                <c:pt idx="2117">
                  <c:v>28.7</c:v>
                </c:pt>
                <c:pt idx="2118">
                  <c:v>28.7</c:v>
                </c:pt>
                <c:pt idx="2119">
                  <c:v>28.7</c:v>
                </c:pt>
                <c:pt idx="2120">
                  <c:v>28.7</c:v>
                </c:pt>
                <c:pt idx="2121">
                  <c:v>28.7</c:v>
                </c:pt>
                <c:pt idx="2122">
                  <c:v>28.7</c:v>
                </c:pt>
                <c:pt idx="2123">
                  <c:v>28.599999999999998</c:v>
                </c:pt>
                <c:pt idx="2124">
                  <c:v>28.599999999999998</c:v>
                </c:pt>
                <c:pt idx="2125">
                  <c:v>28.599999999999998</c:v>
                </c:pt>
                <c:pt idx="2126">
                  <c:v>28.599999999999998</c:v>
                </c:pt>
                <c:pt idx="2127">
                  <c:v>28.599999999999998</c:v>
                </c:pt>
                <c:pt idx="2128">
                  <c:v>28.599999999999998</c:v>
                </c:pt>
                <c:pt idx="2129">
                  <c:v>28.499999999999996</c:v>
                </c:pt>
                <c:pt idx="2130">
                  <c:v>28.499999999999996</c:v>
                </c:pt>
                <c:pt idx="2131">
                  <c:v>28.499999999999996</c:v>
                </c:pt>
                <c:pt idx="2132">
                  <c:v>28.499999999999996</c:v>
                </c:pt>
                <c:pt idx="2133">
                  <c:v>28.499999999999996</c:v>
                </c:pt>
                <c:pt idx="2134">
                  <c:v>28.499999999999996</c:v>
                </c:pt>
                <c:pt idx="2135">
                  <c:v>28.4</c:v>
                </c:pt>
                <c:pt idx="2136">
                  <c:v>28.4</c:v>
                </c:pt>
                <c:pt idx="2137">
                  <c:v>28.4</c:v>
                </c:pt>
                <c:pt idx="2138">
                  <c:v>28.4</c:v>
                </c:pt>
                <c:pt idx="2139">
                  <c:v>28.4</c:v>
                </c:pt>
                <c:pt idx="2140">
                  <c:v>28.4</c:v>
                </c:pt>
                <c:pt idx="2141">
                  <c:v>28.299999999999997</c:v>
                </c:pt>
                <c:pt idx="2142">
                  <c:v>28.299999999999997</c:v>
                </c:pt>
                <c:pt idx="2143">
                  <c:v>28.299999999999997</c:v>
                </c:pt>
                <c:pt idx="2144">
                  <c:v>28.299999999999997</c:v>
                </c:pt>
                <c:pt idx="2145">
                  <c:v>28.299999999999997</c:v>
                </c:pt>
                <c:pt idx="2146">
                  <c:v>28.299999999999997</c:v>
                </c:pt>
                <c:pt idx="2147">
                  <c:v>28.299999999999997</c:v>
                </c:pt>
                <c:pt idx="2148">
                  <c:v>28.199999999999996</c:v>
                </c:pt>
                <c:pt idx="2149">
                  <c:v>28.199999999999996</c:v>
                </c:pt>
                <c:pt idx="2150">
                  <c:v>28.199999999999996</c:v>
                </c:pt>
                <c:pt idx="2151">
                  <c:v>28.199999999999996</c:v>
                </c:pt>
                <c:pt idx="2152">
                  <c:v>28.199999999999996</c:v>
                </c:pt>
                <c:pt idx="2153">
                  <c:v>28.199999999999996</c:v>
                </c:pt>
                <c:pt idx="2154">
                  <c:v>28.1</c:v>
                </c:pt>
                <c:pt idx="2155">
                  <c:v>28.1</c:v>
                </c:pt>
                <c:pt idx="2156">
                  <c:v>28.1</c:v>
                </c:pt>
                <c:pt idx="2157">
                  <c:v>28.1</c:v>
                </c:pt>
                <c:pt idx="2158">
                  <c:v>28.1</c:v>
                </c:pt>
                <c:pt idx="2159">
                  <c:v>28.1</c:v>
                </c:pt>
                <c:pt idx="2160">
                  <c:v>28.000000000000004</c:v>
                </c:pt>
                <c:pt idx="2161">
                  <c:v>28.000000000000004</c:v>
                </c:pt>
                <c:pt idx="2162">
                  <c:v>28.000000000000004</c:v>
                </c:pt>
                <c:pt idx="2163">
                  <c:v>28.000000000000004</c:v>
                </c:pt>
                <c:pt idx="2164">
                  <c:v>28.000000000000004</c:v>
                </c:pt>
                <c:pt idx="2165">
                  <c:v>28.000000000000004</c:v>
                </c:pt>
                <c:pt idx="2166">
                  <c:v>28.000000000000004</c:v>
                </c:pt>
                <c:pt idx="2167">
                  <c:v>27.900000000000002</c:v>
                </c:pt>
                <c:pt idx="2168">
                  <c:v>27.900000000000002</c:v>
                </c:pt>
                <c:pt idx="2169">
                  <c:v>27.900000000000002</c:v>
                </c:pt>
                <c:pt idx="2170">
                  <c:v>27.900000000000002</c:v>
                </c:pt>
                <c:pt idx="2171">
                  <c:v>27.900000000000002</c:v>
                </c:pt>
                <c:pt idx="2172">
                  <c:v>27.900000000000002</c:v>
                </c:pt>
                <c:pt idx="2173">
                  <c:v>27.900000000000002</c:v>
                </c:pt>
                <c:pt idx="2174">
                  <c:v>27.800000000000004</c:v>
                </c:pt>
                <c:pt idx="2175">
                  <c:v>27.800000000000004</c:v>
                </c:pt>
                <c:pt idx="2176">
                  <c:v>27.800000000000004</c:v>
                </c:pt>
                <c:pt idx="2177">
                  <c:v>27.800000000000004</c:v>
                </c:pt>
                <c:pt idx="2178">
                  <c:v>27.800000000000004</c:v>
                </c:pt>
                <c:pt idx="2179">
                  <c:v>27.800000000000004</c:v>
                </c:pt>
                <c:pt idx="2180">
                  <c:v>27.700000000000003</c:v>
                </c:pt>
                <c:pt idx="2181">
                  <c:v>27.700000000000003</c:v>
                </c:pt>
                <c:pt idx="2182">
                  <c:v>27.700000000000003</c:v>
                </c:pt>
                <c:pt idx="2183">
                  <c:v>27.700000000000003</c:v>
                </c:pt>
                <c:pt idx="2184">
                  <c:v>27.700000000000003</c:v>
                </c:pt>
                <c:pt idx="2185">
                  <c:v>27.700000000000003</c:v>
                </c:pt>
                <c:pt idx="2186">
                  <c:v>27.700000000000003</c:v>
                </c:pt>
                <c:pt idx="2187">
                  <c:v>27.6</c:v>
                </c:pt>
                <c:pt idx="2188">
                  <c:v>27.6</c:v>
                </c:pt>
                <c:pt idx="2189">
                  <c:v>27.6</c:v>
                </c:pt>
                <c:pt idx="2190">
                  <c:v>27.6</c:v>
                </c:pt>
                <c:pt idx="2191">
                  <c:v>27.6</c:v>
                </c:pt>
                <c:pt idx="2192">
                  <c:v>27.6</c:v>
                </c:pt>
                <c:pt idx="2193">
                  <c:v>27.500000000000004</c:v>
                </c:pt>
                <c:pt idx="2194">
                  <c:v>27.500000000000004</c:v>
                </c:pt>
                <c:pt idx="2195">
                  <c:v>27.500000000000004</c:v>
                </c:pt>
                <c:pt idx="2196">
                  <c:v>27.500000000000004</c:v>
                </c:pt>
                <c:pt idx="2197">
                  <c:v>27.500000000000004</c:v>
                </c:pt>
                <c:pt idx="2198">
                  <c:v>27.500000000000004</c:v>
                </c:pt>
                <c:pt idx="2199">
                  <c:v>27.500000000000004</c:v>
                </c:pt>
                <c:pt idx="2200">
                  <c:v>27.400000000000002</c:v>
                </c:pt>
                <c:pt idx="2201">
                  <c:v>27.400000000000002</c:v>
                </c:pt>
                <c:pt idx="2202">
                  <c:v>27.400000000000002</c:v>
                </c:pt>
                <c:pt idx="2203">
                  <c:v>27.400000000000002</c:v>
                </c:pt>
                <c:pt idx="2204">
                  <c:v>27.400000000000002</c:v>
                </c:pt>
                <c:pt idx="2205">
                  <c:v>27.400000000000002</c:v>
                </c:pt>
                <c:pt idx="2206">
                  <c:v>27.400000000000002</c:v>
                </c:pt>
                <c:pt idx="2207">
                  <c:v>27.3</c:v>
                </c:pt>
                <c:pt idx="2208">
                  <c:v>27.3</c:v>
                </c:pt>
                <c:pt idx="2209">
                  <c:v>27.3</c:v>
                </c:pt>
                <c:pt idx="2210">
                  <c:v>27.3</c:v>
                </c:pt>
                <c:pt idx="2211">
                  <c:v>27.3</c:v>
                </c:pt>
                <c:pt idx="2212">
                  <c:v>27.3</c:v>
                </c:pt>
                <c:pt idx="2213">
                  <c:v>27.200000000000003</c:v>
                </c:pt>
                <c:pt idx="2214">
                  <c:v>27.200000000000003</c:v>
                </c:pt>
                <c:pt idx="2215">
                  <c:v>27.200000000000003</c:v>
                </c:pt>
                <c:pt idx="2216">
                  <c:v>27.200000000000003</c:v>
                </c:pt>
                <c:pt idx="2217">
                  <c:v>27.200000000000003</c:v>
                </c:pt>
                <c:pt idx="2218">
                  <c:v>27.200000000000003</c:v>
                </c:pt>
                <c:pt idx="2219">
                  <c:v>27.200000000000003</c:v>
                </c:pt>
                <c:pt idx="2220">
                  <c:v>27.1</c:v>
                </c:pt>
                <c:pt idx="2221">
                  <c:v>27.1</c:v>
                </c:pt>
                <c:pt idx="2222">
                  <c:v>27.1</c:v>
                </c:pt>
                <c:pt idx="2223">
                  <c:v>27.1</c:v>
                </c:pt>
                <c:pt idx="2224">
                  <c:v>27.1</c:v>
                </c:pt>
                <c:pt idx="2225">
                  <c:v>27.1</c:v>
                </c:pt>
                <c:pt idx="2226">
                  <c:v>27.1</c:v>
                </c:pt>
                <c:pt idx="2227">
                  <c:v>27</c:v>
                </c:pt>
                <c:pt idx="2228">
                  <c:v>27</c:v>
                </c:pt>
                <c:pt idx="2229">
                  <c:v>27</c:v>
                </c:pt>
                <c:pt idx="2230">
                  <c:v>27</c:v>
                </c:pt>
                <c:pt idx="2231">
                  <c:v>27</c:v>
                </c:pt>
                <c:pt idx="2232">
                  <c:v>27</c:v>
                </c:pt>
                <c:pt idx="2233">
                  <c:v>26.900000000000002</c:v>
                </c:pt>
                <c:pt idx="2234">
                  <c:v>26.900000000000002</c:v>
                </c:pt>
                <c:pt idx="2235">
                  <c:v>26.900000000000002</c:v>
                </c:pt>
                <c:pt idx="2236">
                  <c:v>26.900000000000002</c:v>
                </c:pt>
                <c:pt idx="2237">
                  <c:v>26.900000000000002</c:v>
                </c:pt>
                <c:pt idx="2238">
                  <c:v>26.900000000000002</c:v>
                </c:pt>
                <c:pt idx="2239">
                  <c:v>26.900000000000002</c:v>
                </c:pt>
                <c:pt idx="2240">
                  <c:v>26.8</c:v>
                </c:pt>
                <c:pt idx="2241">
                  <c:v>26.8</c:v>
                </c:pt>
                <c:pt idx="2242">
                  <c:v>26.8</c:v>
                </c:pt>
                <c:pt idx="2243">
                  <c:v>26.8</c:v>
                </c:pt>
                <c:pt idx="2244">
                  <c:v>26.8</c:v>
                </c:pt>
                <c:pt idx="2245">
                  <c:v>26.8</c:v>
                </c:pt>
                <c:pt idx="2246">
                  <c:v>26.8</c:v>
                </c:pt>
                <c:pt idx="2247">
                  <c:v>26.700000000000003</c:v>
                </c:pt>
                <c:pt idx="2248">
                  <c:v>26.700000000000003</c:v>
                </c:pt>
                <c:pt idx="2249">
                  <c:v>26.700000000000003</c:v>
                </c:pt>
                <c:pt idx="2250">
                  <c:v>26.700000000000003</c:v>
                </c:pt>
                <c:pt idx="2251">
                  <c:v>26.700000000000003</c:v>
                </c:pt>
                <c:pt idx="2252">
                  <c:v>26.700000000000003</c:v>
                </c:pt>
                <c:pt idx="2253">
                  <c:v>26.700000000000003</c:v>
                </c:pt>
                <c:pt idx="2254">
                  <c:v>26.6</c:v>
                </c:pt>
                <c:pt idx="2255">
                  <c:v>26.6</c:v>
                </c:pt>
                <c:pt idx="2256">
                  <c:v>26.6</c:v>
                </c:pt>
                <c:pt idx="2257">
                  <c:v>26.6</c:v>
                </c:pt>
                <c:pt idx="2258">
                  <c:v>26.6</c:v>
                </c:pt>
                <c:pt idx="2259">
                  <c:v>26.6</c:v>
                </c:pt>
                <c:pt idx="2260">
                  <c:v>26.5</c:v>
                </c:pt>
                <c:pt idx="2261">
                  <c:v>26.5</c:v>
                </c:pt>
                <c:pt idx="2262">
                  <c:v>26.5</c:v>
                </c:pt>
                <c:pt idx="2263">
                  <c:v>26.5</c:v>
                </c:pt>
                <c:pt idx="2264">
                  <c:v>26.5</c:v>
                </c:pt>
                <c:pt idx="2265">
                  <c:v>26.5</c:v>
                </c:pt>
                <c:pt idx="2266">
                  <c:v>26.5</c:v>
                </c:pt>
                <c:pt idx="2267">
                  <c:v>26.400000000000002</c:v>
                </c:pt>
                <c:pt idx="2268">
                  <c:v>26.400000000000002</c:v>
                </c:pt>
                <c:pt idx="2269">
                  <c:v>26.400000000000002</c:v>
                </c:pt>
                <c:pt idx="2270">
                  <c:v>26.400000000000002</c:v>
                </c:pt>
                <c:pt idx="2271">
                  <c:v>26.400000000000002</c:v>
                </c:pt>
                <c:pt idx="2272">
                  <c:v>26.400000000000002</c:v>
                </c:pt>
                <c:pt idx="2273">
                  <c:v>26.400000000000002</c:v>
                </c:pt>
                <c:pt idx="2274">
                  <c:v>26.3</c:v>
                </c:pt>
                <c:pt idx="2275">
                  <c:v>26.3</c:v>
                </c:pt>
                <c:pt idx="2276">
                  <c:v>26.3</c:v>
                </c:pt>
                <c:pt idx="2277">
                  <c:v>26.3</c:v>
                </c:pt>
                <c:pt idx="2278">
                  <c:v>26.3</c:v>
                </c:pt>
                <c:pt idx="2279">
                  <c:v>26.3</c:v>
                </c:pt>
                <c:pt idx="2280">
                  <c:v>26.3</c:v>
                </c:pt>
                <c:pt idx="2281">
                  <c:v>26.200000000000003</c:v>
                </c:pt>
                <c:pt idx="2282">
                  <c:v>26.200000000000003</c:v>
                </c:pt>
                <c:pt idx="2283">
                  <c:v>26.200000000000003</c:v>
                </c:pt>
                <c:pt idx="2284">
                  <c:v>26.200000000000003</c:v>
                </c:pt>
                <c:pt idx="2285">
                  <c:v>26.200000000000003</c:v>
                </c:pt>
                <c:pt idx="2286">
                  <c:v>26.200000000000003</c:v>
                </c:pt>
                <c:pt idx="2287">
                  <c:v>26.1</c:v>
                </c:pt>
                <c:pt idx="2288">
                  <c:v>26.1</c:v>
                </c:pt>
                <c:pt idx="2289">
                  <c:v>26.1</c:v>
                </c:pt>
                <c:pt idx="2290">
                  <c:v>26.1</c:v>
                </c:pt>
                <c:pt idx="2291">
                  <c:v>26.1</c:v>
                </c:pt>
                <c:pt idx="2292">
                  <c:v>26.1</c:v>
                </c:pt>
                <c:pt idx="2293">
                  <c:v>26.1</c:v>
                </c:pt>
                <c:pt idx="2294">
                  <c:v>26</c:v>
                </c:pt>
                <c:pt idx="2295">
                  <c:v>26</c:v>
                </c:pt>
                <c:pt idx="2296">
                  <c:v>26</c:v>
                </c:pt>
                <c:pt idx="2297">
                  <c:v>26</c:v>
                </c:pt>
                <c:pt idx="2298">
                  <c:v>26</c:v>
                </c:pt>
                <c:pt idx="2299">
                  <c:v>26</c:v>
                </c:pt>
                <c:pt idx="2300">
                  <c:v>26</c:v>
                </c:pt>
                <c:pt idx="2301">
                  <c:v>25.900000000000002</c:v>
                </c:pt>
                <c:pt idx="2302">
                  <c:v>25.900000000000002</c:v>
                </c:pt>
                <c:pt idx="2303">
                  <c:v>25.900000000000002</c:v>
                </c:pt>
                <c:pt idx="2304">
                  <c:v>25.900000000000002</c:v>
                </c:pt>
                <c:pt idx="2305">
                  <c:v>25.900000000000002</c:v>
                </c:pt>
                <c:pt idx="2306">
                  <c:v>25.900000000000002</c:v>
                </c:pt>
                <c:pt idx="2307">
                  <c:v>25.900000000000002</c:v>
                </c:pt>
                <c:pt idx="2308">
                  <c:v>25.8</c:v>
                </c:pt>
                <c:pt idx="2309">
                  <c:v>25.8</c:v>
                </c:pt>
                <c:pt idx="2310">
                  <c:v>25.8</c:v>
                </c:pt>
                <c:pt idx="2311">
                  <c:v>25.8</c:v>
                </c:pt>
                <c:pt idx="2312">
                  <c:v>25.8</c:v>
                </c:pt>
                <c:pt idx="2313">
                  <c:v>25.8</c:v>
                </c:pt>
                <c:pt idx="2314">
                  <c:v>25.8</c:v>
                </c:pt>
                <c:pt idx="2315">
                  <c:v>25.7</c:v>
                </c:pt>
                <c:pt idx="2316">
                  <c:v>25.7</c:v>
                </c:pt>
                <c:pt idx="2317">
                  <c:v>25.7</c:v>
                </c:pt>
                <c:pt idx="2318">
                  <c:v>25.7</c:v>
                </c:pt>
                <c:pt idx="2319">
                  <c:v>25.7</c:v>
                </c:pt>
                <c:pt idx="2320">
                  <c:v>25.7</c:v>
                </c:pt>
                <c:pt idx="2321">
                  <c:v>25.7</c:v>
                </c:pt>
                <c:pt idx="2322">
                  <c:v>25.6</c:v>
                </c:pt>
                <c:pt idx="2323">
                  <c:v>25.6</c:v>
                </c:pt>
                <c:pt idx="2324">
                  <c:v>25.6</c:v>
                </c:pt>
                <c:pt idx="2325">
                  <c:v>25.6</c:v>
                </c:pt>
                <c:pt idx="2326">
                  <c:v>25.6</c:v>
                </c:pt>
                <c:pt idx="2327">
                  <c:v>25.6</c:v>
                </c:pt>
                <c:pt idx="2328">
                  <c:v>25.6</c:v>
                </c:pt>
                <c:pt idx="2329">
                  <c:v>25.5</c:v>
                </c:pt>
                <c:pt idx="2330">
                  <c:v>25.5</c:v>
                </c:pt>
                <c:pt idx="2331">
                  <c:v>25.5</c:v>
                </c:pt>
                <c:pt idx="2332">
                  <c:v>25.5</c:v>
                </c:pt>
                <c:pt idx="2333">
                  <c:v>25.5</c:v>
                </c:pt>
                <c:pt idx="2334">
                  <c:v>25.5</c:v>
                </c:pt>
                <c:pt idx="2335">
                  <c:v>25.5</c:v>
                </c:pt>
                <c:pt idx="2336">
                  <c:v>25.4</c:v>
                </c:pt>
                <c:pt idx="2337">
                  <c:v>25.4</c:v>
                </c:pt>
                <c:pt idx="2338">
                  <c:v>25.4</c:v>
                </c:pt>
                <c:pt idx="2339">
                  <c:v>25.4</c:v>
                </c:pt>
                <c:pt idx="2340">
                  <c:v>25.4</c:v>
                </c:pt>
                <c:pt idx="2341">
                  <c:v>25.4</c:v>
                </c:pt>
                <c:pt idx="2342">
                  <c:v>25.4</c:v>
                </c:pt>
                <c:pt idx="2343">
                  <c:v>25.3</c:v>
                </c:pt>
                <c:pt idx="2344">
                  <c:v>25.3</c:v>
                </c:pt>
                <c:pt idx="2345">
                  <c:v>25.3</c:v>
                </c:pt>
                <c:pt idx="2346">
                  <c:v>25.3</c:v>
                </c:pt>
                <c:pt idx="2347">
                  <c:v>25.3</c:v>
                </c:pt>
                <c:pt idx="2348">
                  <c:v>25.3</c:v>
                </c:pt>
                <c:pt idx="2349">
                  <c:v>25.3</c:v>
                </c:pt>
                <c:pt idx="2350">
                  <c:v>25.2</c:v>
                </c:pt>
                <c:pt idx="2351">
                  <c:v>25.2</c:v>
                </c:pt>
                <c:pt idx="2352">
                  <c:v>25.2</c:v>
                </c:pt>
                <c:pt idx="2353">
                  <c:v>25.2</c:v>
                </c:pt>
                <c:pt idx="2354">
                  <c:v>25.2</c:v>
                </c:pt>
                <c:pt idx="2355">
                  <c:v>25.2</c:v>
                </c:pt>
                <c:pt idx="2356">
                  <c:v>25.2</c:v>
                </c:pt>
                <c:pt idx="2357">
                  <c:v>25.1</c:v>
                </c:pt>
                <c:pt idx="2358">
                  <c:v>25.1</c:v>
                </c:pt>
                <c:pt idx="2359">
                  <c:v>25.1</c:v>
                </c:pt>
                <c:pt idx="2360">
                  <c:v>25.1</c:v>
                </c:pt>
                <c:pt idx="2361">
                  <c:v>25.1</c:v>
                </c:pt>
                <c:pt idx="2362">
                  <c:v>25.1</c:v>
                </c:pt>
                <c:pt idx="2363">
                  <c:v>25.1</c:v>
                </c:pt>
                <c:pt idx="2364">
                  <c:v>25</c:v>
                </c:pt>
                <c:pt idx="2365">
                  <c:v>25</c:v>
                </c:pt>
                <c:pt idx="2366">
                  <c:v>25</c:v>
                </c:pt>
                <c:pt idx="2367">
                  <c:v>25</c:v>
                </c:pt>
                <c:pt idx="2368">
                  <c:v>25</c:v>
                </c:pt>
                <c:pt idx="2369">
                  <c:v>25</c:v>
                </c:pt>
                <c:pt idx="2370">
                  <c:v>25</c:v>
                </c:pt>
                <c:pt idx="2371">
                  <c:v>24.9</c:v>
                </c:pt>
                <c:pt idx="2372">
                  <c:v>24.9</c:v>
                </c:pt>
                <c:pt idx="2373">
                  <c:v>24.9</c:v>
                </c:pt>
                <c:pt idx="2374">
                  <c:v>24.9</c:v>
                </c:pt>
                <c:pt idx="2375">
                  <c:v>24.9</c:v>
                </c:pt>
                <c:pt idx="2376">
                  <c:v>24.9</c:v>
                </c:pt>
                <c:pt idx="2377">
                  <c:v>24.9</c:v>
                </c:pt>
                <c:pt idx="2378">
                  <c:v>24.9</c:v>
                </c:pt>
                <c:pt idx="2379">
                  <c:v>24.8</c:v>
                </c:pt>
                <c:pt idx="2380">
                  <c:v>24.8</c:v>
                </c:pt>
                <c:pt idx="2381">
                  <c:v>24.8</c:v>
                </c:pt>
                <c:pt idx="2382">
                  <c:v>24.8</c:v>
                </c:pt>
                <c:pt idx="2383">
                  <c:v>24.8</c:v>
                </c:pt>
                <c:pt idx="2384">
                  <c:v>24.8</c:v>
                </c:pt>
                <c:pt idx="2385">
                  <c:v>24.8</c:v>
                </c:pt>
                <c:pt idx="2386">
                  <c:v>24.7</c:v>
                </c:pt>
                <c:pt idx="2387">
                  <c:v>24.7</c:v>
                </c:pt>
                <c:pt idx="2388">
                  <c:v>24.7</c:v>
                </c:pt>
                <c:pt idx="2389">
                  <c:v>24.7</c:v>
                </c:pt>
                <c:pt idx="2390">
                  <c:v>24.7</c:v>
                </c:pt>
                <c:pt idx="2391">
                  <c:v>24.7</c:v>
                </c:pt>
                <c:pt idx="2392">
                  <c:v>24.7</c:v>
                </c:pt>
                <c:pt idx="2393">
                  <c:v>24.6</c:v>
                </c:pt>
                <c:pt idx="2394">
                  <c:v>24.6</c:v>
                </c:pt>
                <c:pt idx="2395">
                  <c:v>24.6</c:v>
                </c:pt>
                <c:pt idx="2396">
                  <c:v>24.6</c:v>
                </c:pt>
                <c:pt idx="2397">
                  <c:v>24.6</c:v>
                </c:pt>
                <c:pt idx="2398">
                  <c:v>24.6</c:v>
                </c:pt>
                <c:pt idx="2399">
                  <c:v>24.6</c:v>
                </c:pt>
                <c:pt idx="2400">
                  <c:v>24.5</c:v>
                </c:pt>
                <c:pt idx="2401">
                  <c:v>24.5</c:v>
                </c:pt>
                <c:pt idx="2402">
                  <c:v>24.5</c:v>
                </c:pt>
                <c:pt idx="2403">
                  <c:v>24.5</c:v>
                </c:pt>
                <c:pt idx="2404">
                  <c:v>24.5</c:v>
                </c:pt>
                <c:pt idx="2405">
                  <c:v>24.5</c:v>
                </c:pt>
                <c:pt idx="2406">
                  <c:v>24.5</c:v>
                </c:pt>
                <c:pt idx="2407">
                  <c:v>24.5</c:v>
                </c:pt>
                <c:pt idx="2408">
                  <c:v>24.4</c:v>
                </c:pt>
                <c:pt idx="2409">
                  <c:v>24.4</c:v>
                </c:pt>
                <c:pt idx="2410">
                  <c:v>24.4</c:v>
                </c:pt>
                <c:pt idx="2411">
                  <c:v>24.4</c:v>
                </c:pt>
                <c:pt idx="2412">
                  <c:v>24.4</c:v>
                </c:pt>
                <c:pt idx="2413">
                  <c:v>24.4</c:v>
                </c:pt>
                <c:pt idx="2414">
                  <c:v>24.4</c:v>
                </c:pt>
                <c:pt idx="2415">
                  <c:v>24.3</c:v>
                </c:pt>
                <c:pt idx="2416">
                  <c:v>24.3</c:v>
                </c:pt>
                <c:pt idx="2417">
                  <c:v>24.3</c:v>
                </c:pt>
                <c:pt idx="2418">
                  <c:v>24.3</c:v>
                </c:pt>
                <c:pt idx="2419">
                  <c:v>24.3</c:v>
                </c:pt>
                <c:pt idx="2420">
                  <c:v>24.3</c:v>
                </c:pt>
                <c:pt idx="2421">
                  <c:v>24.3</c:v>
                </c:pt>
                <c:pt idx="2422">
                  <c:v>24.3</c:v>
                </c:pt>
                <c:pt idx="2423">
                  <c:v>24.2</c:v>
                </c:pt>
                <c:pt idx="2424">
                  <c:v>24.2</c:v>
                </c:pt>
                <c:pt idx="2425">
                  <c:v>24.2</c:v>
                </c:pt>
                <c:pt idx="2426">
                  <c:v>24.2</c:v>
                </c:pt>
                <c:pt idx="2427">
                  <c:v>24.2</c:v>
                </c:pt>
                <c:pt idx="2428">
                  <c:v>24.2</c:v>
                </c:pt>
                <c:pt idx="2429">
                  <c:v>24.2</c:v>
                </c:pt>
                <c:pt idx="2430">
                  <c:v>24.099999999999998</c:v>
                </c:pt>
                <c:pt idx="2431">
                  <c:v>24.099999999999998</c:v>
                </c:pt>
                <c:pt idx="2432">
                  <c:v>24.099999999999998</c:v>
                </c:pt>
                <c:pt idx="2433">
                  <c:v>24.099999999999998</c:v>
                </c:pt>
                <c:pt idx="2434">
                  <c:v>24.099999999999998</c:v>
                </c:pt>
                <c:pt idx="2435">
                  <c:v>24.099999999999998</c:v>
                </c:pt>
                <c:pt idx="2436">
                  <c:v>24.099999999999998</c:v>
                </c:pt>
                <c:pt idx="2437">
                  <c:v>24.099999999999998</c:v>
                </c:pt>
                <c:pt idx="2438">
                  <c:v>24</c:v>
                </c:pt>
                <c:pt idx="2439">
                  <c:v>24</c:v>
                </c:pt>
                <c:pt idx="2440">
                  <c:v>24</c:v>
                </c:pt>
                <c:pt idx="2441">
                  <c:v>24</c:v>
                </c:pt>
                <c:pt idx="2442">
                  <c:v>24</c:v>
                </c:pt>
                <c:pt idx="2443">
                  <c:v>24</c:v>
                </c:pt>
                <c:pt idx="2444">
                  <c:v>24</c:v>
                </c:pt>
                <c:pt idx="2445">
                  <c:v>23.9</c:v>
                </c:pt>
                <c:pt idx="2446">
                  <c:v>23.9</c:v>
                </c:pt>
                <c:pt idx="2447">
                  <c:v>23.9</c:v>
                </c:pt>
                <c:pt idx="2448">
                  <c:v>23.9</c:v>
                </c:pt>
                <c:pt idx="2449">
                  <c:v>23.9</c:v>
                </c:pt>
                <c:pt idx="2450">
                  <c:v>23.9</c:v>
                </c:pt>
                <c:pt idx="2451">
                  <c:v>23.9</c:v>
                </c:pt>
                <c:pt idx="2452">
                  <c:v>23.9</c:v>
                </c:pt>
                <c:pt idx="2453">
                  <c:v>23.799999999999997</c:v>
                </c:pt>
                <c:pt idx="2454">
                  <c:v>23.799999999999997</c:v>
                </c:pt>
                <c:pt idx="2455">
                  <c:v>23.799999999999997</c:v>
                </c:pt>
                <c:pt idx="2456">
                  <c:v>23.799999999999997</c:v>
                </c:pt>
                <c:pt idx="2457">
                  <c:v>23.799999999999997</c:v>
                </c:pt>
                <c:pt idx="2458">
                  <c:v>23.799999999999997</c:v>
                </c:pt>
                <c:pt idx="2459">
                  <c:v>23.799999999999997</c:v>
                </c:pt>
                <c:pt idx="2460">
                  <c:v>23.7</c:v>
                </c:pt>
                <c:pt idx="2461">
                  <c:v>23.7</c:v>
                </c:pt>
                <c:pt idx="2462">
                  <c:v>23.7</c:v>
                </c:pt>
                <c:pt idx="2463">
                  <c:v>23.7</c:v>
                </c:pt>
                <c:pt idx="2464">
                  <c:v>23.7</c:v>
                </c:pt>
                <c:pt idx="2465">
                  <c:v>23.7</c:v>
                </c:pt>
                <c:pt idx="2466">
                  <c:v>23.7</c:v>
                </c:pt>
                <c:pt idx="2467">
                  <c:v>23.7</c:v>
                </c:pt>
                <c:pt idx="2468">
                  <c:v>23.599999999999998</c:v>
                </c:pt>
                <c:pt idx="2469">
                  <c:v>23.599999999999998</c:v>
                </c:pt>
                <c:pt idx="2470">
                  <c:v>23.599999999999998</c:v>
                </c:pt>
                <c:pt idx="2471">
                  <c:v>23.599999999999998</c:v>
                </c:pt>
                <c:pt idx="2472">
                  <c:v>23.599999999999998</c:v>
                </c:pt>
                <c:pt idx="2473">
                  <c:v>23.599999999999998</c:v>
                </c:pt>
                <c:pt idx="2474">
                  <c:v>23.599999999999998</c:v>
                </c:pt>
                <c:pt idx="2475">
                  <c:v>23.599999999999998</c:v>
                </c:pt>
                <c:pt idx="2476">
                  <c:v>23.5</c:v>
                </c:pt>
                <c:pt idx="2477">
                  <c:v>23.5</c:v>
                </c:pt>
                <c:pt idx="2478">
                  <c:v>23.5</c:v>
                </c:pt>
                <c:pt idx="2479">
                  <c:v>23.5</c:v>
                </c:pt>
                <c:pt idx="2480">
                  <c:v>23.5</c:v>
                </c:pt>
                <c:pt idx="2481">
                  <c:v>23.5</c:v>
                </c:pt>
                <c:pt idx="2482">
                  <c:v>23.5</c:v>
                </c:pt>
                <c:pt idx="2483">
                  <c:v>23.400000000000002</c:v>
                </c:pt>
                <c:pt idx="2484">
                  <c:v>23.400000000000002</c:v>
                </c:pt>
                <c:pt idx="2485">
                  <c:v>23.400000000000002</c:v>
                </c:pt>
                <c:pt idx="2486">
                  <c:v>23.400000000000002</c:v>
                </c:pt>
                <c:pt idx="2487">
                  <c:v>23.400000000000002</c:v>
                </c:pt>
                <c:pt idx="2488">
                  <c:v>23.400000000000002</c:v>
                </c:pt>
                <c:pt idx="2489">
                  <c:v>23.400000000000002</c:v>
                </c:pt>
                <c:pt idx="2490">
                  <c:v>23.400000000000002</c:v>
                </c:pt>
                <c:pt idx="2491">
                  <c:v>23.3</c:v>
                </c:pt>
                <c:pt idx="2492">
                  <c:v>23.3</c:v>
                </c:pt>
                <c:pt idx="2493">
                  <c:v>23.3</c:v>
                </c:pt>
                <c:pt idx="2494">
                  <c:v>23.3</c:v>
                </c:pt>
                <c:pt idx="2495">
                  <c:v>23.3</c:v>
                </c:pt>
                <c:pt idx="2496">
                  <c:v>23.3</c:v>
                </c:pt>
                <c:pt idx="2497">
                  <c:v>23.3</c:v>
                </c:pt>
                <c:pt idx="2498">
                  <c:v>23.3</c:v>
                </c:pt>
                <c:pt idx="2499">
                  <c:v>23.200000000000003</c:v>
                </c:pt>
                <c:pt idx="2500">
                  <c:v>23.200000000000003</c:v>
                </c:pt>
                <c:pt idx="2501">
                  <c:v>23.200000000000003</c:v>
                </c:pt>
                <c:pt idx="2502">
                  <c:v>23.200000000000003</c:v>
                </c:pt>
                <c:pt idx="2503">
                  <c:v>23.200000000000003</c:v>
                </c:pt>
                <c:pt idx="2504">
                  <c:v>23.200000000000003</c:v>
                </c:pt>
                <c:pt idx="2505">
                  <c:v>23.200000000000003</c:v>
                </c:pt>
                <c:pt idx="2506">
                  <c:v>23.200000000000003</c:v>
                </c:pt>
                <c:pt idx="2507">
                  <c:v>23.1</c:v>
                </c:pt>
                <c:pt idx="2508">
                  <c:v>23.1</c:v>
                </c:pt>
                <c:pt idx="2509">
                  <c:v>23.1</c:v>
                </c:pt>
                <c:pt idx="2510">
                  <c:v>23.1</c:v>
                </c:pt>
                <c:pt idx="2511">
                  <c:v>23.1</c:v>
                </c:pt>
                <c:pt idx="2512">
                  <c:v>23.1</c:v>
                </c:pt>
                <c:pt idx="2513">
                  <c:v>23.1</c:v>
                </c:pt>
                <c:pt idx="2514">
                  <c:v>23</c:v>
                </c:pt>
                <c:pt idx="2515">
                  <c:v>23</c:v>
                </c:pt>
                <c:pt idx="2516">
                  <c:v>23</c:v>
                </c:pt>
                <c:pt idx="2517">
                  <c:v>23</c:v>
                </c:pt>
                <c:pt idx="2518">
                  <c:v>23</c:v>
                </c:pt>
                <c:pt idx="2519">
                  <c:v>23</c:v>
                </c:pt>
                <c:pt idx="2520">
                  <c:v>23</c:v>
                </c:pt>
                <c:pt idx="2521">
                  <c:v>23</c:v>
                </c:pt>
                <c:pt idx="2522">
                  <c:v>22.900000000000002</c:v>
                </c:pt>
                <c:pt idx="2523">
                  <c:v>22.900000000000002</c:v>
                </c:pt>
                <c:pt idx="2524">
                  <c:v>22.900000000000002</c:v>
                </c:pt>
                <c:pt idx="2525">
                  <c:v>22.900000000000002</c:v>
                </c:pt>
                <c:pt idx="2526">
                  <c:v>22.900000000000002</c:v>
                </c:pt>
                <c:pt idx="2527">
                  <c:v>22.900000000000002</c:v>
                </c:pt>
                <c:pt idx="2528">
                  <c:v>22.900000000000002</c:v>
                </c:pt>
                <c:pt idx="2529">
                  <c:v>22.900000000000002</c:v>
                </c:pt>
                <c:pt idx="2530">
                  <c:v>22.8</c:v>
                </c:pt>
                <c:pt idx="2531">
                  <c:v>22.8</c:v>
                </c:pt>
                <c:pt idx="2532">
                  <c:v>22.8</c:v>
                </c:pt>
                <c:pt idx="2533">
                  <c:v>22.8</c:v>
                </c:pt>
                <c:pt idx="2534">
                  <c:v>22.8</c:v>
                </c:pt>
                <c:pt idx="2535">
                  <c:v>22.8</c:v>
                </c:pt>
                <c:pt idx="2536">
                  <c:v>22.8</c:v>
                </c:pt>
                <c:pt idx="2537">
                  <c:v>22.8</c:v>
                </c:pt>
                <c:pt idx="2538">
                  <c:v>22.7</c:v>
                </c:pt>
                <c:pt idx="2539">
                  <c:v>22.7</c:v>
                </c:pt>
                <c:pt idx="2540">
                  <c:v>22.7</c:v>
                </c:pt>
                <c:pt idx="2541">
                  <c:v>22.7</c:v>
                </c:pt>
                <c:pt idx="2542">
                  <c:v>22.7</c:v>
                </c:pt>
                <c:pt idx="2543">
                  <c:v>22.7</c:v>
                </c:pt>
                <c:pt idx="2544">
                  <c:v>22.7</c:v>
                </c:pt>
                <c:pt idx="2545">
                  <c:v>22.7</c:v>
                </c:pt>
                <c:pt idx="2546">
                  <c:v>22.6</c:v>
                </c:pt>
                <c:pt idx="2547">
                  <c:v>22.6</c:v>
                </c:pt>
                <c:pt idx="2548">
                  <c:v>22.6</c:v>
                </c:pt>
                <c:pt idx="2549">
                  <c:v>22.6</c:v>
                </c:pt>
                <c:pt idx="2550">
                  <c:v>22.6</c:v>
                </c:pt>
                <c:pt idx="2551">
                  <c:v>22.6</c:v>
                </c:pt>
                <c:pt idx="2552">
                  <c:v>22.6</c:v>
                </c:pt>
                <c:pt idx="2553">
                  <c:v>22.6</c:v>
                </c:pt>
                <c:pt idx="2554">
                  <c:v>22.5</c:v>
                </c:pt>
                <c:pt idx="2555">
                  <c:v>22.5</c:v>
                </c:pt>
                <c:pt idx="2556">
                  <c:v>22.5</c:v>
                </c:pt>
                <c:pt idx="2557">
                  <c:v>22.5</c:v>
                </c:pt>
                <c:pt idx="2558">
                  <c:v>22.5</c:v>
                </c:pt>
                <c:pt idx="2559">
                  <c:v>22.5</c:v>
                </c:pt>
                <c:pt idx="2560">
                  <c:v>22.5</c:v>
                </c:pt>
                <c:pt idx="2561">
                  <c:v>22.5</c:v>
                </c:pt>
                <c:pt idx="2562">
                  <c:v>22.400000000000002</c:v>
                </c:pt>
                <c:pt idx="2563">
                  <c:v>22.400000000000002</c:v>
                </c:pt>
                <c:pt idx="2564">
                  <c:v>22.400000000000002</c:v>
                </c:pt>
                <c:pt idx="2565">
                  <c:v>22.400000000000002</c:v>
                </c:pt>
                <c:pt idx="2566">
                  <c:v>22.400000000000002</c:v>
                </c:pt>
                <c:pt idx="2567">
                  <c:v>22.400000000000002</c:v>
                </c:pt>
                <c:pt idx="2568">
                  <c:v>22.400000000000002</c:v>
                </c:pt>
                <c:pt idx="2569">
                  <c:v>22.400000000000002</c:v>
                </c:pt>
                <c:pt idx="2570">
                  <c:v>22.3</c:v>
                </c:pt>
                <c:pt idx="2571">
                  <c:v>22.3</c:v>
                </c:pt>
                <c:pt idx="2572">
                  <c:v>22.3</c:v>
                </c:pt>
                <c:pt idx="2573">
                  <c:v>22.3</c:v>
                </c:pt>
                <c:pt idx="2574">
                  <c:v>22.3</c:v>
                </c:pt>
                <c:pt idx="2575">
                  <c:v>22.3</c:v>
                </c:pt>
                <c:pt idx="2576">
                  <c:v>22.3</c:v>
                </c:pt>
                <c:pt idx="2577">
                  <c:v>22.3</c:v>
                </c:pt>
                <c:pt idx="2578">
                  <c:v>22.2</c:v>
                </c:pt>
                <c:pt idx="2579">
                  <c:v>22.2</c:v>
                </c:pt>
                <c:pt idx="2580">
                  <c:v>22.2</c:v>
                </c:pt>
                <c:pt idx="2581">
                  <c:v>22.2</c:v>
                </c:pt>
                <c:pt idx="2582">
                  <c:v>22.2</c:v>
                </c:pt>
                <c:pt idx="2583">
                  <c:v>22.2</c:v>
                </c:pt>
                <c:pt idx="2584">
                  <c:v>22.2</c:v>
                </c:pt>
                <c:pt idx="2585">
                  <c:v>22.2</c:v>
                </c:pt>
                <c:pt idx="2586">
                  <c:v>22.2</c:v>
                </c:pt>
                <c:pt idx="2587">
                  <c:v>22.1</c:v>
                </c:pt>
                <c:pt idx="2588">
                  <c:v>22.1</c:v>
                </c:pt>
                <c:pt idx="2589">
                  <c:v>22.1</c:v>
                </c:pt>
                <c:pt idx="2590">
                  <c:v>22.1</c:v>
                </c:pt>
                <c:pt idx="2591">
                  <c:v>22.1</c:v>
                </c:pt>
                <c:pt idx="2592">
                  <c:v>22.1</c:v>
                </c:pt>
                <c:pt idx="2593">
                  <c:v>22.1</c:v>
                </c:pt>
                <c:pt idx="2594">
                  <c:v>22.1</c:v>
                </c:pt>
                <c:pt idx="2595">
                  <c:v>22</c:v>
                </c:pt>
                <c:pt idx="2596">
                  <c:v>22</c:v>
                </c:pt>
                <c:pt idx="2597">
                  <c:v>22</c:v>
                </c:pt>
                <c:pt idx="2598">
                  <c:v>22</c:v>
                </c:pt>
                <c:pt idx="2599">
                  <c:v>22</c:v>
                </c:pt>
                <c:pt idx="2600">
                  <c:v>22</c:v>
                </c:pt>
                <c:pt idx="2601">
                  <c:v>22</c:v>
                </c:pt>
                <c:pt idx="2602">
                  <c:v>22</c:v>
                </c:pt>
                <c:pt idx="2603">
                  <c:v>21.9</c:v>
                </c:pt>
                <c:pt idx="2604">
                  <c:v>21.9</c:v>
                </c:pt>
                <c:pt idx="2605">
                  <c:v>21.9</c:v>
                </c:pt>
                <c:pt idx="2606">
                  <c:v>21.9</c:v>
                </c:pt>
                <c:pt idx="2607">
                  <c:v>21.9</c:v>
                </c:pt>
                <c:pt idx="2608">
                  <c:v>21.9</c:v>
                </c:pt>
                <c:pt idx="2609">
                  <c:v>21.9</c:v>
                </c:pt>
                <c:pt idx="2610">
                  <c:v>21.9</c:v>
                </c:pt>
                <c:pt idx="2611">
                  <c:v>21.9</c:v>
                </c:pt>
                <c:pt idx="2612">
                  <c:v>21.8</c:v>
                </c:pt>
                <c:pt idx="2613">
                  <c:v>21.8</c:v>
                </c:pt>
                <c:pt idx="2614">
                  <c:v>21.8</c:v>
                </c:pt>
                <c:pt idx="2615">
                  <c:v>21.8</c:v>
                </c:pt>
                <c:pt idx="2616">
                  <c:v>21.8</c:v>
                </c:pt>
                <c:pt idx="2617">
                  <c:v>21.8</c:v>
                </c:pt>
                <c:pt idx="2618">
                  <c:v>21.8</c:v>
                </c:pt>
                <c:pt idx="2619">
                  <c:v>21.8</c:v>
                </c:pt>
                <c:pt idx="2620">
                  <c:v>21.7</c:v>
                </c:pt>
                <c:pt idx="2621">
                  <c:v>21.7</c:v>
                </c:pt>
                <c:pt idx="2622">
                  <c:v>21.7</c:v>
                </c:pt>
                <c:pt idx="2623">
                  <c:v>21.7</c:v>
                </c:pt>
                <c:pt idx="2624">
                  <c:v>21.7</c:v>
                </c:pt>
                <c:pt idx="2625">
                  <c:v>21.7</c:v>
                </c:pt>
                <c:pt idx="2626">
                  <c:v>21.7</c:v>
                </c:pt>
                <c:pt idx="2627">
                  <c:v>21.7</c:v>
                </c:pt>
                <c:pt idx="2628">
                  <c:v>21.7</c:v>
                </c:pt>
                <c:pt idx="2629">
                  <c:v>21.6</c:v>
                </c:pt>
                <c:pt idx="2630">
                  <c:v>21.6</c:v>
                </c:pt>
                <c:pt idx="2631">
                  <c:v>21.6</c:v>
                </c:pt>
                <c:pt idx="2632">
                  <c:v>21.6</c:v>
                </c:pt>
                <c:pt idx="2633">
                  <c:v>21.6</c:v>
                </c:pt>
                <c:pt idx="2634">
                  <c:v>21.6</c:v>
                </c:pt>
                <c:pt idx="2635">
                  <c:v>21.6</c:v>
                </c:pt>
                <c:pt idx="2636">
                  <c:v>21.6</c:v>
                </c:pt>
                <c:pt idx="2637">
                  <c:v>21.5</c:v>
                </c:pt>
                <c:pt idx="2638">
                  <c:v>21.5</c:v>
                </c:pt>
                <c:pt idx="2639">
                  <c:v>21.5</c:v>
                </c:pt>
                <c:pt idx="2640">
                  <c:v>21.5</c:v>
                </c:pt>
                <c:pt idx="2641">
                  <c:v>21.5</c:v>
                </c:pt>
                <c:pt idx="2642">
                  <c:v>21.5</c:v>
                </c:pt>
                <c:pt idx="2643">
                  <c:v>21.5</c:v>
                </c:pt>
                <c:pt idx="2644">
                  <c:v>21.5</c:v>
                </c:pt>
                <c:pt idx="2645">
                  <c:v>21.5</c:v>
                </c:pt>
                <c:pt idx="2646">
                  <c:v>21.4</c:v>
                </c:pt>
                <c:pt idx="2647">
                  <c:v>21.4</c:v>
                </c:pt>
                <c:pt idx="2648">
                  <c:v>21.4</c:v>
                </c:pt>
                <c:pt idx="2649">
                  <c:v>21.4</c:v>
                </c:pt>
                <c:pt idx="2650">
                  <c:v>21.4</c:v>
                </c:pt>
                <c:pt idx="2651">
                  <c:v>21.4</c:v>
                </c:pt>
                <c:pt idx="2652">
                  <c:v>21.4</c:v>
                </c:pt>
                <c:pt idx="2653">
                  <c:v>21.4</c:v>
                </c:pt>
                <c:pt idx="2654">
                  <c:v>21.3</c:v>
                </c:pt>
                <c:pt idx="2655">
                  <c:v>21.3</c:v>
                </c:pt>
                <c:pt idx="2656">
                  <c:v>21.3</c:v>
                </c:pt>
                <c:pt idx="2657">
                  <c:v>21.3</c:v>
                </c:pt>
                <c:pt idx="2658">
                  <c:v>21.3</c:v>
                </c:pt>
                <c:pt idx="2659">
                  <c:v>21.3</c:v>
                </c:pt>
                <c:pt idx="2660">
                  <c:v>21.3</c:v>
                </c:pt>
                <c:pt idx="2661">
                  <c:v>21.3</c:v>
                </c:pt>
                <c:pt idx="2662">
                  <c:v>21.3</c:v>
                </c:pt>
                <c:pt idx="2663">
                  <c:v>21.2</c:v>
                </c:pt>
                <c:pt idx="2664">
                  <c:v>21.2</c:v>
                </c:pt>
                <c:pt idx="2665">
                  <c:v>21.2</c:v>
                </c:pt>
                <c:pt idx="2666">
                  <c:v>21.2</c:v>
                </c:pt>
                <c:pt idx="2667">
                  <c:v>21.2</c:v>
                </c:pt>
                <c:pt idx="2668">
                  <c:v>21.2</c:v>
                </c:pt>
                <c:pt idx="2669">
                  <c:v>21.2</c:v>
                </c:pt>
                <c:pt idx="2670">
                  <c:v>21.2</c:v>
                </c:pt>
                <c:pt idx="2671">
                  <c:v>21.099999999999998</c:v>
                </c:pt>
                <c:pt idx="2672">
                  <c:v>21.099999999999998</c:v>
                </c:pt>
                <c:pt idx="2673">
                  <c:v>21.099999999999998</c:v>
                </c:pt>
                <c:pt idx="2674">
                  <c:v>21.099999999999998</c:v>
                </c:pt>
                <c:pt idx="2675">
                  <c:v>21.099999999999998</c:v>
                </c:pt>
                <c:pt idx="2676">
                  <c:v>21.099999999999998</c:v>
                </c:pt>
                <c:pt idx="2677">
                  <c:v>21.099999999999998</c:v>
                </c:pt>
                <c:pt idx="2678">
                  <c:v>21.099999999999998</c:v>
                </c:pt>
                <c:pt idx="2679">
                  <c:v>21.099999999999998</c:v>
                </c:pt>
                <c:pt idx="2680">
                  <c:v>21</c:v>
                </c:pt>
                <c:pt idx="2681">
                  <c:v>21</c:v>
                </c:pt>
                <c:pt idx="2682">
                  <c:v>21</c:v>
                </c:pt>
                <c:pt idx="2683">
                  <c:v>21</c:v>
                </c:pt>
                <c:pt idx="2684">
                  <c:v>21</c:v>
                </c:pt>
                <c:pt idx="2685">
                  <c:v>21</c:v>
                </c:pt>
                <c:pt idx="2686">
                  <c:v>21</c:v>
                </c:pt>
                <c:pt idx="2687">
                  <c:v>21</c:v>
                </c:pt>
                <c:pt idx="2688">
                  <c:v>20.9</c:v>
                </c:pt>
                <c:pt idx="2689">
                  <c:v>20.9</c:v>
                </c:pt>
                <c:pt idx="2690">
                  <c:v>20.9</c:v>
                </c:pt>
                <c:pt idx="2691">
                  <c:v>20.9</c:v>
                </c:pt>
                <c:pt idx="2692">
                  <c:v>20.9</c:v>
                </c:pt>
                <c:pt idx="2693">
                  <c:v>20.9</c:v>
                </c:pt>
                <c:pt idx="2694">
                  <c:v>20.9</c:v>
                </c:pt>
                <c:pt idx="2695">
                  <c:v>20.9</c:v>
                </c:pt>
                <c:pt idx="2696">
                  <c:v>20.9</c:v>
                </c:pt>
                <c:pt idx="2697">
                  <c:v>20.8</c:v>
                </c:pt>
                <c:pt idx="2698">
                  <c:v>20.8</c:v>
                </c:pt>
                <c:pt idx="2699">
                  <c:v>20.8</c:v>
                </c:pt>
                <c:pt idx="2700">
                  <c:v>20.8</c:v>
                </c:pt>
                <c:pt idx="2701">
                  <c:v>20.8</c:v>
                </c:pt>
                <c:pt idx="2702">
                  <c:v>20.8</c:v>
                </c:pt>
                <c:pt idx="2703">
                  <c:v>20.8</c:v>
                </c:pt>
                <c:pt idx="2704">
                  <c:v>20.8</c:v>
                </c:pt>
                <c:pt idx="2705">
                  <c:v>20.8</c:v>
                </c:pt>
                <c:pt idx="2706">
                  <c:v>20.7</c:v>
                </c:pt>
                <c:pt idx="2707">
                  <c:v>20.7</c:v>
                </c:pt>
                <c:pt idx="2708">
                  <c:v>20.7</c:v>
                </c:pt>
                <c:pt idx="2709">
                  <c:v>20.7</c:v>
                </c:pt>
                <c:pt idx="2710">
                  <c:v>20.7</c:v>
                </c:pt>
                <c:pt idx="2711">
                  <c:v>20.7</c:v>
                </c:pt>
                <c:pt idx="2712">
                  <c:v>20.7</c:v>
                </c:pt>
                <c:pt idx="2713">
                  <c:v>20.7</c:v>
                </c:pt>
                <c:pt idx="2714">
                  <c:v>20.7</c:v>
                </c:pt>
                <c:pt idx="2715">
                  <c:v>20.599999999999998</c:v>
                </c:pt>
                <c:pt idx="2716">
                  <c:v>20.599999999999998</c:v>
                </c:pt>
                <c:pt idx="2717">
                  <c:v>20.599999999999998</c:v>
                </c:pt>
                <c:pt idx="2718">
                  <c:v>20.599999999999998</c:v>
                </c:pt>
                <c:pt idx="2719">
                  <c:v>20.599999999999998</c:v>
                </c:pt>
                <c:pt idx="2720">
                  <c:v>20.599999999999998</c:v>
                </c:pt>
                <c:pt idx="2721">
                  <c:v>20.599999999999998</c:v>
                </c:pt>
                <c:pt idx="2722">
                  <c:v>20.599999999999998</c:v>
                </c:pt>
                <c:pt idx="2723">
                  <c:v>20.5</c:v>
                </c:pt>
                <c:pt idx="2724">
                  <c:v>20.5</c:v>
                </c:pt>
                <c:pt idx="2725">
                  <c:v>20.5</c:v>
                </c:pt>
                <c:pt idx="2726">
                  <c:v>20.5</c:v>
                </c:pt>
                <c:pt idx="2727">
                  <c:v>20.5</c:v>
                </c:pt>
                <c:pt idx="2728">
                  <c:v>20.5</c:v>
                </c:pt>
                <c:pt idx="2729">
                  <c:v>20.5</c:v>
                </c:pt>
                <c:pt idx="2730">
                  <c:v>20.5</c:v>
                </c:pt>
                <c:pt idx="2731">
                  <c:v>20.5</c:v>
                </c:pt>
                <c:pt idx="2732">
                  <c:v>20.399999999999999</c:v>
                </c:pt>
                <c:pt idx="2733">
                  <c:v>20.399999999999999</c:v>
                </c:pt>
                <c:pt idx="2734">
                  <c:v>20.399999999999999</c:v>
                </c:pt>
                <c:pt idx="2735">
                  <c:v>20.399999999999999</c:v>
                </c:pt>
                <c:pt idx="2736">
                  <c:v>20.399999999999999</c:v>
                </c:pt>
                <c:pt idx="2737">
                  <c:v>20.399999999999999</c:v>
                </c:pt>
                <c:pt idx="2738">
                  <c:v>20.399999999999999</c:v>
                </c:pt>
                <c:pt idx="2739">
                  <c:v>20.399999999999999</c:v>
                </c:pt>
                <c:pt idx="2740">
                  <c:v>20.399999999999999</c:v>
                </c:pt>
                <c:pt idx="2741">
                  <c:v>20.3</c:v>
                </c:pt>
                <c:pt idx="2742">
                  <c:v>20.3</c:v>
                </c:pt>
                <c:pt idx="2743">
                  <c:v>20.3</c:v>
                </c:pt>
                <c:pt idx="2744">
                  <c:v>20.3</c:v>
                </c:pt>
                <c:pt idx="2745">
                  <c:v>20.3</c:v>
                </c:pt>
                <c:pt idx="2746">
                  <c:v>20.3</c:v>
                </c:pt>
                <c:pt idx="2747">
                  <c:v>20.3</c:v>
                </c:pt>
                <c:pt idx="2748">
                  <c:v>20.3</c:v>
                </c:pt>
                <c:pt idx="2749">
                  <c:v>20.3</c:v>
                </c:pt>
                <c:pt idx="2750">
                  <c:v>20.200000000000003</c:v>
                </c:pt>
                <c:pt idx="2751">
                  <c:v>20.200000000000003</c:v>
                </c:pt>
                <c:pt idx="2752">
                  <c:v>20.200000000000003</c:v>
                </c:pt>
                <c:pt idx="2753">
                  <c:v>20.200000000000003</c:v>
                </c:pt>
                <c:pt idx="2754">
                  <c:v>20.200000000000003</c:v>
                </c:pt>
                <c:pt idx="2755">
                  <c:v>20.200000000000003</c:v>
                </c:pt>
                <c:pt idx="2756">
                  <c:v>20.200000000000003</c:v>
                </c:pt>
                <c:pt idx="2757">
                  <c:v>20.200000000000003</c:v>
                </c:pt>
                <c:pt idx="2758">
                  <c:v>20.200000000000003</c:v>
                </c:pt>
                <c:pt idx="2759">
                  <c:v>20.200000000000003</c:v>
                </c:pt>
                <c:pt idx="2760">
                  <c:v>20.100000000000001</c:v>
                </c:pt>
                <c:pt idx="2761">
                  <c:v>20.100000000000001</c:v>
                </c:pt>
                <c:pt idx="2762">
                  <c:v>20.100000000000001</c:v>
                </c:pt>
                <c:pt idx="2763">
                  <c:v>20.100000000000001</c:v>
                </c:pt>
                <c:pt idx="2764">
                  <c:v>20.100000000000001</c:v>
                </c:pt>
                <c:pt idx="2765">
                  <c:v>20.100000000000001</c:v>
                </c:pt>
                <c:pt idx="2766">
                  <c:v>20.100000000000001</c:v>
                </c:pt>
                <c:pt idx="2767">
                  <c:v>20.100000000000001</c:v>
                </c:pt>
                <c:pt idx="2768">
                  <c:v>20.100000000000001</c:v>
                </c:pt>
                <c:pt idx="2769">
                  <c:v>20</c:v>
                </c:pt>
                <c:pt idx="2770">
                  <c:v>20</c:v>
                </c:pt>
                <c:pt idx="2771">
                  <c:v>20</c:v>
                </c:pt>
                <c:pt idx="2772">
                  <c:v>20</c:v>
                </c:pt>
                <c:pt idx="2773">
                  <c:v>20</c:v>
                </c:pt>
                <c:pt idx="2774">
                  <c:v>20</c:v>
                </c:pt>
                <c:pt idx="2775">
                  <c:v>20</c:v>
                </c:pt>
                <c:pt idx="2776">
                  <c:v>20</c:v>
                </c:pt>
                <c:pt idx="2777">
                  <c:v>20</c:v>
                </c:pt>
                <c:pt idx="2778">
                  <c:v>19.900000000000002</c:v>
                </c:pt>
                <c:pt idx="2779">
                  <c:v>19.900000000000002</c:v>
                </c:pt>
                <c:pt idx="2780">
                  <c:v>19.900000000000002</c:v>
                </c:pt>
                <c:pt idx="2781">
                  <c:v>19.900000000000002</c:v>
                </c:pt>
                <c:pt idx="2782">
                  <c:v>19.900000000000002</c:v>
                </c:pt>
                <c:pt idx="2783">
                  <c:v>19.900000000000002</c:v>
                </c:pt>
                <c:pt idx="2784">
                  <c:v>19.900000000000002</c:v>
                </c:pt>
                <c:pt idx="2785">
                  <c:v>19.900000000000002</c:v>
                </c:pt>
                <c:pt idx="2786">
                  <c:v>19.900000000000002</c:v>
                </c:pt>
                <c:pt idx="2787">
                  <c:v>19.8</c:v>
                </c:pt>
                <c:pt idx="2788">
                  <c:v>19.8</c:v>
                </c:pt>
                <c:pt idx="2789">
                  <c:v>19.8</c:v>
                </c:pt>
                <c:pt idx="2790">
                  <c:v>19.8</c:v>
                </c:pt>
                <c:pt idx="2791">
                  <c:v>19.8</c:v>
                </c:pt>
                <c:pt idx="2792">
                  <c:v>19.8</c:v>
                </c:pt>
                <c:pt idx="2793">
                  <c:v>19.8</c:v>
                </c:pt>
                <c:pt idx="2794">
                  <c:v>19.8</c:v>
                </c:pt>
                <c:pt idx="2795">
                  <c:v>19.8</c:v>
                </c:pt>
                <c:pt idx="2796">
                  <c:v>19.7</c:v>
                </c:pt>
                <c:pt idx="2797">
                  <c:v>19.7</c:v>
                </c:pt>
                <c:pt idx="2798">
                  <c:v>19.7</c:v>
                </c:pt>
                <c:pt idx="2799">
                  <c:v>19.7</c:v>
                </c:pt>
                <c:pt idx="2800">
                  <c:v>19.7</c:v>
                </c:pt>
                <c:pt idx="2801">
                  <c:v>19.7</c:v>
                </c:pt>
                <c:pt idx="2802">
                  <c:v>19.7</c:v>
                </c:pt>
                <c:pt idx="2803">
                  <c:v>19.7</c:v>
                </c:pt>
                <c:pt idx="2804">
                  <c:v>19.7</c:v>
                </c:pt>
                <c:pt idx="2805">
                  <c:v>19.7</c:v>
                </c:pt>
                <c:pt idx="2806">
                  <c:v>19.600000000000001</c:v>
                </c:pt>
                <c:pt idx="2807">
                  <c:v>19.600000000000001</c:v>
                </c:pt>
                <c:pt idx="2808">
                  <c:v>19.600000000000001</c:v>
                </c:pt>
                <c:pt idx="2809">
                  <c:v>19.600000000000001</c:v>
                </c:pt>
                <c:pt idx="2810">
                  <c:v>19.600000000000001</c:v>
                </c:pt>
                <c:pt idx="2811">
                  <c:v>19.600000000000001</c:v>
                </c:pt>
                <c:pt idx="2812">
                  <c:v>19.600000000000001</c:v>
                </c:pt>
                <c:pt idx="2813">
                  <c:v>19.600000000000001</c:v>
                </c:pt>
                <c:pt idx="2814">
                  <c:v>19.600000000000001</c:v>
                </c:pt>
                <c:pt idx="2815">
                  <c:v>19.5</c:v>
                </c:pt>
                <c:pt idx="2816">
                  <c:v>19.5</c:v>
                </c:pt>
                <c:pt idx="2817">
                  <c:v>19.5</c:v>
                </c:pt>
                <c:pt idx="2818">
                  <c:v>19.5</c:v>
                </c:pt>
                <c:pt idx="2819">
                  <c:v>19.5</c:v>
                </c:pt>
                <c:pt idx="2820">
                  <c:v>19.5</c:v>
                </c:pt>
                <c:pt idx="2821">
                  <c:v>19.5</c:v>
                </c:pt>
                <c:pt idx="2822">
                  <c:v>19.5</c:v>
                </c:pt>
                <c:pt idx="2823">
                  <c:v>19.5</c:v>
                </c:pt>
                <c:pt idx="2824">
                  <c:v>19.5</c:v>
                </c:pt>
                <c:pt idx="2825">
                  <c:v>19.400000000000002</c:v>
                </c:pt>
                <c:pt idx="2826">
                  <c:v>19.400000000000002</c:v>
                </c:pt>
                <c:pt idx="2827">
                  <c:v>19.400000000000002</c:v>
                </c:pt>
                <c:pt idx="2828">
                  <c:v>19.400000000000002</c:v>
                </c:pt>
                <c:pt idx="2829">
                  <c:v>19.400000000000002</c:v>
                </c:pt>
                <c:pt idx="2830">
                  <c:v>19.400000000000002</c:v>
                </c:pt>
                <c:pt idx="2831">
                  <c:v>19.400000000000002</c:v>
                </c:pt>
                <c:pt idx="2832">
                  <c:v>19.400000000000002</c:v>
                </c:pt>
                <c:pt idx="2833">
                  <c:v>19.400000000000002</c:v>
                </c:pt>
                <c:pt idx="2834">
                  <c:v>19.3</c:v>
                </c:pt>
                <c:pt idx="2835">
                  <c:v>19.3</c:v>
                </c:pt>
                <c:pt idx="2836">
                  <c:v>19.3</c:v>
                </c:pt>
                <c:pt idx="2837">
                  <c:v>19.3</c:v>
                </c:pt>
                <c:pt idx="2838">
                  <c:v>19.3</c:v>
                </c:pt>
                <c:pt idx="2839">
                  <c:v>19.3</c:v>
                </c:pt>
                <c:pt idx="2840">
                  <c:v>19.3</c:v>
                </c:pt>
                <c:pt idx="2841">
                  <c:v>19.3</c:v>
                </c:pt>
                <c:pt idx="2842">
                  <c:v>19.3</c:v>
                </c:pt>
                <c:pt idx="2843">
                  <c:v>19.3</c:v>
                </c:pt>
                <c:pt idx="2844">
                  <c:v>19.2</c:v>
                </c:pt>
                <c:pt idx="2845">
                  <c:v>19.2</c:v>
                </c:pt>
                <c:pt idx="2846">
                  <c:v>19.2</c:v>
                </c:pt>
                <c:pt idx="2847">
                  <c:v>19.2</c:v>
                </c:pt>
                <c:pt idx="2848">
                  <c:v>19.2</c:v>
                </c:pt>
                <c:pt idx="2849">
                  <c:v>19.2</c:v>
                </c:pt>
                <c:pt idx="2850">
                  <c:v>19.2</c:v>
                </c:pt>
                <c:pt idx="2851">
                  <c:v>19.2</c:v>
                </c:pt>
                <c:pt idx="2852">
                  <c:v>19.2</c:v>
                </c:pt>
                <c:pt idx="2853">
                  <c:v>19.100000000000001</c:v>
                </c:pt>
                <c:pt idx="2854">
                  <c:v>19.100000000000001</c:v>
                </c:pt>
                <c:pt idx="2855">
                  <c:v>19.100000000000001</c:v>
                </c:pt>
                <c:pt idx="2856">
                  <c:v>19.100000000000001</c:v>
                </c:pt>
                <c:pt idx="2857">
                  <c:v>19.100000000000001</c:v>
                </c:pt>
                <c:pt idx="2858">
                  <c:v>19.100000000000001</c:v>
                </c:pt>
                <c:pt idx="2859">
                  <c:v>19.100000000000001</c:v>
                </c:pt>
                <c:pt idx="2860">
                  <c:v>19.100000000000001</c:v>
                </c:pt>
                <c:pt idx="2861">
                  <c:v>19.100000000000001</c:v>
                </c:pt>
                <c:pt idx="2862">
                  <c:v>19.100000000000001</c:v>
                </c:pt>
                <c:pt idx="2863">
                  <c:v>19</c:v>
                </c:pt>
                <c:pt idx="2864">
                  <c:v>19</c:v>
                </c:pt>
                <c:pt idx="2865">
                  <c:v>19</c:v>
                </c:pt>
                <c:pt idx="2866">
                  <c:v>19</c:v>
                </c:pt>
                <c:pt idx="2867">
                  <c:v>19</c:v>
                </c:pt>
                <c:pt idx="2868">
                  <c:v>19</c:v>
                </c:pt>
                <c:pt idx="2869">
                  <c:v>19</c:v>
                </c:pt>
                <c:pt idx="2870">
                  <c:v>19</c:v>
                </c:pt>
                <c:pt idx="2871">
                  <c:v>19</c:v>
                </c:pt>
                <c:pt idx="2872">
                  <c:v>18.899999999999999</c:v>
                </c:pt>
                <c:pt idx="2873">
                  <c:v>18.899999999999999</c:v>
                </c:pt>
                <c:pt idx="2874">
                  <c:v>18.899999999999999</c:v>
                </c:pt>
                <c:pt idx="2875">
                  <c:v>18.899999999999999</c:v>
                </c:pt>
                <c:pt idx="2876">
                  <c:v>18.899999999999999</c:v>
                </c:pt>
                <c:pt idx="2877">
                  <c:v>18.899999999999999</c:v>
                </c:pt>
                <c:pt idx="2878">
                  <c:v>18.899999999999999</c:v>
                </c:pt>
                <c:pt idx="2879">
                  <c:v>18.899999999999999</c:v>
                </c:pt>
                <c:pt idx="2880">
                  <c:v>18.899999999999999</c:v>
                </c:pt>
                <c:pt idx="2881">
                  <c:v>18.899999999999999</c:v>
                </c:pt>
                <c:pt idx="2882">
                  <c:v>18.8</c:v>
                </c:pt>
                <c:pt idx="2883">
                  <c:v>18.8</c:v>
                </c:pt>
                <c:pt idx="2884">
                  <c:v>18.8</c:v>
                </c:pt>
                <c:pt idx="2885">
                  <c:v>18.8</c:v>
                </c:pt>
                <c:pt idx="2886">
                  <c:v>18.8</c:v>
                </c:pt>
                <c:pt idx="2887">
                  <c:v>18.8</c:v>
                </c:pt>
                <c:pt idx="2888">
                  <c:v>18.8</c:v>
                </c:pt>
                <c:pt idx="2889">
                  <c:v>18.8</c:v>
                </c:pt>
                <c:pt idx="2890">
                  <c:v>18.8</c:v>
                </c:pt>
                <c:pt idx="2891">
                  <c:v>18.8</c:v>
                </c:pt>
                <c:pt idx="2892">
                  <c:v>18.7</c:v>
                </c:pt>
                <c:pt idx="2893">
                  <c:v>18.7</c:v>
                </c:pt>
                <c:pt idx="2894">
                  <c:v>18.7</c:v>
                </c:pt>
                <c:pt idx="2895">
                  <c:v>18.7</c:v>
                </c:pt>
                <c:pt idx="2896">
                  <c:v>18.7</c:v>
                </c:pt>
                <c:pt idx="2897">
                  <c:v>18.7</c:v>
                </c:pt>
                <c:pt idx="2898">
                  <c:v>18.7</c:v>
                </c:pt>
                <c:pt idx="2899">
                  <c:v>18.7</c:v>
                </c:pt>
                <c:pt idx="2900">
                  <c:v>18.7</c:v>
                </c:pt>
                <c:pt idx="2901">
                  <c:v>18.7</c:v>
                </c:pt>
                <c:pt idx="2902">
                  <c:v>18.600000000000001</c:v>
                </c:pt>
                <c:pt idx="2903">
                  <c:v>18.600000000000001</c:v>
                </c:pt>
                <c:pt idx="2904">
                  <c:v>18.600000000000001</c:v>
                </c:pt>
                <c:pt idx="2905">
                  <c:v>18.600000000000001</c:v>
                </c:pt>
                <c:pt idx="2906">
                  <c:v>18.600000000000001</c:v>
                </c:pt>
                <c:pt idx="2907">
                  <c:v>18.600000000000001</c:v>
                </c:pt>
                <c:pt idx="2908">
                  <c:v>18.600000000000001</c:v>
                </c:pt>
                <c:pt idx="2909">
                  <c:v>18.600000000000001</c:v>
                </c:pt>
                <c:pt idx="2910">
                  <c:v>18.600000000000001</c:v>
                </c:pt>
                <c:pt idx="2911">
                  <c:v>18.5</c:v>
                </c:pt>
                <c:pt idx="2912">
                  <c:v>18.5</c:v>
                </c:pt>
                <c:pt idx="2913">
                  <c:v>18.5</c:v>
                </c:pt>
                <c:pt idx="2914">
                  <c:v>18.5</c:v>
                </c:pt>
                <c:pt idx="2915">
                  <c:v>18.5</c:v>
                </c:pt>
                <c:pt idx="2916">
                  <c:v>18.5</c:v>
                </c:pt>
                <c:pt idx="2917">
                  <c:v>18.5</c:v>
                </c:pt>
                <c:pt idx="2918">
                  <c:v>18.5</c:v>
                </c:pt>
                <c:pt idx="2919">
                  <c:v>18.5</c:v>
                </c:pt>
                <c:pt idx="2920">
                  <c:v>18.5</c:v>
                </c:pt>
                <c:pt idx="2921">
                  <c:v>18.399999999999999</c:v>
                </c:pt>
                <c:pt idx="2922">
                  <c:v>18.399999999999999</c:v>
                </c:pt>
                <c:pt idx="2923">
                  <c:v>18.399999999999999</c:v>
                </c:pt>
                <c:pt idx="2924">
                  <c:v>18.399999999999999</c:v>
                </c:pt>
                <c:pt idx="2925">
                  <c:v>18.399999999999999</c:v>
                </c:pt>
                <c:pt idx="2926">
                  <c:v>18.399999999999999</c:v>
                </c:pt>
                <c:pt idx="2927">
                  <c:v>18.399999999999999</c:v>
                </c:pt>
                <c:pt idx="2928">
                  <c:v>18.399999999999999</c:v>
                </c:pt>
                <c:pt idx="2929">
                  <c:v>18.399999999999999</c:v>
                </c:pt>
                <c:pt idx="2930">
                  <c:v>18.399999999999999</c:v>
                </c:pt>
                <c:pt idx="2931">
                  <c:v>18.3</c:v>
                </c:pt>
                <c:pt idx="2932">
                  <c:v>18.3</c:v>
                </c:pt>
                <c:pt idx="2933">
                  <c:v>18.3</c:v>
                </c:pt>
                <c:pt idx="2934">
                  <c:v>18.3</c:v>
                </c:pt>
                <c:pt idx="2935">
                  <c:v>18.3</c:v>
                </c:pt>
                <c:pt idx="2936">
                  <c:v>18.3</c:v>
                </c:pt>
                <c:pt idx="2937">
                  <c:v>18.3</c:v>
                </c:pt>
                <c:pt idx="2938">
                  <c:v>18.3</c:v>
                </c:pt>
                <c:pt idx="2939">
                  <c:v>18.3</c:v>
                </c:pt>
                <c:pt idx="2940">
                  <c:v>18.3</c:v>
                </c:pt>
                <c:pt idx="2941">
                  <c:v>18.2</c:v>
                </c:pt>
                <c:pt idx="2942">
                  <c:v>18.2</c:v>
                </c:pt>
                <c:pt idx="2943">
                  <c:v>18.2</c:v>
                </c:pt>
                <c:pt idx="2944">
                  <c:v>18.2</c:v>
                </c:pt>
                <c:pt idx="2945">
                  <c:v>18.2</c:v>
                </c:pt>
                <c:pt idx="2946">
                  <c:v>18.2</c:v>
                </c:pt>
                <c:pt idx="2947">
                  <c:v>18.2</c:v>
                </c:pt>
                <c:pt idx="2948">
                  <c:v>18.2</c:v>
                </c:pt>
                <c:pt idx="2949">
                  <c:v>18.2</c:v>
                </c:pt>
                <c:pt idx="2950">
                  <c:v>18.2</c:v>
                </c:pt>
                <c:pt idx="2951">
                  <c:v>18.099999999999998</c:v>
                </c:pt>
                <c:pt idx="2952">
                  <c:v>18.099999999999998</c:v>
                </c:pt>
                <c:pt idx="2953">
                  <c:v>18.099999999999998</c:v>
                </c:pt>
                <c:pt idx="2954">
                  <c:v>18.099999999999998</c:v>
                </c:pt>
                <c:pt idx="2955">
                  <c:v>18.099999999999998</c:v>
                </c:pt>
                <c:pt idx="2956">
                  <c:v>18.099999999999998</c:v>
                </c:pt>
                <c:pt idx="2957">
                  <c:v>18.099999999999998</c:v>
                </c:pt>
                <c:pt idx="2958">
                  <c:v>18.099999999999998</c:v>
                </c:pt>
                <c:pt idx="2959">
                  <c:v>18.099999999999998</c:v>
                </c:pt>
                <c:pt idx="2960">
                  <c:v>18.099999999999998</c:v>
                </c:pt>
                <c:pt idx="2961">
                  <c:v>18</c:v>
                </c:pt>
                <c:pt idx="2962">
                  <c:v>18</c:v>
                </c:pt>
                <c:pt idx="2963">
                  <c:v>18</c:v>
                </c:pt>
                <c:pt idx="2964">
                  <c:v>18</c:v>
                </c:pt>
                <c:pt idx="2965">
                  <c:v>18</c:v>
                </c:pt>
                <c:pt idx="2966">
                  <c:v>18</c:v>
                </c:pt>
                <c:pt idx="2967">
                  <c:v>18</c:v>
                </c:pt>
                <c:pt idx="2968">
                  <c:v>18</c:v>
                </c:pt>
                <c:pt idx="2969">
                  <c:v>18</c:v>
                </c:pt>
                <c:pt idx="2970">
                  <c:v>18</c:v>
                </c:pt>
                <c:pt idx="2971">
                  <c:v>17.899999999999999</c:v>
                </c:pt>
                <c:pt idx="2972">
                  <c:v>17.899999999999999</c:v>
                </c:pt>
                <c:pt idx="2973">
                  <c:v>17.899999999999999</c:v>
                </c:pt>
                <c:pt idx="2974">
                  <c:v>17.899999999999999</c:v>
                </c:pt>
                <c:pt idx="2975">
                  <c:v>17.899999999999999</c:v>
                </c:pt>
                <c:pt idx="2976">
                  <c:v>17.899999999999999</c:v>
                </c:pt>
                <c:pt idx="2977">
                  <c:v>17.899999999999999</c:v>
                </c:pt>
                <c:pt idx="2978">
                  <c:v>17.899999999999999</c:v>
                </c:pt>
                <c:pt idx="2979">
                  <c:v>17.899999999999999</c:v>
                </c:pt>
                <c:pt idx="2980">
                  <c:v>17.899999999999999</c:v>
                </c:pt>
                <c:pt idx="2981">
                  <c:v>17.899999999999999</c:v>
                </c:pt>
                <c:pt idx="2982">
                  <c:v>17.8</c:v>
                </c:pt>
                <c:pt idx="2983">
                  <c:v>17.8</c:v>
                </c:pt>
                <c:pt idx="2984">
                  <c:v>17.8</c:v>
                </c:pt>
                <c:pt idx="2985">
                  <c:v>17.8</c:v>
                </c:pt>
                <c:pt idx="2986">
                  <c:v>17.8</c:v>
                </c:pt>
                <c:pt idx="2987">
                  <c:v>17.8</c:v>
                </c:pt>
                <c:pt idx="2988">
                  <c:v>17.8</c:v>
                </c:pt>
                <c:pt idx="2989">
                  <c:v>17.8</c:v>
                </c:pt>
                <c:pt idx="2990">
                  <c:v>17.8</c:v>
                </c:pt>
                <c:pt idx="2991">
                  <c:v>17.8</c:v>
                </c:pt>
                <c:pt idx="2992">
                  <c:v>17.7</c:v>
                </c:pt>
                <c:pt idx="2993">
                  <c:v>17.7</c:v>
                </c:pt>
                <c:pt idx="2994">
                  <c:v>17.7</c:v>
                </c:pt>
                <c:pt idx="2995">
                  <c:v>17.7</c:v>
                </c:pt>
                <c:pt idx="2996">
                  <c:v>17.7</c:v>
                </c:pt>
                <c:pt idx="2997">
                  <c:v>17.7</c:v>
                </c:pt>
                <c:pt idx="2998">
                  <c:v>17.7</c:v>
                </c:pt>
                <c:pt idx="2999">
                  <c:v>17.7</c:v>
                </c:pt>
                <c:pt idx="3000">
                  <c:v>17.7</c:v>
                </c:pt>
                <c:pt idx="3001">
                  <c:v>17.7</c:v>
                </c:pt>
                <c:pt idx="3002">
                  <c:v>17.7</c:v>
                </c:pt>
                <c:pt idx="3003">
                  <c:v>17.599999999999998</c:v>
                </c:pt>
                <c:pt idx="3004">
                  <c:v>17.599999999999998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D47-4186-8BE3-F492AC0B42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77404192"/>
        <c:axId val="1243056864"/>
      </c:scatterChart>
      <c:valAx>
        <c:axId val="1077404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Depth</a:t>
                </a:r>
                <a:r>
                  <a:rPr lang="en-GB" baseline="0"/>
                  <a:t> </a:t>
                </a:r>
                <a:r>
                  <a:rPr lang="en-GB"/>
                  <a:t>[cm]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3056864"/>
        <c:crosses val="autoZero"/>
        <c:crossBetween val="midCat"/>
      </c:valAx>
      <c:valAx>
        <c:axId val="124305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cGy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74041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SCRIPT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CROSSPLANE!$D$53:$D$1252</c:f>
              <c:numCache>
                <c:formatCode>General</c:formatCode>
                <c:ptCount val="1200"/>
                <c:pt idx="0">
                  <c:v>-30.05</c:v>
                </c:pt>
                <c:pt idx="1">
                  <c:v>-30</c:v>
                </c:pt>
                <c:pt idx="2">
                  <c:v>-29.95</c:v>
                </c:pt>
                <c:pt idx="3">
                  <c:v>-29.9</c:v>
                </c:pt>
                <c:pt idx="4">
                  <c:v>-29.85</c:v>
                </c:pt>
                <c:pt idx="5">
                  <c:v>-29.8</c:v>
                </c:pt>
                <c:pt idx="6">
                  <c:v>-29.75</c:v>
                </c:pt>
                <c:pt idx="7">
                  <c:v>-29.7</c:v>
                </c:pt>
                <c:pt idx="8">
                  <c:v>-29.65</c:v>
                </c:pt>
                <c:pt idx="9">
                  <c:v>-29.6</c:v>
                </c:pt>
                <c:pt idx="10">
                  <c:v>-29.55</c:v>
                </c:pt>
                <c:pt idx="11">
                  <c:v>-29.5</c:v>
                </c:pt>
                <c:pt idx="12">
                  <c:v>-29.45</c:v>
                </c:pt>
                <c:pt idx="13">
                  <c:v>-29.4</c:v>
                </c:pt>
                <c:pt idx="14">
                  <c:v>-29.35</c:v>
                </c:pt>
                <c:pt idx="15">
                  <c:v>-29.3</c:v>
                </c:pt>
                <c:pt idx="16">
                  <c:v>-29.25</c:v>
                </c:pt>
                <c:pt idx="17">
                  <c:v>-29.2</c:v>
                </c:pt>
                <c:pt idx="18">
                  <c:v>-29.15</c:v>
                </c:pt>
                <c:pt idx="19">
                  <c:v>-29.1</c:v>
                </c:pt>
                <c:pt idx="20">
                  <c:v>-29.05</c:v>
                </c:pt>
                <c:pt idx="21">
                  <c:v>-29</c:v>
                </c:pt>
                <c:pt idx="22">
                  <c:v>-28.95</c:v>
                </c:pt>
                <c:pt idx="23">
                  <c:v>-28.9</c:v>
                </c:pt>
                <c:pt idx="24">
                  <c:v>-28.85</c:v>
                </c:pt>
                <c:pt idx="25">
                  <c:v>-28.8</c:v>
                </c:pt>
                <c:pt idx="26">
                  <c:v>-28.75</c:v>
                </c:pt>
                <c:pt idx="27">
                  <c:v>-28.7</c:v>
                </c:pt>
                <c:pt idx="28">
                  <c:v>-28.65</c:v>
                </c:pt>
                <c:pt idx="29">
                  <c:v>-28.6</c:v>
                </c:pt>
                <c:pt idx="30">
                  <c:v>-28.55</c:v>
                </c:pt>
                <c:pt idx="31">
                  <c:v>-28.5</c:v>
                </c:pt>
                <c:pt idx="32">
                  <c:v>-28.45</c:v>
                </c:pt>
                <c:pt idx="33">
                  <c:v>-28.4</c:v>
                </c:pt>
                <c:pt idx="34">
                  <c:v>-28.35</c:v>
                </c:pt>
                <c:pt idx="35">
                  <c:v>-28.3</c:v>
                </c:pt>
                <c:pt idx="36">
                  <c:v>-28.25</c:v>
                </c:pt>
                <c:pt idx="37">
                  <c:v>-28.2</c:v>
                </c:pt>
                <c:pt idx="38">
                  <c:v>-28.15</c:v>
                </c:pt>
                <c:pt idx="39">
                  <c:v>-28.1</c:v>
                </c:pt>
                <c:pt idx="40">
                  <c:v>-28.05</c:v>
                </c:pt>
                <c:pt idx="41">
                  <c:v>-28</c:v>
                </c:pt>
                <c:pt idx="42">
                  <c:v>-27.95</c:v>
                </c:pt>
                <c:pt idx="43">
                  <c:v>-27.9</c:v>
                </c:pt>
                <c:pt idx="44">
                  <c:v>-27.85</c:v>
                </c:pt>
                <c:pt idx="45">
                  <c:v>-27.8</c:v>
                </c:pt>
                <c:pt idx="46">
                  <c:v>-27.75</c:v>
                </c:pt>
                <c:pt idx="47">
                  <c:v>-27.7</c:v>
                </c:pt>
                <c:pt idx="48">
                  <c:v>-27.65</c:v>
                </c:pt>
                <c:pt idx="49">
                  <c:v>-27.6</c:v>
                </c:pt>
                <c:pt idx="50">
                  <c:v>-27.55</c:v>
                </c:pt>
                <c:pt idx="51">
                  <c:v>-27.5</c:v>
                </c:pt>
                <c:pt idx="52">
                  <c:v>-27.45</c:v>
                </c:pt>
                <c:pt idx="53">
                  <c:v>-27.4</c:v>
                </c:pt>
                <c:pt idx="54">
                  <c:v>-27.35</c:v>
                </c:pt>
                <c:pt idx="55">
                  <c:v>-27.3</c:v>
                </c:pt>
                <c:pt idx="56">
                  <c:v>-27.25</c:v>
                </c:pt>
                <c:pt idx="57">
                  <c:v>-27.2</c:v>
                </c:pt>
                <c:pt idx="58">
                  <c:v>-27.15</c:v>
                </c:pt>
                <c:pt idx="59">
                  <c:v>-27.1</c:v>
                </c:pt>
                <c:pt idx="60">
                  <c:v>-27.05</c:v>
                </c:pt>
                <c:pt idx="61">
                  <c:v>-27</c:v>
                </c:pt>
                <c:pt idx="62">
                  <c:v>-26.95</c:v>
                </c:pt>
                <c:pt idx="63">
                  <c:v>-26.9</c:v>
                </c:pt>
                <c:pt idx="64">
                  <c:v>-26.85</c:v>
                </c:pt>
                <c:pt idx="65">
                  <c:v>-26.8</c:v>
                </c:pt>
                <c:pt idx="66">
                  <c:v>-26.75</c:v>
                </c:pt>
                <c:pt idx="67">
                  <c:v>-26.7</c:v>
                </c:pt>
                <c:pt idx="68">
                  <c:v>-26.65</c:v>
                </c:pt>
                <c:pt idx="69">
                  <c:v>-26.6</c:v>
                </c:pt>
                <c:pt idx="70">
                  <c:v>-26.55</c:v>
                </c:pt>
                <c:pt idx="71">
                  <c:v>-26.5</c:v>
                </c:pt>
                <c:pt idx="72">
                  <c:v>-26.45</c:v>
                </c:pt>
                <c:pt idx="73">
                  <c:v>-26.4</c:v>
                </c:pt>
                <c:pt idx="74">
                  <c:v>-26.35</c:v>
                </c:pt>
                <c:pt idx="75">
                  <c:v>-26.3</c:v>
                </c:pt>
                <c:pt idx="76">
                  <c:v>-26.25</c:v>
                </c:pt>
                <c:pt idx="77">
                  <c:v>-26.2</c:v>
                </c:pt>
                <c:pt idx="78">
                  <c:v>-26.15</c:v>
                </c:pt>
                <c:pt idx="79">
                  <c:v>-26.1</c:v>
                </c:pt>
                <c:pt idx="80">
                  <c:v>-26.05</c:v>
                </c:pt>
                <c:pt idx="81">
                  <c:v>-26</c:v>
                </c:pt>
                <c:pt idx="82">
                  <c:v>-25.95</c:v>
                </c:pt>
                <c:pt idx="83">
                  <c:v>-25.9</c:v>
                </c:pt>
                <c:pt idx="84">
                  <c:v>-25.85</c:v>
                </c:pt>
                <c:pt idx="85">
                  <c:v>-25.8</c:v>
                </c:pt>
                <c:pt idx="86">
                  <c:v>-25.75</c:v>
                </c:pt>
                <c:pt idx="87">
                  <c:v>-25.7</c:v>
                </c:pt>
                <c:pt idx="88">
                  <c:v>-25.65</c:v>
                </c:pt>
                <c:pt idx="89">
                  <c:v>-25.6</c:v>
                </c:pt>
                <c:pt idx="90">
                  <c:v>-25.55</c:v>
                </c:pt>
                <c:pt idx="91">
                  <c:v>-25.5</c:v>
                </c:pt>
                <c:pt idx="92">
                  <c:v>-25.45</c:v>
                </c:pt>
                <c:pt idx="93">
                  <c:v>-25.4</c:v>
                </c:pt>
                <c:pt idx="94">
                  <c:v>-25.35</c:v>
                </c:pt>
                <c:pt idx="95">
                  <c:v>-25.3</c:v>
                </c:pt>
                <c:pt idx="96">
                  <c:v>-25.25</c:v>
                </c:pt>
                <c:pt idx="97">
                  <c:v>-25.2</c:v>
                </c:pt>
                <c:pt idx="98">
                  <c:v>-25.15</c:v>
                </c:pt>
                <c:pt idx="99">
                  <c:v>-25.1</c:v>
                </c:pt>
                <c:pt idx="100">
                  <c:v>-25.05</c:v>
                </c:pt>
                <c:pt idx="101">
                  <c:v>-25</c:v>
                </c:pt>
                <c:pt idx="102">
                  <c:v>-24.95</c:v>
                </c:pt>
                <c:pt idx="103">
                  <c:v>-24.9</c:v>
                </c:pt>
                <c:pt idx="104">
                  <c:v>-24.85</c:v>
                </c:pt>
                <c:pt idx="105">
                  <c:v>-24.8</c:v>
                </c:pt>
                <c:pt idx="106">
                  <c:v>-24.75</c:v>
                </c:pt>
                <c:pt idx="107">
                  <c:v>-24.7</c:v>
                </c:pt>
                <c:pt idx="108">
                  <c:v>-24.65</c:v>
                </c:pt>
                <c:pt idx="109">
                  <c:v>-24.6</c:v>
                </c:pt>
                <c:pt idx="110">
                  <c:v>-24.55</c:v>
                </c:pt>
                <c:pt idx="111">
                  <c:v>-24.5</c:v>
                </c:pt>
                <c:pt idx="112">
                  <c:v>-24.45</c:v>
                </c:pt>
                <c:pt idx="113">
                  <c:v>-24.4</c:v>
                </c:pt>
                <c:pt idx="114">
                  <c:v>-24.35</c:v>
                </c:pt>
                <c:pt idx="115">
                  <c:v>-24.3</c:v>
                </c:pt>
                <c:pt idx="116">
                  <c:v>-24.25</c:v>
                </c:pt>
                <c:pt idx="117">
                  <c:v>-24.2</c:v>
                </c:pt>
                <c:pt idx="118">
                  <c:v>-24.15</c:v>
                </c:pt>
                <c:pt idx="119">
                  <c:v>-24.1</c:v>
                </c:pt>
                <c:pt idx="120">
                  <c:v>-24.05</c:v>
                </c:pt>
                <c:pt idx="121">
                  <c:v>-24</c:v>
                </c:pt>
                <c:pt idx="122">
                  <c:v>-23.95</c:v>
                </c:pt>
                <c:pt idx="123">
                  <c:v>-23.9</c:v>
                </c:pt>
                <c:pt idx="124">
                  <c:v>-23.85</c:v>
                </c:pt>
                <c:pt idx="125">
                  <c:v>-23.8</c:v>
                </c:pt>
                <c:pt idx="126">
                  <c:v>-23.75</c:v>
                </c:pt>
                <c:pt idx="127">
                  <c:v>-23.7</c:v>
                </c:pt>
                <c:pt idx="128">
                  <c:v>-23.65</c:v>
                </c:pt>
                <c:pt idx="129">
                  <c:v>-23.6</c:v>
                </c:pt>
                <c:pt idx="130">
                  <c:v>-23.55</c:v>
                </c:pt>
                <c:pt idx="131">
                  <c:v>-23.5</c:v>
                </c:pt>
                <c:pt idx="132">
                  <c:v>-23.45</c:v>
                </c:pt>
                <c:pt idx="133">
                  <c:v>-23.4</c:v>
                </c:pt>
                <c:pt idx="134">
                  <c:v>-23.35</c:v>
                </c:pt>
                <c:pt idx="135">
                  <c:v>-23.3</c:v>
                </c:pt>
                <c:pt idx="136">
                  <c:v>-23.25</c:v>
                </c:pt>
                <c:pt idx="137">
                  <c:v>-23.2</c:v>
                </c:pt>
                <c:pt idx="138">
                  <c:v>-23.15</c:v>
                </c:pt>
                <c:pt idx="139">
                  <c:v>-23.1</c:v>
                </c:pt>
                <c:pt idx="140">
                  <c:v>-23.05</c:v>
                </c:pt>
                <c:pt idx="141">
                  <c:v>-23</c:v>
                </c:pt>
                <c:pt idx="142">
                  <c:v>-22.95</c:v>
                </c:pt>
                <c:pt idx="143">
                  <c:v>-22.9</c:v>
                </c:pt>
                <c:pt idx="144">
                  <c:v>-22.85</c:v>
                </c:pt>
                <c:pt idx="145">
                  <c:v>-22.8</c:v>
                </c:pt>
                <c:pt idx="146">
                  <c:v>-22.75</c:v>
                </c:pt>
                <c:pt idx="147">
                  <c:v>-22.7</c:v>
                </c:pt>
                <c:pt idx="148">
                  <c:v>-22.65</c:v>
                </c:pt>
                <c:pt idx="149">
                  <c:v>-22.6</c:v>
                </c:pt>
                <c:pt idx="150">
                  <c:v>-22.55</c:v>
                </c:pt>
                <c:pt idx="151">
                  <c:v>-22.5</c:v>
                </c:pt>
                <c:pt idx="152">
                  <c:v>-22.45</c:v>
                </c:pt>
                <c:pt idx="153">
                  <c:v>-22.4</c:v>
                </c:pt>
                <c:pt idx="154">
                  <c:v>-22.35</c:v>
                </c:pt>
                <c:pt idx="155">
                  <c:v>-22.3</c:v>
                </c:pt>
                <c:pt idx="156">
                  <c:v>-22.25</c:v>
                </c:pt>
                <c:pt idx="157">
                  <c:v>-22.2</c:v>
                </c:pt>
                <c:pt idx="158">
                  <c:v>-22.15</c:v>
                </c:pt>
                <c:pt idx="159">
                  <c:v>-22.1</c:v>
                </c:pt>
                <c:pt idx="160">
                  <c:v>-22.05</c:v>
                </c:pt>
                <c:pt idx="161">
                  <c:v>-22</c:v>
                </c:pt>
                <c:pt idx="162">
                  <c:v>-21.95</c:v>
                </c:pt>
                <c:pt idx="163">
                  <c:v>-21.9</c:v>
                </c:pt>
                <c:pt idx="164">
                  <c:v>-21.85</c:v>
                </c:pt>
                <c:pt idx="165">
                  <c:v>-21.8</c:v>
                </c:pt>
                <c:pt idx="166">
                  <c:v>-21.75</c:v>
                </c:pt>
                <c:pt idx="167">
                  <c:v>-21.7</c:v>
                </c:pt>
                <c:pt idx="168">
                  <c:v>-21.65</c:v>
                </c:pt>
                <c:pt idx="169">
                  <c:v>-21.6</c:v>
                </c:pt>
                <c:pt idx="170">
                  <c:v>-21.55</c:v>
                </c:pt>
                <c:pt idx="171">
                  <c:v>-21.5</c:v>
                </c:pt>
                <c:pt idx="172">
                  <c:v>-21.45</c:v>
                </c:pt>
                <c:pt idx="173">
                  <c:v>-21.4</c:v>
                </c:pt>
                <c:pt idx="174">
                  <c:v>-21.35</c:v>
                </c:pt>
                <c:pt idx="175">
                  <c:v>-21.3</c:v>
                </c:pt>
                <c:pt idx="176">
                  <c:v>-21.25</c:v>
                </c:pt>
                <c:pt idx="177">
                  <c:v>-21.2</c:v>
                </c:pt>
                <c:pt idx="178">
                  <c:v>-21.15</c:v>
                </c:pt>
                <c:pt idx="179">
                  <c:v>-21.1</c:v>
                </c:pt>
                <c:pt idx="180">
                  <c:v>-21.05</c:v>
                </c:pt>
                <c:pt idx="181">
                  <c:v>-21</c:v>
                </c:pt>
                <c:pt idx="182">
                  <c:v>-20.95</c:v>
                </c:pt>
                <c:pt idx="183">
                  <c:v>-20.9</c:v>
                </c:pt>
                <c:pt idx="184">
                  <c:v>-20.85</c:v>
                </c:pt>
                <c:pt idx="185">
                  <c:v>-20.8</c:v>
                </c:pt>
                <c:pt idx="186">
                  <c:v>-20.75</c:v>
                </c:pt>
                <c:pt idx="187">
                  <c:v>-20.7</c:v>
                </c:pt>
                <c:pt idx="188">
                  <c:v>-20.65</c:v>
                </c:pt>
                <c:pt idx="189">
                  <c:v>-20.6</c:v>
                </c:pt>
                <c:pt idx="190">
                  <c:v>-20.55</c:v>
                </c:pt>
                <c:pt idx="191">
                  <c:v>-20.5</c:v>
                </c:pt>
                <c:pt idx="192">
                  <c:v>-20.45</c:v>
                </c:pt>
                <c:pt idx="193">
                  <c:v>-20.399999999999999</c:v>
                </c:pt>
                <c:pt idx="194">
                  <c:v>-20.350000000000001</c:v>
                </c:pt>
                <c:pt idx="195">
                  <c:v>-20.3</c:v>
                </c:pt>
                <c:pt idx="196">
                  <c:v>-20.25</c:v>
                </c:pt>
                <c:pt idx="197">
                  <c:v>-20.2</c:v>
                </c:pt>
                <c:pt idx="198">
                  <c:v>-20.149999999999999</c:v>
                </c:pt>
                <c:pt idx="199">
                  <c:v>-20.100000000000001</c:v>
                </c:pt>
                <c:pt idx="200">
                  <c:v>-20.05</c:v>
                </c:pt>
                <c:pt idx="201">
                  <c:v>-20</c:v>
                </c:pt>
                <c:pt idx="202">
                  <c:v>-19.95</c:v>
                </c:pt>
                <c:pt idx="203">
                  <c:v>-19.899999999999999</c:v>
                </c:pt>
                <c:pt idx="204">
                  <c:v>-19.850000000000001</c:v>
                </c:pt>
                <c:pt idx="205">
                  <c:v>-19.8</c:v>
                </c:pt>
                <c:pt idx="206">
                  <c:v>-19.75</c:v>
                </c:pt>
                <c:pt idx="207">
                  <c:v>-19.7</c:v>
                </c:pt>
                <c:pt idx="208">
                  <c:v>-19.649999999999999</c:v>
                </c:pt>
                <c:pt idx="209">
                  <c:v>-19.600000000000001</c:v>
                </c:pt>
                <c:pt idx="210">
                  <c:v>-19.55</c:v>
                </c:pt>
                <c:pt idx="211">
                  <c:v>-19.5</c:v>
                </c:pt>
                <c:pt idx="212">
                  <c:v>-19.45</c:v>
                </c:pt>
                <c:pt idx="213">
                  <c:v>-19.399999999999999</c:v>
                </c:pt>
                <c:pt idx="214">
                  <c:v>-19.350000000000001</c:v>
                </c:pt>
                <c:pt idx="215">
                  <c:v>-19.3</c:v>
                </c:pt>
                <c:pt idx="216">
                  <c:v>-19.25</c:v>
                </c:pt>
                <c:pt idx="217">
                  <c:v>-19.2</c:v>
                </c:pt>
                <c:pt idx="218">
                  <c:v>-19.149999999999999</c:v>
                </c:pt>
                <c:pt idx="219">
                  <c:v>-19.100000000000001</c:v>
                </c:pt>
                <c:pt idx="220">
                  <c:v>-19.05</c:v>
                </c:pt>
                <c:pt idx="221">
                  <c:v>-19</c:v>
                </c:pt>
                <c:pt idx="222">
                  <c:v>-18.95</c:v>
                </c:pt>
                <c:pt idx="223">
                  <c:v>-18.899999999999999</c:v>
                </c:pt>
                <c:pt idx="224">
                  <c:v>-18.850000000000001</c:v>
                </c:pt>
                <c:pt idx="225">
                  <c:v>-18.8</c:v>
                </c:pt>
                <c:pt idx="226">
                  <c:v>-18.75</c:v>
                </c:pt>
                <c:pt idx="227">
                  <c:v>-18.7</c:v>
                </c:pt>
                <c:pt idx="228">
                  <c:v>-18.649999999999999</c:v>
                </c:pt>
                <c:pt idx="229">
                  <c:v>-18.600000000000001</c:v>
                </c:pt>
                <c:pt idx="230">
                  <c:v>-18.55</c:v>
                </c:pt>
                <c:pt idx="231">
                  <c:v>-18.5</c:v>
                </c:pt>
                <c:pt idx="232">
                  <c:v>-18.45</c:v>
                </c:pt>
                <c:pt idx="233">
                  <c:v>-18.399999999999999</c:v>
                </c:pt>
                <c:pt idx="234">
                  <c:v>-18.350000000000001</c:v>
                </c:pt>
                <c:pt idx="235">
                  <c:v>-18.3</c:v>
                </c:pt>
                <c:pt idx="236">
                  <c:v>-18.25</c:v>
                </c:pt>
                <c:pt idx="237">
                  <c:v>-18.2</c:v>
                </c:pt>
                <c:pt idx="238">
                  <c:v>-18.149999999999999</c:v>
                </c:pt>
                <c:pt idx="239">
                  <c:v>-18.100000000000001</c:v>
                </c:pt>
                <c:pt idx="240">
                  <c:v>-18.05</c:v>
                </c:pt>
                <c:pt idx="241">
                  <c:v>-18</c:v>
                </c:pt>
                <c:pt idx="242">
                  <c:v>-17.95</c:v>
                </c:pt>
                <c:pt idx="243">
                  <c:v>-17.899999999999999</c:v>
                </c:pt>
                <c:pt idx="244">
                  <c:v>-17.850000000000001</c:v>
                </c:pt>
                <c:pt idx="245">
                  <c:v>-17.8</c:v>
                </c:pt>
                <c:pt idx="246">
                  <c:v>-17.75</c:v>
                </c:pt>
                <c:pt idx="247">
                  <c:v>-17.7</c:v>
                </c:pt>
                <c:pt idx="248">
                  <c:v>-17.649999999999999</c:v>
                </c:pt>
                <c:pt idx="249">
                  <c:v>-17.600000000000001</c:v>
                </c:pt>
                <c:pt idx="250">
                  <c:v>-17.55</c:v>
                </c:pt>
                <c:pt idx="251">
                  <c:v>-17.5</c:v>
                </c:pt>
                <c:pt idx="252">
                  <c:v>-17.45</c:v>
                </c:pt>
                <c:pt idx="253">
                  <c:v>-17.399999999999999</c:v>
                </c:pt>
                <c:pt idx="254">
                  <c:v>-17.350000000000001</c:v>
                </c:pt>
                <c:pt idx="255">
                  <c:v>-17.3</c:v>
                </c:pt>
                <c:pt idx="256">
                  <c:v>-17.25</c:v>
                </c:pt>
                <c:pt idx="257">
                  <c:v>-17.2</c:v>
                </c:pt>
                <c:pt idx="258">
                  <c:v>-17.149999999999999</c:v>
                </c:pt>
                <c:pt idx="259">
                  <c:v>-17.100000000000001</c:v>
                </c:pt>
                <c:pt idx="260">
                  <c:v>-17.05</c:v>
                </c:pt>
                <c:pt idx="261">
                  <c:v>-17</c:v>
                </c:pt>
                <c:pt idx="262">
                  <c:v>-16.95</c:v>
                </c:pt>
                <c:pt idx="263">
                  <c:v>-16.899999999999999</c:v>
                </c:pt>
                <c:pt idx="264">
                  <c:v>-16.850000000000001</c:v>
                </c:pt>
                <c:pt idx="265">
                  <c:v>-16.8</c:v>
                </c:pt>
                <c:pt idx="266">
                  <c:v>-16.75</c:v>
                </c:pt>
                <c:pt idx="267">
                  <c:v>-16.7</c:v>
                </c:pt>
                <c:pt idx="268">
                  <c:v>-16.649999999999999</c:v>
                </c:pt>
                <c:pt idx="269">
                  <c:v>-16.600000000000001</c:v>
                </c:pt>
                <c:pt idx="270">
                  <c:v>-16.55</c:v>
                </c:pt>
                <c:pt idx="271">
                  <c:v>-16.5</c:v>
                </c:pt>
                <c:pt idx="272">
                  <c:v>-16.45</c:v>
                </c:pt>
                <c:pt idx="273">
                  <c:v>-16.399999999999999</c:v>
                </c:pt>
                <c:pt idx="274">
                  <c:v>-16.350000000000001</c:v>
                </c:pt>
                <c:pt idx="275">
                  <c:v>-16.3</c:v>
                </c:pt>
                <c:pt idx="276">
                  <c:v>-16.25</c:v>
                </c:pt>
                <c:pt idx="277">
                  <c:v>-16.2</c:v>
                </c:pt>
                <c:pt idx="278">
                  <c:v>-16.149999999999999</c:v>
                </c:pt>
                <c:pt idx="279">
                  <c:v>-16.100000000000001</c:v>
                </c:pt>
                <c:pt idx="280">
                  <c:v>-16.05</c:v>
                </c:pt>
                <c:pt idx="281">
                  <c:v>-16</c:v>
                </c:pt>
                <c:pt idx="282">
                  <c:v>-15.95</c:v>
                </c:pt>
                <c:pt idx="283">
                  <c:v>-15.9</c:v>
                </c:pt>
                <c:pt idx="284">
                  <c:v>-15.85</c:v>
                </c:pt>
                <c:pt idx="285">
                  <c:v>-15.8</c:v>
                </c:pt>
                <c:pt idx="286">
                  <c:v>-15.75</c:v>
                </c:pt>
                <c:pt idx="287">
                  <c:v>-15.7</c:v>
                </c:pt>
                <c:pt idx="288">
                  <c:v>-15.65</c:v>
                </c:pt>
                <c:pt idx="289">
                  <c:v>-15.6</c:v>
                </c:pt>
                <c:pt idx="290">
                  <c:v>-15.55</c:v>
                </c:pt>
                <c:pt idx="291">
                  <c:v>-15.5</c:v>
                </c:pt>
                <c:pt idx="292">
                  <c:v>-15.45</c:v>
                </c:pt>
                <c:pt idx="293">
                  <c:v>-15.4</c:v>
                </c:pt>
                <c:pt idx="294">
                  <c:v>-15.35</c:v>
                </c:pt>
                <c:pt idx="295">
                  <c:v>-15.3</c:v>
                </c:pt>
                <c:pt idx="296">
                  <c:v>-15.25</c:v>
                </c:pt>
                <c:pt idx="297">
                  <c:v>-15.2</c:v>
                </c:pt>
                <c:pt idx="298">
                  <c:v>-15.15</c:v>
                </c:pt>
                <c:pt idx="299">
                  <c:v>-15.1</c:v>
                </c:pt>
                <c:pt idx="300">
                  <c:v>-15.05</c:v>
                </c:pt>
                <c:pt idx="301">
                  <c:v>-15</c:v>
                </c:pt>
                <c:pt idx="302">
                  <c:v>-14.95</c:v>
                </c:pt>
                <c:pt idx="303">
                  <c:v>-14.9</c:v>
                </c:pt>
                <c:pt idx="304">
                  <c:v>-14.85</c:v>
                </c:pt>
                <c:pt idx="305">
                  <c:v>-14.8</c:v>
                </c:pt>
                <c:pt idx="306">
                  <c:v>-14.75</c:v>
                </c:pt>
                <c:pt idx="307">
                  <c:v>-14.7</c:v>
                </c:pt>
                <c:pt idx="308">
                  <c:v>-14.65</c:v>
                </c:pt>
                <c:pt idx="309">
                  <c:v>-14.6</c:v>
                </c:pt>
                <c:pt idx="310">
                  <c:v>-14.55</c:v>
                </c:pt>
                <c:pt idx="311">
                  <c:v>-14.5</c:v>
                </c:pt>
                <c:pt idx="312">
                  <c:v>-14.45</c:v>
                </c:pt>
                <c:pt idx="313">
                  <c:v>-14.4</c:v>
                </c:pt>
                <c:pt idx="314">
                  <c:v>-14.35</c:v>
                </c:pt>
                <c:pt idx="315">
                  <c:v>-14.3</c:v>
                </c:pt>
                <c:pt idx="316">
                  <c:v>-14.25</c:v>
                </c:pt>
                <c:pt idx="317">
                  <c:v>-14.2</c:v>
                </c:pt>
                <c:pt idx="318">
                  <c:v>-14.15</c:v>
                </c:pt>
                <c:pt idx="319">
                  <c:v>-14.1</c:v>
                </c:pt>
                <c:pt idx="320">
                  <c:v>-14.05</c:v>
                </c:pt>
                <c:pt idx="321">
                  <c:v>-14</c:v>
                </c:pt>
                <c:pt idx="322">
                  <c:v>-13.95</c:v>
                </c:pt>
                <c:pt idx="323">
                  <c:v>-13.9</c:v>
                </c:pt>
                <c:pt idx="324">
                  <c:v>-13.85</c:v>
                </c:pt>
                <c:pt idx="325">
                  <c:v>-13.8</c:v>
                </c:pt>
                <c:pt idx="326">
                  <c:v>-13.75</c:v>
                </c:pt>
                <c:pt idx="327">
                  <c:v>-13.7</c:v>
                </c:pt>
                <c:pt idx="328">
                  <c:v>-13.65</c:v>
                </c:pt>
                <c:pt idx="329">
                  <c:v>-13.6</c:v>
                </c:pt>
                <c:pt idx="330">
                  <c:v>-13.55</c:v>
                </c:pt>
                <c:pt idx="331">
                  <c:v>-13.5</c:v>
                </c:pt>
                <c:pt idx="332">
                  <c:v>-13.45</c:v>
                </c:pt>
                <c:pt idx="333">
                  <c:v>-13.4</c:v>
                </c:pt>
                <c:pt idx="334">
                  <c:v>-13.35</c:v>
                </c:pt>
                <c:pt idx="335">
                  <c:v>-13.3</c:v>
                </c:pt>
                <c:pt idx="336">
                  <c:v>-13.25</c:v>
                </c:pt>
                <c:pt idx="337">
                  <c:v>-13.2</c:v>
                </c:pt>
                <c:pt idx="338">
                  <c:v>-13.15</c:v>
                </c:pt>
                <c:pt idx="339">
                  <c:v>-13.1</c:v>
                </c:pt>
                <c:pt idx="340">
                  <c:v>-13.05</c:v>
                </c:pt>
                <c:pt idx="341">
                  <c:v>-13</c:v>
                </c:pt>
                <c:pt idx="342">
                  <c:v>-12.95</c:v>
                </c:pt>
                <c:pt idx="343">
                  <c:v>-12.9</c:v>
                </c:pt>
                <c:pt idx="344">
                  <c:v>-12.85</c:v>
                </c:pt>
                <c:pt idx="345">
                  <c:v>-12.8</c:v>
                </c:pt>
                <c:pt idx="346">
                  <c:v>-12.75</c:v>
                </c:pt>
                <c:pt idx="347">
                  <c:v>-12.7</c:v>
                </c:pt>
                <c:pt idx="348">
                  <c:v>-12.65</c:v>
                </c:pt>
                <c:pt idx="349">
                  <c:v>-12.6</c:v>
                </c:pt>
                <c:pt idx="350">
                  <c:v>-12.55</c:v>
                </c:pt>
                <c:pt idx="351">
                  <c:v>-12.5</c:v>
                </c:pt>
                <c:pt idx="352">
                  <c:v>-12.45</c:v>
                </c:pt>
                <c:pt idx="353">
                  <c:v>-12.4</c:v>
                </c:pt>
                <c:pt idx="354">
                  <c:v>-12.35</c:v>
                </c:pt>
                <c:pt idx="355">
                  <c:v>-12.3</c:v>
                </c:pt>
                <c:pt idx="356">
                  <c:v>-12.25</c:v>
                </c:pt>
                <c:pt idx="357">
                  <c:v>-12.2</c:v>
                </c:pt>
                <c:pt idx="358">
                  <c:v>-12.15</c:v>
                </c:pt>
                <c:pt idx="359">
                  <c:v>-12.1</c:v>
                </c:pt>
                <c:pt idx="360">
                  <c:v>-12.05</c:v>
                </c:pt>
                <c:pt idx="361">
                  <c:v>-12</c:v>
                </c:pt>
                <c:pt idx="362">
                  <c:v>-11.95</c:v>
                </c:pt>
                <c:pt idx="363">
                  <c:v>-11.9</c:v>
                </c:pt>
                <c:pt idx="364">
                  <c:v>-11.85</c:v>
                </c:pt>
                <c:pt idx="365">
                  <c:v>-11.8</c:v>
                </c:pt>
                <c:pt idx="366">
                  <c:v>-11.75</c:v>
                </c:pt>
                <c:pt idx="367">
                  <c:v>-11.7</c:v>
                </c:pt>
                <c:pt idx="368">
                  <c:v>-11.65</c:v>
                </c:pt>
                <c:pt idx="369">
                  <c:v>-11.6</c:v>
                </c:pt>
                <c:pt idx="370">
                  <c:v>-11.55</c:v>
                </c:pt>
                <c:pt idx="371">
                  <c:v>-11.5</c:v>
                </c:pt>
                <c:pt idx="372">
                  <c:v>-11.45</c:v>
                </c:pt>
                <c:pt idx="373">
                  <c:v>-11.4</c:v>
                </c:pt>
                <c:pt idx="374">
                  <c:v>-11.35</c:v>
                </c:pt>
                <c:pt idx="375">
                  <c:v>-11.3</c:v>
                </c:pt>
                <c:pt idx="376">
                  <c:v>-11.25</c:v>
                </c:pt>
                <c:pt idx="377">
                  <c:v>-11.2</c:v>
                </c:pt>
                <c:pt idx="378">
                  <c:v>-11.15</c:v>
                </c:pt>
                <c:pt idx="379">
                  <c:v>-11.1</c:v>
                </c:pt>
                <c:pt idx="380">
                  <c:v>-11.05</c:v>
                </c:pt>
                <c:pt idx="381">
                  <c:v>-11</c:v>
                </c:pt>
                <c:pt idx="382">
                  <c:v>-10.95</c:v>
                </c:pt>
                <c:pt idx="383">
                  <c:v>-10.9</c:v>
                </c:pt>
                <c:pt idx="384">
                  <c:v>-10.85</c:v>
                </c:pt>
                <c:pt idx="385">
                  <c:v>-10.8</c:v>
                </c:pt>
                <c:pt idx="386">
                  <c:v>-10.75</c:v>
                </c:pt>
                <c:pt idx="387">
                  <c:v>-10.7</c:v>
                </c:pt>
                <c:pt idx="388">
                  <c:v>-10.65</c:v>
                </c:pt>
                <c:pt idx="389">
                  <c:v>-10.6</c:v>
                </c:pt>
                <c:pt idx="390">
                  <c:v>-10.55</c:v>
                </c:pt>
                <c:pt idx="391">
                  <c:v>-10.5</c:v>
                </c:pt>
                <c:pt idx="392">
                  <c:v>-10.45</c:v>
                </c:pt>
                <c:pt idx="393">
                  <c:v>-10.4</c:v>
                </c:pt>
                <c:pt idx="394">
                  <c:v>-10.35</c:v>
                </c:pt>
                <c:pt idx="395">
                  <c:v>-10.3</c:v>
                </c:pt>
                <c:pt idx="396">
                  <c:v>-10.25</c:v>
                </c:pt>
                <c:pt idx="397">
                  <c:v>-10.199999999999999</c:v>
                </c:pt>
                <c:pt idx="398">
                  <c:v>-10.15</c:v>
                </c:pt>
                <c:pt idx="399">
                  <c:v>-10.1</c:v>
                </c:pt>
                <c:pt idx="400">
                  <c:v>-10.050000000000001</c:v>
                </c:pt>
                <c:pt idx="401">
                  <c:v>-10</c:v>
                </c:pt>
                <c:pt idx="402">
                  <c:v>-9.9499999999999993</c:v>
                </c:pt>
                <c:pt idx="403">
                  <c:v>-9.9</c:v>
                </c:pt>
                <c:pt idx="404">
                  <c:v>-9.85</c:v>
                </c:pt>
                <c:pt idx="405">
                  <c:v>-9.8000000000000007</c:v>
                </c:pt>
                <c:pt idx="406">
                  <c:v>-9.75</c:v>
                </c:pt>
                <c:pt idx="407">
                  <c:v>-9.6999999999999993</c:v>
                </c:pt>
                <c:pt idx="408">
                  <c:v>-9.65</c:v>
                </c:pt>
                <c:pt idx="409">
                  <c:v>-9.6</c:v>
                </c:pt>
                <c:pt idx="410">
                  <c:v>-9.5500000000000007</c:v>
                </c:pt>
                <c:pt idx="411">
                  <c:v>-9.5</c:v>
                </c:pt>
                <c:pt idx="412">
                  <c:v>-9.4499999999999993</c:v>
                </c:pt>
                <c:pt idx="413">
                  <c:v>-9.4</c:v>
                </c:pt>
                <c:pt idx="414">
                  <c:v>-9.35</c:v>
                </c:pt>
                <c:pt idx="415">
                  <c:v>-9.3000000000000007</c:v>
                </c:pt>
                <c:pt idx="416">
                  <c:v>-9.25</c:v>
                </c:pt>
                <c:pt idx="417">
                  <c:v>-9.1999999999999993</c:v>
                </c:pt>
                <c:pt idx="418">
                  <c:v>-9.15</c:v>
                </c:pt>
                <c:pt idx="419">
                  <c:v>-9.1</c:v>
                </c:pt>
                <c:pt idx="420">
                  <c:v>-9.0500000000000007</c:v>
                </c:pt>
                <c:pt idx="421">
                  <c:v>-9</c:v>
                </c:pt>
                <c:pt idx="422">
                  <c:v>-8.9499999999999993</c:v>
                </c:pt>
                <c:pt idx="423">
                  <c:v>-8.9</c:v>
                </c:pt>
                <c:pt idx="424">
                  <c:v>-8.85</c:v>
                </c:pt>
                <c:pt idx="425">
                  <c:v>-8.8000000000000007</c:v>
                </c:pt>
                <c:pt idx="426">
                  <c:v>-8.75</c:v>
                </c:pt>
                <c:pt idx="427">
                  <c:v>-8.6999999999999993</c:v>
                </c:pt>
                <c:pt idx="428">
                  <c:v>-8.65</c:v>
                </c:pt>
                <c:pt idx="429">
                  <c:v>-8.6</c:v>
                </c:pt>
                <c:pt idx="430">
                  <c:v>-8.5500000000000007</c:v>
                </c:pt>
                <c:pt idx="431">
                  <c:v>-8.5</c:v>
                </c:pt>
                <c:pt idx="432">
                  <c:v>-8.4499999999999993</c:v>
                </c:pt>
                <c:pt idx="433">
                  <c:v>-8.4</c:v>
                </c:pt>
                <c:pt idx="434">
                  <c:v>-8.35</c:v>
                </c:pt>
                <c:pt idx="435">
                  <c:v>-8.3000000000000007</c:v>
                </c:pt>
                <c:pt idx="436">
                  <c:v>-8.25</c:v>
                </c:pt>
                <c:pt idx="437">
                  <c:v>-8.1999999999999993</c:v>
                </c:pt>
                <c:pt idx="438">
                  <c:v>-8.15</c:v>
                </c:pt>
                <c:pt idx="439">
                  <c:v>-8.1</c:v>
                </c:pt>
                <c:pt idx="440">
                  <c:v>-8.0500000000000007</c:v>
                </c:pt>
                <c:pt idx="441">
                  <c:v>-8</c:v>
                </c:pt>
                <c:pt idx="442">
                  <c:v>-7.95</c:v>
                </c:pt>
                <c:pt idx="443">
                  <c:v>-7.9</c:v>
                </c:pt>
                <c:pt idx="444">
                  <c:v>-7.85</c:v>
                </c:pt>
                <c:pt idx="445">
                  <c:v>-7.8</c:v>
                </c:pt>
                <c:pt idx="446">
                  <c:v>-7.75</c:v>
                </c:pt>
                <c:pt idx="447">
                  <c:v>-7.7</c:v>
                </c:pt>
                <c:pt idx="448">
                  <c:v>-7.65</c:v>
                </c:pt>
                <c:pt idx="449">
                  <c:v>-7.6</c:v>
                </c:pt>
                <c:pt idx="450">
                  <c:v>-7.55</c:v>
                </c:pt>
                <c:pt idx="451">
                  <c:v>-7.5</c:v>
                </c:pt>
                <c:pt idx="452">
                  <c:v>-7.45</c:v>
                </c:pt>
                <c:pt idx="453">
                  <c:v>-7.4</c:v>
                </c:pt>
                <c:pt idx="454">
                  <c:v>-7.35</c:v>
                </c:pt>
                <c:pt idx="455">
                  <c:v>-7.3</c:v>
                </c:pt>
                <c:pt idx="456">
                  <c:v>-7.25</c:v>
                </c:pt>
                <c:pt idx="457">
                  <c:v>-7.2</c:v>
                </c:pt>
                <c:pt idx="458">
                  <c:v>-7.15</c:v>
                </c:pt>
                <c:pt idx="459">
                  <c:v>-7.1</c:v>
                </c:pt>
                <c:pt idx="460">
                  <c:v>-7.05</c:v>
                </c:pt>
                <c:pt idx="461">
                  <c:v>-7</c:v>
                </c:pt>
                <c:pt idx="462">
                  <c:v>-6.95</c:v>
                </c:pt>
                <c:pt idx="463">
                  <c:v>-6.9</c:v>
                </c:pt>
                <c:pt idx="464">
                  <c:v>-6.85</c:v>
                </c:pt>
                <c:pt idx="465">
                  <c:v>-6.8</c:v>
                </c:pt>
                <c:pt idx="466">
                  <c:v>-6.75</c:v>
                </c:pt>
                <c:pt idx="467">
                  <c:v>-6.7</c:v>
                </c:pt>
                <c:pt idx="468">
                  <c:v>-6.65</c:v>
                </c:pt>
                <c:pt idx="469">
                  <c:v>-6.6</c:v>
                </c:pt>
                <c:pt idx="470">
                  <c:v>-6.55</c:v>
                </c:pt>
                <c:pt idx="471">
                  <c:v>-6.5</c:v>
                </c:pt>
                <c:pt idx="472">
                  <c:v>-6.45</c:v>
                </c:pt>
                <c:pt idx="473">
                  <c:v>-6.4</c:v>
                </c:pt>
                <c:pt idx="474">
                  <c:v>-6.35</c:v>
                </c:pt>
                <c:pt idx="475">
                  <c:v>-6.3</c:v>
                </c:pt>
                <c:pt idx="476">
                  <c:v>-6.25</c:v>
                </c:pt>
                <c:pt idx="477">
                  <c:v>-6.2</c:v>
                </c:pt>
                <c:pt idx="478">
                  <c:v>-6.15</c:v>
                </c:pt>
                <c:pt idx="479">
                  <c:v>-6.1</c:v>
                </c:pt>
                <c:pt idx="480">
                  <c:v>-6.05</c:v>
                </c:pt>
                <c:pt idx="481">
                  <c:v>-6</c:v>
                </c:pt>
                <c:pt idx="482">
                  <c:v>-5.95</c:v>
                </c:pt>
                <c:pt idx="483">
                  <c:v>-5.9</c:v>
                </c:pt>
                <c:pt idx="484">
                  <c:v>-5.85</c:v>
                </c:pt>
                <c:pt idx="485">
                  <c:v>-5.8</c:v>
                </c:pt>
                <c:pt idx="486">
                  <c:v>-5.75</c:v>
                </c:pt>
                <c:pt idx="487">
                  <c:v>-5.7</c:v>
                </c:pt>
                <c:pt idx="488">
                  <c:v>-5.65</c:v>
                </c:pt>
                <c:pt idx="489">
                  <c:v>-5.6</c:v>
                </c:pt>
                <c:pt idx="490">
                  <c:v>-5.55</c:v>
                </c:pt>
                <c:pt idx="491">
                  <c:v>-5.5</c:v>
                </c:pt>
                <c:pt idx="492">
                  <c:v>-5.45</c:v>
                </c:pt>
                <c:pt idx="493">
                  <c:v>-5.4</c:v>
                </c:pt>
                <c:pt idx="494">
                  <c:v>-5.35</c:v>
                </c:pt>
                <c:pt idx="495">
                  <c:v>-5.3</c:v>
                </c:pt>
                <c:pt idx="496">
                  <c:v>-5.25</c:v>
                </c:pt>
                <c:pt idx="497">
                  <c:v>-5.2</c:v>
                </c:pt>
                <c:pt idx="498">
                  <c:v>-5.15</c:v>
                </c:pt>
                <c:pt idx="499">
                  <c:v>-5.0999999999999996</c:v>
                </c:pt>
                <c:pt idx="500">
                  <c:v>-5.05</c:v>
                </c:pt>
                <c:pt idx="501">
                  <c:v>-5</c:v>
                </c:pt>
                <c:pt idx="502">
                  <c:v>-4.95</c:v>
                </c:pt>
                <c:pt idx="503">
                  <c:v>-4.9000000000000004</c:v>
                </c:pt>
                <c:pt idx="504">
                  <c:v>-4.8499999999999996</c:v>
                </c:pt>
                <c:pt idx="505">
                  <c:v>-4.8</c:v>
                </c:pt>
                <c:pt idx="506">
                  <c:v>-4.75</c:v>
                </c:pt>
                <c:pt idx="507">
                  <c:v>-4.7</c:v>
                </c:pt>
                <c:pt idx="508">
                  <c:v>-4.6500000000000004</c:v>
                </c:pt>
                <c:pt idx="509">
                  <c:v>-4.5999999999999996</c:v>
                </c:pt>
                <c:pt idx="510">
                  <c:v>-4.55</c:v>
                </c:pt>
                <c:pt idx="511">
                  <c:v>-4.5</c:v>
                </c:pt>
                <c:pt idx="512">
                  <c:v>-4.45</c:v>
                </c:pt>
                <c:pt idx="513">
                  <c:v>-4.4000000000000004</c:v>
                </c:pt>
                <c:pt idx="514">
                  <c:v>-4.3499999999999996</c:v>
                </c:pt>
                <c:pt idx="515">
                  <c:v>-4.3</c:v>
                </c:pt>
                <c:pt idx="516">
                  <c:v>-4.25</c:v>
                </c:pt>
                <c:pt idx="517">
                  <c:v>-4.2</c:v>
                </c:pt>
                <c:pt idx="518">
                  <c:v>-4.1500000000000004</c:v>
                </c:pt>
                <c:pt idx="519">
                  <c:v>-4.0999999999999996</c:v>
                </c:pt>
                <c:pt idx="520">
                  <c:v>-4.05</c:v>
                </c:pt>
                <c:pt idx="521">
                  <c:v>-4</c:v>
                </c:pt>
                <c:pt idx="522">
                  <c:v>-3.95</c:v>
                </c:pt>
                <c:pt idx="523">
                  <c:v>-3.9</c:v>
                </c:pt>
                <c:pt idx="524">
                  <c:v>-3.85</c:v>
                </c:pt>
                <c:pt idx="525">
                  <c:v>-3.8</c:v>
                </c:pt>
                <c:pt idx="526">
                  <c:v>-3.75</c:v>
                </c:pt>
                <c:pt idx="527">
                  <c:v>-3.7</c:v>
                </c:pt>
                <c:pt idx="528">
                  <c:v>-3.65</c:v>
                </c:pt>
                <c:pt idx="529">
                  <c:v>-3.6</c:v>
                </c:pt>
                <c:pt idx="530">
                  <c:v>-3.55</c:v>
                </c:pt>
                <c:pt idx="531">
                  <c:v>-3.5</c:v>
                </c:pt>
                <c:pt idx="532">
                  <c:v>-3.45</c:v>
                </c:pt>
                <c:pt idx="533">
                  <c:v>-3.4</c:v>
                </c:pt>
                <c:pt idx="534">
                  <c:v>-3.35</c:v>
                </c:pt>
                <c:pt idx="535">
                  <c:v>-3.3</c:v>
                </c:pt>
                <c:pt idx="536">
                  <c:v>-3.25</c:v>
                </c:pt>
                <c:pt idx="537">
                  <c:v>-3.2</c:v>
                </c:pt>
                <c:pt idx="538">
                  <c:v>-3.15</c:v>
                </c:pt>
                <c:pt idx="539">
                  <c:v>-3.1</c:v>
                </c:pt>
                <c:pt idx="540">
                  <c:v>-3.05</c:v>
                </c:pt>
                <c:pt idx="541">
                  <c:v>-3</c:v>
                </c:pt>
                <c:pt idx="542">
                  <c:v>-2.95</c:v>
                </c:pt>
                <c:pt idx="543">
                  <c:v>-2.9</c:v>
                </c:pt>
                <c:pt idx="544">
                  <c:v>-2.85</c:v>
                </c:pt>
                <c:pt idx="545">
                  <c:v>-2.8</c:v>
                </c:pt>
                <c:pt idx="546">
                  <c:v>-2.75</c:v>
                </c:pt>
                <c:pt idx="547">
                  <c:v>-2.7</c:v>
                </c:pt>
                <c:pt idx="548">
                  <c:v>-2.65</c:v>
                </c:pt>
                <c:pt idx="549">
                  <c:v>-2.6</c:v>
                </c:pt>
                <c:pt idx="550">
                  <c:v>-2.5499999999999998</c:v>
                </c:pt>
                <c:pt idx="551">
                  <c:v>-2.5</c:v>
                </c:pt>
                <c:pt idx="552">
                  <c:v>-2.4500000000000002</c:v>
                </c:pt>
                <c:pt idx="553">
                  <c:v>-2.4</c:v>
                </c:pt>
                <c:pt idx="554">
                  <c:v>-2.35</c:v>
                </c:pt>
                <c:pt idx="555">
                  <c:v>-2.2999999999999998</c:v>
                </c:pt>
                <c:pt idx="556">
                  <c:v>-2.25</c:v>
                </c:pt>
                <c:pt idx="557">
                  <c:v>-2.2000000000000002</c:v>
                </c:pt>
                <c:pt idx="558">
                  <c:v>-2.15</c:v>
                </c:pt>
                <c:pt idx="559">
                  <c:v>-2.1</c:v>
                </c:pt>
                <c:pt idx="560">
                  <c:v>-2.0499999999999998</c:v>
                </c:pt>
                <c:pt idx="561">
                  <c:v>-2</c:v>
                </c:pt>
                <c:pt idx="562">
                  <c:v>-1.95</c:v>
                </c:pt>
                <c:pt idx="563">
                  <c:v>-1.9</c:v>
                </c:pt>
                <c:pt idx="564">
                  <c:v>-1.85</c:v>
                </c:pt>
                <c:pt idx="565">
                  <c:v>-1.8</c:v>
                </c:pt>
                <c:pt idx="566">
                  <c:v>-1.75</c:v>
                </c:pt>
                <c:pt idx="567">
                  <c:v>-1.7</c:v>
                </c:pt>
                <c:pt idx="568">
                  <c:v>-1.65</c:v>
                </c:pt>
                <c:pt idx="569">
                  <c:v>-1.6</c:v>
                </c:pt>
                <c:pt idx="570">
                  <c:v>-1.55</c:v>
                </c:pt>
                <c:pt idx="571">
                  <c:v>-1.5</c:v>
                </c:pt>
                <c:pt idx="572">
                  <c:v>-1.45</c:v>
                </c:pt>
                <c:pt idx="573">
                  <c:v>-1.4</c:v>
                </c:pt>
                <c:pt idx="574">
                  <c:v>-1.35</c:v>
                </c:pt>
                <c:pt idx="575">
                  <c:v>-1.3</c:v>
                </c:pt>
                <c:pt idx="576">
                  <c:v>-1.25</c:v>
                </c:pt>
                <c:pt idx="577">
                  <c:v>-1.2</c:v>
                </c:pt>
                <c:pt idx="578">
                  <c:v>-1.1499999999999999</c:v>
                </c:pt>
                <c:pt idx="579">
                  <c:v>-1.1000000000000001</c:v>
                </c:pt>
                <c:pt idx="580">
                  <c:v>-1.05</c:v>
                </c:pt>
                <c:pt idx="581">
                  <c:v>-1</c:v>
                </c:pt>
                <c:pt idx="582">
                  <c:v>-0.95</c:v>
                </c:pt>
                <c:pt idx="583">
                  <c:v>-0.9</c:v>
                </c:pt>
                <c:pt idx="584">
                  <c:v>-0.85</c:v>
                </c:pt>
                <c:pt idx="585">
                  <c:v>-0.8</c:v>
                </c:pt>
                <c:pt idx="586">
                  <c:v>-0.75</c:v>
                </c:pt>
                <c:pt idx="587">
                  <c:v>-0.7</c:v>
                </c:pt>
                <c:pt idx="588">
                  <c:v>-0.65</c:v>
                </c:pt>
                <c:pt idx="589">
                  <c:v>-0.6</c:v>
                </c:pt>
                <c:pt idx="590">
                  <c:v>-0.55000000000000004</c:v>
                </c:pt>
                <c:pt idx="591">
                  <c:v>-0.5</c:v>
                </c:pt>
                <c:pt idx="592">
                  <c:v>-0.45</c:v>
                </c:pt>
                <c:pt idx="593">
                  <c:v>-0.4</c:v>
                </c:pt>
                <c:pt idx="594">
                  <c:v>-0.35</c:v>
                </c:pt>
                <c:pt idx="595">
                  <c:v>-0.3</c:v>
                </c:pt>
                <c:pt idx="596">
                  <c:v>-0.25</c:v>
                </c:pt>
                <c:pt idx="597">
                  <c:v>-0.2</c:v>
                </c:pt>
                <c:pt idx="598">
                  <c:v>-0.15</c:v>
                </c:pt>
                <c:pt idx="599">
                  <c:v>-0.1</c:v>
                </c:pt>
                <c:pt idx="600">
                  <c:v>-0.05</c:v>
                </c:pt>
                <c:pt idx="601">
                  <c:v>0</c:v>
                </c:pt>
                <c:pt idx="602">
                  <c:v>0.05</c:v>
                </c:pt>
                <c:pt idx="603">
                  <c:v>0.1</c:v>
                </c:pt>
                <c:pt idx="604">
                  <c:v>0.15</c:v>
                </c:pt>
                <c:pt idx="605">
                  <c:v>0.2</c:v>
                </c:pt>
                <c:pt idx="606">
                  <c:v>0.25</c:v>
                </c:pt>
                <c:pt idx="607">
                  <c:v>0.3</c:v>
                </c:pt>
                <c:pt idx="608">
                  <c:v>0.35</c:v>
                </c:pt>
                <c:pt idx="609">
                  <c:v>0.4</c:v>
                </c:pt>
                <c:pt idx="610">
                  <c:v>0.45</c:v>
                </c:pt>
                <c:pt idx="611">
                  <c:v>0.5</c:v>
                </c:pt>
                <c:pt idx="612">
                  <c:v>0.55000000000000004</c:v>
                </c:pt>
                <c:pt idx="613">
                  <c:v>0.6</c:v>
                </c:pt>
                <c:pt idx="614">
                  <c:v>0.65</c:v>
                </c:pt>
                <c:pt idx="615">
                  <c:v>0.7</c:v>
                </c:pt>
                <c:pt idx="616">
                  <c:v>0.75</c:v>
                </c:pt>
                <c:pt idx="617">
                  <c:v>0.8</c:v>
                </c:pt>
                <c:pt idx="618">
                  <c:v>0.85</c:v>
                </c:pt>
                <c:pt idx="619">
                  <c:v>0.9</c:v>
                </c:pt>
                <c:pt idx="620">
                  <c:v>0.95</c:v>
                </c:pt>
                <c:pt idx="621">
                  <c:v>1</c:v>
                </c:pt>
                <c:pt idx="622">
                  <c:v>1.05</c:v>
                </c:pt>
                <c:pt idx="623">
                  <c:v>1.1000000000000001</c:v>
                </c:pt>
                <c:pt idx="624">
                  <c:v>1.1499999999999999</c:v>
                </c:pt>
                <c:pt idx="625">
                  <c:v>1.2</c:v>
                </c:pt>
                <c:pt idx="626">
                  <c:v>1.25</c:v>
                </c:pt>
                <c:pt idx="627">
                  <c:v>1.3</c:v>
                </c:pt>
                <c:pt idx="628">
                  <c:v>1.35</c:v>
                </c:pt>
                <c:pt idx="629">
                  <c:v>1.4</c:v>
                </c:pt>
                <c:pt idx="630">
                  <c:v>1.45</c:v>
                </c:pt>
                <c:pt idx="631">
                  <c:v>1.5</c:v>
                </c:pt>
                <c:pt idx="632">
                  <c:v>1.55</c:v>
                </c:pt>
                <c:pt idx="633">
                  <c:v>1.6</c:v>
                </c:pt>
                <c:pt idx="634">
                  <c:v>1.65</c:v>
                </c:pt>
                <c:pt idx="635">
                  <c:v>1.7</c:v>
                </c:pt>
                <c:pt idx="636">
                  <c:v>1.75</c:v>
                </c:pt>
                <c:pt idx="637">
                  <c:v>1.8</c:v>
                </c:pt>
                <c:pt idx="638">
                  <c:v>1.85</c:v>
                </c:pt>
                <c:pt idx="639">
                  <c:v>1.9</c:v>
                </c:pt>
                <c:pt idx="640">
                  <c:v>1.95</c:v>
                </c:pt>
                <c:pt idx="641">
                  <c:v>2</c:v>
                </c:pt>
                <c:pt idx="642">
                  <c:v>2.0499999999999998</c:v>
                </c:pt>
                <c:pt idx="643">
                  <c:v>2.1</c:v>
                </c:pt>
                <c:pt idx="644">
                  <c:v>2.15</c:v>
                </c:pt>
                <c:pt idx="645">
                  <c:v>2.2000000000000002</c:v>
                </c:pt>
                <c:pt idx="646">
                  <c:v>2.25</c:v>
                </c:pt>
                <c:pt idx="647">
                  <c:v>2.2999999999999998</c:v>
                </c:pt>
                <c:pt idx="648">
                  <c:v>2.35</c:v>
                </c:pt>
                <c:pt idx="649">
                  <c:v>2.4</c:v>
                </c:pt>
                <c:pt idx="650">
                  <c:v>2.4500000000000002</c:v>
                </c:pt>
                <c:pt idx="651">
                  <c:v>2.5</c:v>
                </c:pt>
                <c:pt idx="652">
                  <c:v>2.5499999999999998</c:v>
                </c:pt>
                <c:pt idx="653">
                  <c:v>2.6</c:v>
                </c:pt>
                <c:pt idx="654">
                  <c:v>2.65</c:v>
                </c:pt>
                <c:pt idx="655">
                  <c:v>2.7</c:v>
                </c:pt>
                <c:pt idx="656">
                  <c:v>2.75</c:v>
                </c:pt>
                <c:pt idx="657">
                  <c:v>2.8</c:v>
                </c:pt>
                <c:pt idx="658">
                  <c:v>2.85</c:v>
                </c:pt>
                <c:pt idx="659">
                  <c:v>2.9</c:v>
                </c:pt>
                <c:pt idx="660">
                  <c:v>2.95</c:v>
                </c:pt>
                <c:pt idx="661">
                  <c:v>3</c:v>
                </c:pt>
                <c:pt idx="662">
                  <c:v>3.05</c:v>
                </c:pt>
                <c:pt idx="663">
                  <c:v>3.1</c:v>
                </c:pt>
                <c:pt idx="664">
                  <c:v>3.15</c:v>
                </c:pt>
                <c:pt idx="665">
                  <c:v>3.2</c:v>
                </c:pt>
                <c:pt idx="666">
                  <c:v>3.25</c:v>
                </c:pt>
                <c:pt idx="667">
                  <c:v>3.3</c:v>
                </c:pt>
                <c:pt idx="668">
                  <c:v>3.35</c:v>
                </c:pt>
                <c:pt idx="669">
                  <c:v>3.4</c:v>
                </c:pt>
                <c:pt idx="670">
                  <c:v>3.45</c:v>
                </c:pt>
                <c:pt idx="671">
                  <c:v>3.5</c:v>
                </c:pt>
                <c:pt idx="672">
                  <c:v>3.55</c:v>
                </c:pt>
                <c:pt idx="673">
                  <c:v>3.6</c:v>
                </c:pt>
                <c:pt idx="674">
                  <c:v>3.65</c:v>
                </c:pt>
                <c:pt idx="675">
                  <c:v>3.7</c:v>
                </c:pt>
                <c:pt idx="676">
                  <c:v>3.75</c:v>
                </c:pt>
                <c:pt idx="677">
                  <c:v>3.8</c:v>
                </c:pt>
                <c:pt idx="678">
                  <c:v>3.85</c:v>
                </c:pt>
                <c:pt idx="679">
                  <c:v>3.9</c:v>
                </c:pt>
                <c:pt idx="680">
                  <c:v>3.95</c:v>
                </c:pt>
                <c:pt idx="681">
                  <c:v>4</c:v>
                </c:pt>
                <c:pt idx="682">
                  <c:v>4.05</c:v>
                </c:pt>
                <c:pt idx="683">
                  <c:v>4.0999999999999996</c:v>
                </c:pt>
                <c:pt idx="684">
                  <c:v>4.1500000000000004</c:v>
                </c:pt>
                <c:pt idx="685">
                  <c:v>4.2</c:v>
                </c:pt>
                <c:pt idx="686">
                  <c:v>4.25</c:v>
                </c:pt>
                <c:pt idx="687">
                  <c:v>4.3</c:v>
                </c:pt>
                <c:pt idx="688">
                  <c:v>4.3499999999999996</c:v>
                </c:pt>
                <c:pt idx="689">
                  <c:v>4.4000000000000004</c:v>
                </c:pt>
                <c:pt idx="690">
                  <c:v>4.45</c:v>
                </c:pt>
                <c:pt idx="691">
                  <c:v>4.5</c:v>
                </c:pt>
                <c:pt idx="692">
                  <c:v>4.55</c:v>
                </c:pt>
                <c:pt idx="693">
                  <c:v>4.5999999999999996</c:v>
                </c:pt>
                <c:pt idx="694">
                  <c:v>4.6500000000000004</c:v>
                </c:pt>
                <c:pt idx="695">
                  <c:v>4.7</c:v>
                </c:pt>
                <c:pt idx="696">
                  <c:v>4.75</c:v>
                </c:pt>
                <c:pt idx="697">
                  <c:v>4.8</c:v>
                </c:pt>
                <c:pt idx="698">
                  <c:v>4.8499999999999996</c:v>
                </c:pt>
                <c:pt idx="699">
                  <c:v>4.9000000000000004</c:v>
                </c:pt>
                <c:pt idx="700">
                  <c:v>4.95</c:v>
                </c:pt>
                <c:pt idx="701">
                  <c:v>5</c:v>
                </c:pt>
                <c:pt idx="702">
                  <c:v>5.05</c:v>
                </c:pt>
                <c:pt idx="703">
                  <c:v>5.0999999999999996</c:v>
                </c:pt>
                <c:pt idx="704">
                  <c:v>5.15</c:v>
                </c:pt>
                <c:pt idx="705">
                  <c:v>5.2</c:v>
                </c:pt>
                <c:pt idx="706">
                  <c:v>5.25</c:v>
                </c:pt>
                <c:pt idx="707">
                  <c:v>5.3</c:v>
                </c:pt>
                <c:pt idx="708">
                  <c:v>5.35</c:v>
                </c:pt>
                <c:pt idx="709">
                  <c:v>5.4</c:v>
                </c:pt>
                <c:pt idx="710">
                  <c:v>5.45</c:v>
                </c:pt>
                <c:pt idx="711">
                  <c:v>5.5</c:v>
                </c:pt>
                <c:pt idx="712">
                  <c:v>5.55</c:v>
                </c:pt>
                <c:pt idx="713">
                  <c:v>5.6</c:v>
                </c:pt>
                <c:pt idx="714">
                  <c:v>5.65</c:v>
                </c:pt>
                <c:pt idx="715">
                  <c:v>5.7</c:v>
                </c:pt>
                <c:pt idx="716">
                  <c:v>5.75</c:v>
                </c:pt>
                <c:pt idx="717">
                  <c:v>5.8</c:v>
                </c:pt>
                <c:pt idx="718">
                  <c:v>5.85</c:v>
                </c:pt>
                <c:pt idx="719">
                  <c:v>5.9</c:v>
                </c:pt>
                <c:pt idx="720">
                  <c:v>5.95</c:v>
                </c:pt>
                <c:pt idx="721">
                  <c:v>6</c:v>
                </c:pt>
                <c:pt idx="722">
                  <c:v>6.05</c:v>
                </c:pt>
                <c:pt idx="723">
                  <c:v>6.1</c:v>
                </c:pt>
                <c:pt idx="724">
                  <c:v>6.15</c:v>
                </c:pt>
                <c:pt idx="725">
                  <c:v>6.2</c:v>
                </c:pt>
                <c:pt idx="726">
                  <c:v>6.25</c:v>
                </c:pt>
                <c:pt idx="727">
                  <c:v>6.3</c:v>
                </c:pt>
                <c:pt idx="728">
                  <c:v>6.35</c:v>
                </c:pt>
                <c:pt idx="729">
                  <c:v>6.4</c:v>
                </c:pt>
                <c:pt idx="730">
                  <c:v>6.45</c:v>
                </c:pt>
                <c:pt idx="731">
                  <c:v>6.5</c:v>
                </c:pt>
                <c:pt idx="732">
                  <c:v>6.55</c:v>
                </c:pt>
                <c:pt idx="733">
                  <c:v>6.6</c:v>
                </c:pt>
                <c:pt idx="734">
                  <c:v>6.65</c:v>
                </c:pt>
                <c:pt idx="735">
                  <c:v>6.7</c:v>
                </c:pt>
                <c:pt idx="736">
                  <c:v>6.75</c:v>
                </c:pt>
                <c:pt idx="737">
                  <c:v>6.8</c:v>
                </c:pt>
                <c:pt idx="738">
                  <c:v>6.85</c:v>
                </c:pt>
                <c:pt idx="739">
                  <c:v>6.9</c:v>
                </c:pt>
                <c:pt idx="740">
                  <c:v>6.95</c:v>
                </c:pt>
                <c:pt idx="741">
                  <c:v>7</c:v>
                </c:pt>
                <c:pt idx="742">
                  <c:v>7.05</c:v>
                </c:pt>
                <c:pt idx="743">
                  <c:v>7.1</c:v>
                </c:pt>
                <c:pt idx="744">
                  <c:v>7.15</c:v>
                </c:pt>
                <c:pt idx="745">
                  <c:v>7.2</c:v>
                </c:pt>
                <c:pt idx="746">
                  <c:v>7.25</c:v>
                </c:pt>
                <c:pt idx="747">
                  <c:v>7.3</c:v>
                </c:pt>
                <c:pt idx="748">
                  <c:v>7.35</c:v>
                </c:pt>
                <c:pt idx="749">
                  <c:v>7.4</c:v>
                </c:pt>
                <c:pt idx="750">
                  <c:v>7.45</c:v>
                </c:pt>
                <c:pt idx="751">
                  <c:v>7.5</c:v>
                </c:pt>
                <c:pt idx="752">
                  <c:v>7.55</c:v>
                </c:pt>
                <c:pt idx="753">
                  <c:v>7.6</c:v>
                </c:pt>
                <c:pt idx="754">
                  <c:v>7.65</c:v>
                </c:pt>
                <c:pt idx="755">
                  <c:v>7.7</c:v>
                </c:pt>
                <c:pt idx="756">
                  <c:v>7.75</c:v>
                </c:pt>
                <c:pt idx="757">
                  <c:v>7.8</c:v>
                </c:pt>
                <c:pt idx="758">
                  <c:v>7.85</c:v>
                </c:pt>
                <c:pt idx="759">
                  <c:v>7.9</c:v>
                </c:pt>
                <c:pt idx="760">
                  <c:v>7.95</c:v>
                </c:pt>
                <c:pt idx="761">
                  <c:v>8</c:v>
                </c:pt>
                <c:pt idx="762">
                  <c:v>8.0500000000000007</c:v>
                </c:pt>
                <c:pt idx="763">
                  <c:v>8.1</c:v>
                </c:pt>
                <c:pt idx="764">
                  <c:v>8.15</c:v>
                </c:pt>
                <c:pt idx="765">
                  <c:v>8.1999999999999993</c:v>
                </c:pt>
                <c:pt idx="766">
                  <c:v>8.25</c:v>
                </c:pt>
                <c:pt idx="767">
                  <c:v>8.3000000000000007</c:v>
                </c:pt>
                <c:pt idx="768">
                  <c:v>8.35</c:v>
                </c:pt>
                <c:pt idx="769">
                  <c:v>8.4</c:v>
                </c:pt>
                <c:pt idx="770">
                  <c:v>8.4499999999999993</c:v>
                </c:pt>
                <c:pt idx="771">
                  <c:v>8.5</c:v>
                </c:pt>
                <c:pt idx="772">
                  <c:v>8.5500000000000007</c:v>
                </c:pt>
                <c:pt idx="773">
                  <c:v>8.6</c:v>
                </c:pt>
                <c:pt idx="774">
                  <c:v>8.65</c:v>
                </c:pt>
                <c:pt idx="775">
                  <c:v>8.6999999999999993</c:v>
                </c:pt>
                <c:pt idx="776">
                  <c:v>8.75</c:v>
                </c:pt>
                <c:pt idx="777">
                  <c:v>8.8000000000000007</c:v>
                </c:pt>
                <c:pt idx="778">
                  <c:v>8.85</c:v>
                </c:pt>
                <c:pt idx="779">
                  <c:v>8.9</c:v>
                </c:pt>
                <c:pt idx="780">
                  <c:v>8.9499999999999993</c:v>
                </c:pt>
                <c:pt idx="781">
                  <c:v>9</c:v>
                </c:pt>
                <c:pt idx="782">
                  <c:v>9.0500000000000007</c:v>
                </c:pt>
                <c:pt idx="783">
                  <c:v>9.1</c:v>
                </c:pt>
                <c:pt idx="784">
                  <c:v>9.15</c:v>
                </c:pt>
                <c:pt idx="785">
                  <c:v>9.1999999999999993</c:v>
                </c:pt>
                <c:pt idx="786">
                  <c:v>9.25</c:v>
                </c:pt>
                <c:pt idx="787">
                  <c:v>9.3000000000000007</c:v>
                </c:pt>
                <c:pt idx="788">
                  <c:v>9.35</c:v>
                </c:pt>
                <c:pt idx="789">
                  <c:v>9.4</c:v>
                </c:pt>
                <c:pt idx="790">
                  <c:v>9.4499999999999993</c:v>
                </c:pt>
                <c:pt idx="791">
                  <c:v>9.5</c:v>
                </c:pt>
                <c:pt idx="792">
                  <c:v>9.5500000000000007</c:v>
                </c:pt>
                <c:pt idx="793">
                  <c:v>9.6</c:v>
                </c:pt>
                <c:pt idx="794">
                  <c:v>9.65</c:v>
                </c:pt>
                <c:pt idx="795">
                  <c:v>9.6999999999999993</c:v>
                </c:pt>
                <c:pt idx="796">
                  <c:v>9.75</c:v>
                </c:pt>
                <c:pt idx="797">
                  <c:v>9.8000000000000007</c:v>
                </c:pt>
                <c:pt idx="798">
                  <c:v>9.85</c:v>
                </c:pt>
                <c:pt idx="799">
                  <c:v>9.9</c:v>
                </c:pt>
                <c:pt idx="800">
                  <c:v>9.9499999999999993</c:v>
                </c:pt>
                <c:pt idx="801">
                  <c:v>10</c:v>
                </c:pt>
                <c:pt idx="802">
                  <c:v>10.050000000000001</c:v>
                </c:pt>
                <c:pt idx="803">
                  <c:v>10.1</c:v>
                </c:pt>
                <c:pt idx="804">
                  <c:v>10.15</c:v>
                </c:pt>
                <c:pt idx="805">
                  <c:v>10.199999999999999</c:v>
                </c:pt>
                <c:pt idx="806">
                  <c:v>10.25</c:v>
                </c:pt>
                <c:pt idx="807">
                  <c:v>10.3</c:v>
                </c:pt>
                <c:pt idx="808">
                  <c:v>10.35</c:v>
                </c:pt>
                <c:pt idx="809">
                  <c:v>10.4</c:v>
                </c:pt>
                <c:pt idx="810">
                  <c:v>10.45</c:v>
                </c:pt>
                <c:pt idx="811">
                  <c:v>10.5</c:v>
                </c:pt>
                <c:pt idx="812">
                  <c:v>10.55</c:v>
                </c:pt>
                <c:pt idx="813">
                  <c:v>10.6</c:v>
                </c:pt>
                <c:pt idx="814">
                  <c:v>10.65</c:v>
                </c:pt>
                <c:pt idx="815">
                  <c:v>10.7</c:v>
                </c:pt>
                <c:pt idx="816">
                  <c:v>10.75</c:v>
                </c:pt>
                <c:pt idx="817">
                  <c:v>10.8</c:v>
                </c:pt>
                <c:pt idx="818">
                  <c:v>10.85</c:v>
                </c:pt>
                <c:pt idx="819">
                  <c:v>10.9</c:v>
                </c:pt>
                <c:pt idx="820">
                  <c:v>10.95</c:v>
                </c:pt>
                <c:pt idx="821">
                  <c:v>11</c:v>
                </c:pt>
                <c:pt idx="822">
                  <c:v>11.05</c:v>
                </c:pt>
                <c:pt idx="823">
                  <c:v>11.1</c:v>
                </c:pt>
                <c:pt idx="824">
                  <c:v>11.15</c:v>
                </c:pt>
                <c:pt idx="825">
                  <c:v>11.2</c:v>
                </c:pt>
                <c:pt idx="826">
                  <c:v>11.25</c:v>
                </c:pt>
                <c:pt idx="827">
                  <c:v>11.3</c:v>
                </c:pt>
                <c:pt idx="828">
                  <c:v>11.35</c:v>
                </c:pt>
                <c:pt idx="829">
                  <c:v>11.4</c:v>
                </c:pt>
                <c:pt idx="830">
                  <c:v>11.45</c:v>
                </c:pt>
                <c:pt idx="831">
                  <c:v>11.5</c:v>
                </c:pt>
                <c:pt idx="832">
                  <c:v>11.55</c:v>
                </c:pt>
                <c:pt idx="833">
                  <c:v>11.6</c:v>
                </c:pt>
                <c:pt idx="834">
                  <c:v>11.65</c:v>
                </c:pt>
                <c:pt idx="835">
                  <c:v>11.7</c:v>
                </c:pt>
                <c:pt idx="836">
                  <c:v>11.75</c:v>
                </c:pt>
                <c:pt idx="837">
                  <c:v>11.8</c:v>
                </c:pt>
                <c:pt idx="838">
                  <c:v>11.85</c:v>
                </c:pt>
                <c:pt idx="839">
                  <c:v>11.9</c:v>
                </c:pt>
                <c:pt idx="840">
                  <c:v>11.95</c:v>
                </c:pt>
                <c:pt idx="841">
                  <c:v>12</c:v>
                </c:pt>
                <c:pt idx="842">
                  <c:v>12.05</c:v>
                </c:pt>
                <c:pt idx="843">
                  <c:v>12.1</c:v>
                </c:pt>
                <c:pt idx="844">
                  <c:v>12.15</c:v>
                </c:pt>
                <c:pt idx="845">
                  <c:v>12.2</c:v>
                </c:pt>
                <c:pt idx="846">
                  <c:v>12.25</c:v>
                </c:pt>
                <c:pt idx="847">
                  <c:v>12.3</c:v>
                </c:pt>
                <c:pt idx="848">
                  <c:v>12.35</c:v>
                </c:pt>
                <c:pt idx="849">
                  <c:v>12.4</c:v>
                </c:pt>
                <c:pt idx="850">
                  <c:v>12.45</c:v>
                </c:pt>
                <c:pt idx="851">
                  <c:v>12.5</c:v>
                </c:pt>
                <c:pt idx="852">
                  <c:v>12.55</c:v>
                </c:pt>
                <c:pt idx="853">
                  <c:v>12.6</c:v>
                </c:pt>
                <c:pt idx="854">
                  <c:v>12.65</c:v>
                </c:pt>
                <c:pt idx="855">
                  <c:v>12.7</c:v>
                </c:pt>
                <c:pt idx="856">
                  <c:v>12.75</c:v>
                </c:pt>
                <c:pt idx="857">
                  <c:v>12.8</c:v>
                </c:pt>
                <c:pt idx="858">
                  <c:v>12.85</c:v>
                </c:pt>
                <c:pt idx="859">
                  <c:v>12.9</c:v>
                </c:pt>
                <c:pt idx="860">
                  <c:v>12.95</c:v>
                </c:pt>
                <c:pt idx="861">
                  <c:v>13</c:v>
                </c:pt>
                <c:pt idx="862">
                  <c:v>13.05</c:v>
                </c:pt>
                <c:pt idx="863">
                  <c:v>13.1</c:v>
                </c:pt>
                <c:pt idx="864">
                  <c:v>13.15</c:v>
                </c:pt>
                <c:pt idx="865">
                  <c:v>13.2</c:v>
                </c:pt>
                <c:pt idx="866">
                  <c:v>13.25</c:v>
                </c:pt>
                <c:pt idx="867">
                  <c:v>13.3</c:v>
                </c:pt>
                <c:pt idx="868">
                  <c:v>13.35</c:v>
                </c:pt>
                <c:pt idx="869">
                  <c:v>13.4</c:v>
                </c:pt>
                <c:pt idx="870">
                  <c:v>13.45</c:v>
                </c:pt>
                <c:pt idx="871">
                  <c:v>13.5</c:v>
                </c:pt>
                <c:pt idx="872">
                  <c:v>13.55</c:v>
                </c:pt>
                <c:pt idx="873">
                  <c:v>13.6</c:v>
                </c:pt>
                <c:pt idx="874">
                  <c:v>13.65</c:v>
                </c:pt>
                <c:pt idx="875">
                  <c:v>13.7</c:v>
                </c:pt>
                <c:pt idx="876">
                  <c:v>13.75</c:v>
                </c:pt>
                <c:pt idx="877">
                  <c:v>13.8</c:v>
                </c:pt>
                <c:pt idx="878">
                  <c:v>13.85</c:v>
                </c:pt>
                <c:pt idx="879">
                  <c:v>13.9</c:v>
                </c:pt>
                <c:pt idx="880">
                  <c:v>13.95</c:v>
                </c:pt>
                <c:pt idx="881">
                  <c:v>14</c:v>
                </c:pt>
                <c:pt idx="882">
                  <c:v>14.05</c:v>
                </c:pt>
                <c:pt idx="883">
                  <c:v>14.1</c:v>
                </c:pt>
                <c:pt idx="884">
                  <c:v>14.15</c:v>
                </c:pt>
                <c:pt idx="885">
                  <c:v>14.2</c:v>
                </c:pt>
                <c:pt idx="886">
                  <c:v>14.25</c:v>
                </c:pt>
                <c:pt idx="887">
                  <c:v>14.3</c:v>
                </c:pt>
                <c:pt idx="888">
                  <c:v>14.35</c:v>
                </c:pt>
                <c:pt idx="889">
                  <c:v>14.4</c:v>
                </c:pt>
                <c:pt idx="890">
                  <c:v>14.45</c:v>
                </c:pt>
                <c:pt idx="891">
                  <c:v>14.5</c:v>
                </c:pt>
                <c:pt idx="892">
                  <c:v>14.55</c:v>
                </c:pt>
                <c:pt idx="893">
                  <c:v>14.6</c:v>
                </c:pt>
                <c:pt idx="894">
                  <c:v>14.65</c:v>
                </c:pt>
                <c:pt idx="895">
                  <c:v>14.7</c:v>
                </c:pt>
                <c:pt idx="896">
                  <c:v>14.75</c:v>
                </c:pt>
                <c:pt idx="897">
                  <c:v>14.8</c:v>
                </c:pt>
                <c:pt idx="898">
                  <c:v>14.85</c:v>
                </c:pt>
                <c:pt idx="899">
                  <c:v>14.9</c:v>
                </c:pt>
                <c:pt idx="900">
                  <c:v>14.95</c:v>
                </c:pt>
                <c:pt idx="901">
                  <c:v>15</c:v>
                </c:pt>
                <c:pt idx="902">
                  <c:v>15.05</c:v>
                </c:pt>
                <c:pt idx="903">
                  <c:v>15.1</c:v>
                </c:pt>
                <c:pt idx="904">
                  <c:v>15.15</c:v>
                </c:pt>
                <c:pt idx="905">
                  <c:v>15.2</c:v>
                </c:pt>
                <c:pt idx="906">
                  <c:v>15.25</c:v>
                </c:pt>
                <c:pt idx="907">
                  <c:v>15.3</c:v>
                </c:pt>
                <c:pt idx="908">
                  <c:v>15.35</c:v>
                </c:pt>
                <c:pt idx="909">
                  <c:v>15.4</c:v>
                </c:pt>
                <c:pt idx="910">
                  <c:v>15.45</c:v>
                </c:pt>
                <c:pt idx="911">
                  <c:v>15.5</c:v>
                </c:pt>
                <c:pt idx="912">
                  <c:v>15.55</c:v>
                </c:pt>
                <c:pt idx="913">
                  <c:v>15.6</c:v>
                </c:pt>
                <c:pt idx="914">
                  <c:v>15.65</c:v>
                </c:pt>
                <c:pt idx="915">
                  <c:v>15.7</c:v>
                </c:pt>
                <c:pt idx="916">
                  <c:v>15.75</c:v>
                </c:pt>
                <c:pt idx="917">
                  <c:v>15.8</c:v>
                </c:pt>
                <c:pt idx="918">
                  <c:v>15.85</c:v>
                </c:pt>
                <c:pt idx="919">
                  <c:v>15.9</c:v>
                </c:pt>
                <c:pt idx="920">
                  <c:v>15.95</c:v>
                </c:pt>
                <c:pt idx="921">
                  <c:v>16</c:v>
                </c:pt>
                <c:pt idx="922">
                  <c:v>16.05</c:v>
                </c:pt>
                <c:pt idx="923">
                  <c:v>16.100000000000001</c:v>
                </c:pt>
                <c:pt idx="924">
                  <c:v>16.149999999999999</c:v>
                </c:pt>
                <c:pt idx="925">
                  <c:v>16.2</c:v>
                </c:pt>
                <c:pt idx="926">
                  <c:v>16.25</c:v>
                </c:pt>
                <c:pt idx="927">
                  <c:v>16.3</c:v>
                </c:pt>
                <c:pt idx="928">
                  <c:v>16.350000000000001</c:v>
                </c:pt>
                <c:pt idx="929">
                  <c:v>16.399999999999999</c:v>
                </c:pt>
                <c:pt idx="930">
                  <c:v>16.45</c:v>
                </c:pt>
                <c:pt idx="931">
                  <c:v>16.5</c:v>
                </c:pt>
                <c:pt idx="932">
                  <c:v>16.55</c:v>
                </c:pt>
                <c:pt idx="933">
                  <c:v>16.600000000000001</c:v>
                </c:pt>
                <c:pt idx="934">
                  <c:v>16.649999999999999</c:v>
                </c:pt>
                <c:pt idx="935">
                  <c:v>16.7</c:v>
                </c:pt>
                <c:pt idx="936">
                  <c:v>16.75</c:v>
                </c:pt>
                <c:pt idx="937">
                  <c:v>16.8</c:v>
                </c:pt>
                <c:pt idx="938">
                  <c:v>16.850000000000001</c:v>
                </c:pt>
                <c:pt idx="939">
                  <c:v>16.899999999999999</c:v>
                </c:pt>
                <c:pt idx="940">
                  <c:v>16.95</c:v>
                </c:pt>
                <c:pt idx="941">
                  <c:v>17</c:v>
                </c:pt>
                <c:pt idx="942">
                  <c:v>17.05</c:v>
                </c:pt>
                <c:pt idx="943">
                  <c:v>17.100000000000001</c:v>
                </c:pt>
                <c:pt idx="944">
                  <c:v>17.149999999999999</c:v>
                </c:pt>
                <c:pt idx="945">
                  <c:v>17.2</c:v>
                </c:pt>
                <c:pt idx="946">
                  <c:v>17.25</c:v>
                </c:pt>
                <c:pt idx="947">
                  <c:v>17.3</c:v>
                </c:pt>
                <c:pt idx="948">
                  <c:v>17.350000000000001</c:v>
                </c:pt>
                <c:pt idx="949">
                  <c:v>17.399999999999999</c:v>
                </c:pt>
                <c:pt idx="950">
                  <c:v>17.45</c:v>
                </c:pt>
                <c:pt idx="951">
                  <c:v>17.5</c:v>
                </c:pt>
                <c:pt idx="952">
                  <c:v>17.55</c:v>
                </c:pt>
                <c:pt idx="953">
                  <c:v>17.600000000000001</c:v>
                </c:pt>
                <c:pt idx="954">
                  <c:v>17.649999999999999</c:v>
                </c:pt>
                <c:pt idx="955">
                  <c:v>17.7</c:v>
                </c:pt>
                <c:pt idx="956">
                  <c:v>17.75</c:v>
                </c:pt>
                <c:pt idx="957">
                  <c:v>17.8</c:v>
                </c:pt>
                <c:pt idx="958">
                  <c:v>17.850000000000001</c:v>
                </c:pt>
                <c:pt idx="959">
                  <c:v>17.899999999999999</c:v>
                </c:pt>
                <c:pt idx="960">
                  <c:v>17.95</c:v>
                </c:pt>
                <c:pt idx="961">
                  <c:v>18</c:v>
                </c:pt>
                <c:pt idx="962">
                  <c:v>18.05</c:v>
                </c:pt>
                <c:pt idx="963">
                  <c:v>18.100000000000001</c:v>
                </c:pt>
                <c:pt idx="964">
                  <c:v>18.149999999999999</c:v>
                </c:pt>
                <c:pt idx="965">
                  <c:v>18.2</c:v>
                </c:pt>
                <c:pt idx="966">
                  <c:v>18.25</c:v>
                </c:pt>
                <c:pt idx="967">
                  <c:v>18.3</c:v>
                </c:pt>
                <c:pt idx="968">
                  <c:v>18.350000000000001</c:v>
                </c:pt>
                <c:pt idx="969">
                  <c:v>18.399999999999999</c:v>
                </c:pt>
                <c:pt idx="970">
                  <c:v>18.45</c:v>
                </c:pt>
                <c:pt idx="971">
                  <c:v>18.5</c:v>
                </c:pt>
                <c:pt idx="972">
                  <c:v>18.55</c:v>
                </c:pt>
                <c:pt idx="973">
                  <c:v>18.600000000000001</c:v>
                </c:pt>
                <c:pt idx="974">
                  <c:v>18.649999999999999</c:v>
                </c:pt>
                <c:pt idx="975">
                  <c:v>18.7</c:v>
                </c:pt>
                <c:pt idx="976">
                  <c:v>18.75</c:v>
                </c:pt>
                <c:pt idx="977">
                  <c:v>18.8</c:v>
                </c:pt>
                <c:pt idx="978">
                  <c:v>18.850000000000001</c:v>
                </c:pt>
                <c:pt idx="979">
                  <c:v>18.899999999999999</c:v>
                </c:pt>
                <c:pt idx="980">
                  <c:v>18.95</c:v>
                </c:pt>
                <c:pt idx="981">
                  <c:v>19</c:v>
                </c:pt>
                <c:pt idx="982">
                  <c:v>19.05</c:v>
                </c:pt>
                <c:pt idx="983">
                  <c:v>19.100000000000001</c:v>
                </c:pt>
                <c:pt idx="984">
                  <c:v>19.149999999999999</c:v>
                </c:pt>
                <c:pt idx="985">
                  <c:v>19.2</c:v>
                </c:pt>
                <c:pt idx="986">
                  <c:v>19.25</c:v>
                </c:pt>
                <c:pt idx="987">
                  <c:v>19.3</c:v>
                </c:pt>
                <c:pt idx="988">
                  <c:v>19.350000000000001</c:v>
                </c:pt>
                <c:pt idx="989">
                  <c:v>19.399999999999999</c:v>
                </c:pt>
                <c:pt idx="990">
                  <c:v>19.45</c:v>
                </c:pt>
                <c:pt idx="991">
                  <c:v>19.5</c:v>
                </c:pt>
                <c:pt idx="992">
                  <c:v>19.55</c:v>
                </c:pt>
                <c:pt idx="993">
                  <c:v>19.600000000000001</c:v>
                </c:pt>
                <c:pt idx="994">
                  <c:v>19.649999999999999</c:v>
                </c:pt>
                <c:pt idx="995">
                  <c:v>19.7</c:v>
                </c:pt>
                <c:pt idx="996">
                  <c:v>19.75</c:v>
                </c:pt>
                <c:pt idx="997">
                  <c:v>19.8</c:v>
                </c:pt>
                <c:pt idx="998">
                  <c:v>19.850000000000001</c:v>
                </c:pt>
                <c:pt idx="999">
                  <c:v>19.899999999999999</c:v>
                </c:pt>
                <c:pt idx="1000">
                  <c:v>19.95</c:v>
                </c:pt>
                <c:pt idx="1001">
                  <c:v>20</c:v>
                </c:pt>
                <c:pt idx="1002">
                  <c:v>20.05</c:v>
                </c:pt>
                <c:pt idx="1003">
                  <c:v>20.100000000000001</c:v>
                </c:pt>
                <c:pt idx="1004">
                  <c:v>20.149999999999999</c:v>
                </c:pt>
                <c:pt idx="1005">
                  <c:v>20.2</c:v>
                </c:pt>
                <c:pt idx="1006">
                  <c:v>20.25</c:v>
                </c:pt>
                <c:pt idx="1007">
                  <c:v>20.3</c:v>
                </c:pt>
                <c:pt idx="1008">
                  <c:v>20.350000000000001</c:v>
                </c:pt>
                <c:pt idx="1009">
                  <c:v>20.399999999999999</c:v>
                </c:pt>
                <c:pt idx="1010">
                  <c:v>20.45</c:v>
                </c:pt>
                <c:pt idx="1011">
                  <c:v>20.5</c:v>
                </c:pt>
                <c:pt idx="1012">
                  <c:v>20.55</c:v>
                </c:pt>
                <c:pt idx="1013">
                  <c:v>20.6</c:v>
                </c:pt>
                <c:pt idx="1014">
                  <c:v>20.65</c:v>
                </c:pt>
                <c:pt idx="1015">
                  <c:v>20.7</c:v>
                </c:pt>
                <c:pt idx="1016">
                  <c:v>20.75</c:v>
                </c:pt>
                <c:pt idx="1017">
                  <c:v>20.8</c:v>
                </c:pt>
                <c:pt idx="1018">
                  <c:v>20.85</c:v>
                </c:pt>
                <c:pt idx="1019">
                  <c:v>20.9</c:v>
                </c:pt>
                <c:pt idx="1020">
                  <c:v>20.95</c:v>
                </c:pt>
                <c:pt idx="1021">
                  <c:v>21</c:v>
                </c:pt>
                <c:pt idx="1022">
                  <c:v>21.05</c:v>
                </c:pt>
                <c:pt idx="1023">
                  <c:v>21.1</c:v>
                </c:pt>
                <c:pt idx="1024">
                  <c:v>21.15</c:v>
                </c:pt>
                <c:pt idx="1025">
                  <c:v>21.2</c:v>
                </c:pt>
                <c:pt idx="1026">
                  <c:v>21.25</c:v>
                </c:pt>
                <c:pt idx="1027">
                  <c:v>21.3</c:v>
                </c:pt>
                <c:pt idx="1028">
                  <c:v>21.35</c:v>
                </c:pt>
                <c:pt idx="1029">
                  <c:v>21.4</c:v>
                </c:pt>
                <c:pt idx="1030">
                  <c:v>21.45</c:v>
                </c:pt>
                <c:pt idx="1031">
                  <c:v>21.5</c:v>
                </c:pt>
                <c:pt idx="1032">
                  <c:v>21.55</c:v>
                </c:pt>
                <c:pt idx="1033">
                  <c:v>21.6</c:v>
                </c:pt>
                <c:pt idx="1034">
                  <c:v>21.65</c:v>
                </c:pt>
                <c:pt idx="1035">
                  <c:v>21.7</c:v>
                </c:pt>
                <c:pt idx="1036">
                  <c:v>21.75</c:v>
                </c:pt>
                <c:pt idx="1037">
                  <c:v>21.8</c:v>
                </c:pt>
                <c:pt idx="1038">
                  <c:v>21.85</c:v>
                </c:pt>
                <c:pt idx="1039">
                  <c:v>21.9</c:v>
                </c:pt>
                <c:pt idx="1040">
                  <c:v>21.95</c:v>
                </c:pt>
                <c:pt idx="1041">
                  <c:v>22</c:v>
                </c:pt>
                <c:pt idx="1042">
                  <c:v>22.05</c:v>
                </c:pt>
                <c:pt idx="1043">
                  <c:v>22.1</c:v>
                </c:pt>
                <c:pt idx="1044">
                  <c:v>22.15</c:v>
                </c:pt>
                <c:pt idx="1045">
                  <c:v>22.2</c:v>
                </c:pt>
                <c:pt idx="1046">
                  <c:v>22.25</c:v>
                </c:pt>
                <c:pt idx="1047">
                  <c:v>22.3</c:v>
                </c:pt>
                <c:pt idx="1048">
                  <c:v>22.35</c:v>
                </c:pt>
                <c:pt idx="1049">
                  <c:v>22.4</c:v>
                </c:pt>
                <c:pt idx="1050">
                  <c:v>22.45</c:v>
                </c:pt>
                <c:pt idx="1051">
                  <c:v>22.5</c:v>
                </c:pt>
                <c:pt idx="1052">
                  <c:v>22.55</c:v>
                </c:pt>
                <c:pt idx="1053">
                  <c:v>22.6</c:v>
                </c:pt>
                <c:pt idx="1054">
                  <c:v>22.65</c:v>
                </c:pt>
                <c:pt idx="1055">
                  <c:v>22.7</c:v>
                </c:pt>
                <c:pt idx="1056">
                  <c:v>22.75</c:v>
                </c:pt>
                <c:pt idx="1057">
                  <c:v>22.8</c:v>
                </c:pt>
                <c:pt idx="1058">
                  <c:v>22.85</c:v>
                </c:pt>
                <c:pt idx="1059">
                  <c:v>22.9</c:v>
                </c:pt>
                <c:pt idx="1060">
                  <c:v>22.95</c:v>
                </c:pt>
                <c:pt idx="1061">
                  <c:v>23</c:v>
                </c:pt>
                <c:pt idx="1062">
                  <c:v>23.05</c:v>
                </c:pt>
                <c:pt idx="1063">
                  <c:v>23.1</c:v>
                </c:pt>
                <c:pt idx="1064">
                  <c:v>23.15</c:v>
                </c:pt>
                <c:pt idx="1065">
                  <c:v>23.2</c:v>
                </c:pt>
                <c:pt idx="1066">
                  <c:v>23.25</c:v>
                </c:pt>
                <c:pt idx="1067">
                  <c:v>23.3</c:v>
                </c:pt>
                <c:pt idx="1068">
                  <c:v>23.35</c:v>
                </c:pt>
                <c:pt idx="1069">
                  <c:v>23.4</c:v>
                </c:pt>
                <c:pt idx="1070">
                  <c:v>23.45</c:v>
                </c:pt>
                <c:pt idx="1071">
                  <c:v>23.5</c:v>
                </c:pt>
                <c:pt idx="1072">
                  <c:v>23.55</c:v>
                </c:pt>
                <c:pt idx="1073">
                  <c:v>23.6</c:v>
                </c:pt>
                <c:pt idx="1074">
                  <c:v>23.65</c:v>
                </c:pt>
                <c:pt idx="1075">
                  <c:v>23.7</c:v>
                </c:pt>
                <c:pt idx="1076">
                  <c:v>23.75</c:v>
                </c:pt>
                <c:pt idx="1077">
                  <c:v>23.8</c:v>
                </c:pt>
                <c:pt idx="1078">
                  <c:v>23.85</c:v>
                </c:pt>
                <c:pt idx="1079">
                  <c:v>23.9</c:v>
                </c:pt>
                <c:pt idx="1080">
                  <c:v>23.95</c:v>
                </c:pt>
                <c:pt idx="1081">
                  <c:v>24</c:v>
                </c:pt>
                <c:pt idx="1082">
                  <c:v>24.05</c:v>
                </c:pt>
                <c:pt idx="1083">
                  <c:v>24.1</c:v>
                </c:pt>
                <c:pt idx="1084">
                  <c:v>24.15</c:v>
                </c:pt>
                <c:pt idx="1085">
                  <c:v>24.2</c:v>
                </c:pt>
                <c:pt idx="1086">
                  <c:v>24.25</c:v>
                </c:pt>
                <c:pt idx="1087">
                  <c:v>24.3</c:v>
                </c:pt>
                <c:pt idx="1088">
                  <c:v>24.35</c:v>
                </c:pt>
                <c:pt idx="1089">
                  <c:v>24.4</c:v>
                </c:pt>
                <c:pt idx="1090">
                  <c:v>24.45</c:v>
                </c:pt>
                <c:pt idx="1091">
                  <c:v>24.5</c:v>
                </c:pt>
                <c:pt idx="1092">
                  <c:v>24.55</c:v>
                </c:pt>
                <c:pt idx="1093">
                  <c:v>24.6</c:v>
                </c:pt>
                <c:pt idx="1094">
                  <c:v>24.65</c:v>
                </c:pt>
                <c:pt idx="1095">
                  <c:v>24.7</c:v>
                </c:pt>
                <c:pt idx="1096">
                  <c:v>24.75</c:v>
                </c:pt>
                <c:pt idx="1097">
                  <c:v>24.8</c:v>
                </c:pt>
                <c:pt idx="1098">
                  <c:v>24.85</c:v>
                </c:pt>
                <c:pt idx="1099">
                  <c:v>24.9</c:v>
                </c:pt>
                <c:pt idx="1100">
                  <c:v>24.95</c:v>
                </c:pt>
                <c:pt idx="1101">
                  <c:v>25</c:v>
                </c:pt>
                <c:pt idx="1102">
                  <c:v>25.05</c:v>
                </c:pt>
                <c:pt idx="1103">
                  <c:v>25.1</c:v>
                </c:pt>
                <c:pt idx="1104">
                  <c:v>25.15</c:v>
                </c:pt>
                <c:pt idx="1105">
                  <c:v>25.2</c:v>
                </c:pt>
                <c:pt idx="1106">
                  <c:v>25.25</c:v>
                </c:pt>
                <c:pt idx="1107">
                  <c:v>25.3</c:v>
                </c:pt>
                <c:pt idx="1108">
                  <c:v>25.35</c:v>
                </c:pt>
                <c:pt idx="1109">
                  <c:v>25.4</c:v>
                </c:pt>
                <c:pt idx="1110">
                  <c:v>25.45</c:v>
                </c:pt>
                <c:pt idx="1111">
                  <c:v>25.5</c:v>
                </c:pt>
                <c:pt idx="1112">
                  <c:v>25.55</c:v>
                </c:pt>
                <c:pt idx="1113">
                  <c:v>25.6</c:v>
                </c:pt>
                <c:pt idx="1114">
                  <c:v>25.65</c:v>
                </c:pt>
                <c:pt idx="1115">
                  <c:v>25.7</c:v>
                </c:pt>
                <c:pt idx="1116">
                  <c:v>25.75</c:v>
                </c:pt>
                <c:pt idx="1117">
                  <c:v>25.8</c:v>
                </c:pt>
                <c:pt idx="1118">
                  <c:v>25.85</c:v>
                </c:pt>
                <c:pt idx="1119">
                  <c:v>25.9</c:v>
                </c:pt>
                <c:pt idx="1120">
                  <c:v>25.95</c:v>
                </c:pt>
                <c:pt idx="1121">
                  <c:v>26</c:v>
                </c:pt>
                <c:pt idx="1122">
                  <c:v>26.05</c:v>
                </c:pt>
                <c:pt idx="1123">
                  <c:v>26.1</c:v>
                </c:pt>
                <c:pt idx="1124">
                  <c:v>26.15</c:v>
                </c:pt>
                <c:pt idx="1125">
                  <c:v>26.2</c:v>
                </c:pt>
                <c:pt idx="1126">
                  <c:v>26.25</c:v>
                </c:pt>
                <c:pt idx="1127">
                  <c:v>26.3</c:v>
                </c:pt>
                <c:pt idx="1128">
                  <c:v>26.35</c:v>
                </c:pt>
                <c:pt idx="1129">
                  <c:v>26.4</c:v>
                </c:pt>
                <c:pt idx="1130">
                  <c:v>26.45</c:v>
                </c:pt>
                <c:pt idx="1131">
                  <c:v>26.5</c:v>
                </c:pt>
                <c:pt idx="1132">
                  <c:v>26.55</c:v>
                </c:pt>
                <c:pt idx="1133">
                  <c:v>26.6</c:v>
                </c:pt>
                <c:pt idx="1134">
                  <c:v>26.65</c:v>
                </c:pt>
                <c:pt idx="1135">
                  <c:v>26.7</c:v>
                </c:pt>
                <c:pt idx="1136">
                  <c:v>26.75</c:v>
                </c:pt>
                <c:pt idx="1137">
                  <c:v>26.8</c:v>
                </c:pt>
                <c:pt idx="1138">
                  <c:v>26.85</c:v>
                </c:pt>
                <c:pt idx="1139">
                  <c:v>26.9</c:v>
                </c:pt>
                <c:pt idx="1140">
                  <c:v>26.95</c:v>
                </c:pt>
                <c:pt idx="1141">
                  <c:v>27</c:v>
                </c:pt>
                <c:pt idx="1142">
                  <c:v>27.05</c:v>
                </c:pt>
                <c:pt idx="1143">
                  <c:v>27.1</c:v>
                </c:pt>
                <c:pt idx="1144">
                  <c:v>27.15</c:v>
                </c:pt>
                <c:pt idx="1145">
                  <c:v>27.2</c:v>
                </c:pt>
                <c:pt idx="1146">
                  <c:v>27.25</c:v>
                </c:pt>
                <c:pt idx="1147">
                  <c:v>27.3</c:v>
                </c:pt>
                <c:pt idx="1148">
                  <c:v>27.35</c:v>
                </c:pt>
                <c:pt idx="1149">
                  <c:v>27.4</c:v>
                </c:pt>
                <c:pt idx="1150">
                  <c:v>27.45</c:v>
                </c:pt>
                <c:pt idx="1151">
                  <c:v>27.5</c:v>
                </c:pt>
                <c:pt idx="1152">
                  <c:v>27.55</c:v>
                </c:pt>
                <c:pt idx="1153">
                  <c:v>27.6</c:v>
                </c:pt>
                <c:pt idx="1154">
                  <c:v>27.65</c:v>
                </c:pt>
                <c:pt idx="1155">
                  <c:v>27.7</c:v>
                </c:pt>
                <c:pt idx="1156">
                  <c:v>27.75</c:v>
                </c:pt>
                <c:pt idx="1157">
                  <c:v>27.8</c:v>
                </c:pt>
                <c:pt idx="1158">
                  <c:v>27.85</c:v>
                </c:pt>
                <c:pt idx="1159">
                  <c:v>27.9</c:v>
                </c:pt>
                <c:pt idx="1160">
                  <c:v>27.95</c:v>
                </c:pt>
                <c:pt idx="1161">
                  <c:v>28</c:v>
                </c:pt>
                <c:pt idx="1162">
                  <c:v>28.05</c:v>
                </c:pt>
                <c:pt idx="1163">
                  <c:v>28.1</c:v>
                </c:pt>
                <c:pt idx="1164">
                  <c:v>28.15</c:v>
                </c:pt>
                <c:pt idx="1165">
                  <c:v>28.2</c:v>
                </c:pt>
                <c:pt idx="1166">
                  <c:v>28.25</c:v>
                </c:pt>
                <c:pt idx="1167">
                  <c:v>28.3</c:v>
                </c:pt>
                <c:pt idx="1168">
                  <c:v>28.35</c:v>
                </c:pt>
                <c:pt idx="1169">
                  <c:v>28.4</c:v>
                </c:pt>
                <c:pt idx="1170">
                  <c:v>28.45</c:v>
                </c:pt>
                <c:pt idx="1171">
                  <c:v>28.5</c:v>
                </c:pt>
                <c:pt idx="1172">
                  <c:v>28.55</c:v>
                </c:pt>
                <c:pt idx="1173">
                  <c:v>28.6</c:v>
                </c:pt>
                <c:pt idx="1174">
                  <c:v>28.65</c:v>
                </c:pt>
                <c:pt idx="1175">
                  <c:v>28.7</c:v>
                </c:pt>
                <c:pt idx="1176">
                  <c:v>28.75</c:v>
                </c:pt>
                <c:pt idx="1177">
                  <c:v>28.8</c:v>
                </c:pt>
                <c:pt idx="1178">
                  <c:v>28.85</c:v>
                </c:pt>
                <c:pt idx="1179">
                  <c:v>28.9</c:v>
                </c:pt>
                <c:pt idx="1180">
                  <c:v>28.95</c:v>
                </c:pt>
                <c:pt idx="1181">
                  <c:v>29</c:v>
                </c:pt>
                <c:pt idx="1182">
                  <c:v>29.05</c:v>
                </c:pt>
                <c:pt idx="1183">
                  <c:v>29.1</c:v>
                </c:pt>
                <c:pt idx="1184">
                  <c:v>29.15</c:v>
                </c:pt>
                <c:pt idx="1185">
                  <c:v>29.2</c:v>
                </c:pt>
                <c:pt idx="1186">
                  <c:v>29.25</c:v>
                </c:pt>
                <c:pt idx="1187">
                  <c:v>29.3</c:v>
                </c:pt>
                <c:pt idx="1188">
                  <c:v>29.35</c:v>
                </c:pt>
                <c:pt idx="1189">
                  <c:v>29.4</c:v>
                </c:pt>
                <c:pt idx="1190">
                  <c:v>29.45</c:v>
                </c:pt>
                <c:pt idx="1191">
                  <c:v>29.5</c:v>
                </c:pt>
                <c:pt idx="1192">
                  <c:v>29.55</c:v>
                </c:pt>
                <c:pt idx="1193">
                  <c:v>29.6</c:v>
                </c:pt>
                <c:pt idx="1194">
                  <c:v>29.65</c:v>
                </c:pt>
                <c:pt idx="1195">
                  <c:v>29.7</c:v>
                </c:pt>
                <c:pt idx="1196">
                  <c:v>29.75</c:v>
                </c:pt>
                <c:pt idx="1197">
                  <c:v>29.8</c:v>
                </c:pt>
                <c:pt idx="1198">
                  <c:v>29.85</c:v>
                </c:pt>
                <c:pt idx="1199">
                  <c:v>29.9</c:v>
                </c:pt>
              </c:numCache>
            </c:numRef>
          </c:xVal>
          <c:yVal>
            <c:numRef>
              <c:f>CROSSPLANE!$F$53:$F$1252</c:f>
              <c:numCache>
                <c:formatCode>0.00E+00</c:formatCode>
                <c:ptCount val="1200"/>
                <c:pt idx="0">
                  <c:v>5.7847999999999999E-5</c:v>
                </c:pt>
                <c:pt idx="1">
                  <c:v>8.6771E-5</c:v>
                </c:pt>
                <c:pt idx="2">
                  <c:v>1.1569E-4</c:v>
                </c:pt>
                <c:pt idx="3">
                  <c:v>1.1723E-4</c:v>
                </c:pt>
                <c:pt idx="4">
                  <c:v>1.1875999999999999E-4</c:v>
                </c:pt>
                <c:pt idx="5">
                  <c:v>1.2029E-4</c:v>
                </c:pt>
                <c:pt idx="6">
                  <c:v>1.2183E-4</c:v>
                </c:pt>
                <c:pt idx="7">
                  <c:v>1.2337000000000001E-4</c:v>
                </c:pt>
                <c:pt idx="8">
                  <c:v>1.2491999999999999E-4</c:v>
                </c:pt>
                <c:pt idx="9">
                  <c:v>1.2646000000000001E-4</c:v>
                </c:pt>
                <c:pt idx="10">
                  <c:v>1.2800999999999999E-4</c:v>
                </c:pt>
                <c:pt idx="11">
                  <c:v>1.3007000000000001E-4</c:v>
                </c:pt>
                <c:pt idx="12">
                  <c:v>1.3213999999999999E-4</c:v>
                </c:pt>
                <c:pt idx="13">
                  <c:v>1.3420000000000001E-4</c:v>
                </c:pt>
                <c:pt idx="14">
                  <c:v>1.3626E-4</c:v>
                </c:pt>
                <c:pt idx="15">
                  <c:v>1.3778999999999999E-4</c:v>
                </c:pt>
                <c:pt idx="16">
                  <c:v>1.3930999999999999E-4</c:v>
                </c:pt>
                <c:pt idx="17">
                  <c:v>1.4082999999999999E-4</c:v>
                </c:pt>
                <c:pt idx="18">
                  <c:v>1.4236000000000001E-4</c:v>
                </c:pt>
                <c:pt idx="19">
                  <c:v>1.4459999999999999E-4</c:v>
                </c:pt>
                <c:pt idx="20">
                  <c:v>1.4683E-4</c:v>
                </c:pt>
                <c:pt idx="21">
                  <c:v>1.4907000000000001E-4</c:v>
                </c:pt>
                <c:pt idx="22">
                  <c:v>1.5131000000000001E-4</c:v>
                </c:pt>
                <c:pt idx="23">
                  <c:v>1.5368000000000001E-4</c:v>
                </c:pt>
                <c:pt idx="24">
                  <c:v>1.5605E-4</c:v>
                </c:pt>
                <c:pt idx="25">
                  <c:v>1.5841999999999999E-4</c:v>
                </c:pt>
                <c:pt idx="26">
                  <c:v>1.6079000000000001E-4</c:v>
                </c:pt>
                <c:pt idx="27">
                  <c:v>1.7077999999999999E-4</c:v>
                </c:pt>
                <c:pt idx="28">
                  <c:v>1.8077999999999999E-4</c:v>
                </c:pt>
                <c:pt idx="29">
                  <c:v>1.9076999999999999E-4</c:v>
                </c:pt>
                <c:pt idx="30">
                  <c:v>2.0076E-4</c:v>
                </c:pt>
                <c:pt idx="31">
                  <c:v>2.1955E-4</c:v>
                </c:pt>
                <c:pt idx="32">
                  <c:v>2.3834999999999999E-4</c:v>
                </c:pt>
                <c:pt idx="33">
                  <c:v>2.5713999999999999E-4</c:v>
                </c:pt>
                <c:pt idx="34">
                  <c:v>2.7593000000000002E-4</c:v>
                </c:pt>
                <c:pt idx="35">
                  <c:v>2.9409999999999999E-4</c:v>
                </c:pt>
                <c:pt idx="36">
                  <c:v>3.1226000000000002E-4</c:v>
                </c:pt>
                <c:pt idx="37">
                  <c:v>3.3042E-4</c:v>
                </c:pt>
                <c:pt idx="38">
                  <c:v>3.4859000000000002E-4</c:v>
                </c:pt>
                <c:pt idx="39">
                  <c:v>3.6788000000000001E-4</c:v>
                </c:pt>
                <c:pt idx="40">
                  <c:v>3.8716999999999999E-4</c:v>
                </c:pt>
                <c:pt idx="41">
                  <c:v>4.0646999999999998E-4</c:v>
                </c:pt>
                <c:pt idx="42">
                  <c:v>4.2576000000000002E-4</c:v>
                </c:pt>
                <c:pt idx="43">
                  <c:v>4.4501000000000002E-4</c:v>
                </c:pt>
                <c:pt idx="44">
                  <c:v>4.6424999999999998E-4</c:v>
                </c:pt>
                <c:pt idx="45">
                  <c:v>4.8349999999999999E-4</c:v>
                </c:pt>
                <c:pt idx="46">
                  <c:v>5.0275000000000005E-4</c:v>
                </c:pt>
                <c:pt idx="47">
                  <c:v>5.2282000000000001E-4</c:v>
                </c:pt>
                <c:pt idx="48">
                  <c:v>5.4288999999999997E-4</c:v>
                </c:pt>
                <c:pt idx="49">
                  <c:v>5.6296000000000004E-4</c:v>
                </c:pt>
                <c:pt idx="50">
                  <c:v>5.8303999999999995E-4</c:v>
                </c:pt>
                <c:pt idx="51">
                  <c:v>6.1092000000000004E-4</c:v>
                </c:pt>
                <c:pt idx="52">
                  <c:v>6.3880999999999996E-4</c:v>
                </c:pt>
                <c:pt idx="53">
                  <c:v>6.667E-4</c:v>
                </c:pt>
                <c:pt idx="54">
                  <c:v>6.9459000000000003E-4</c:v>
                </c:pt>
                <c:pt idx="55">
                  <c:v>7.2208999999999999E-4</c:v>
                </c:pt>
                <c:pt idx="56">
                  <c:v>7.4958999999999996E-4</c:v>
                </c:pt>
                <c:pt idx="57">
                  <c:v>7.7709000000000003E-4</c:v>
                </c:pt>
                <c:pt idx="58">
                  <c:v>8.0458999999999999E-4</c:v>
                </c:pt>
                <c:pt idx="59">
                  <c:v>8.3378E-4</c:v>
                </c:pt>
                <c:pt idx="60">
                  <c:v>8.6297000000000001E-4</c:v>
                </c:pt>
                <c:pt idx="61">
                  <c:v>8.9216000000000002E-4</c:v>
                </c:pt>
                <c:pt idx="62">
                  <c:v>9.2135000000000003E-4</c:v>
                </c:pt>
                <c:pt idx="63">
                  <c:v>9.5109000000000003E-4</c:v>
                </c:pt>
                <c:pt idx="64">
                  <c:v>9.8082000000000009E-4</c:v>
                </c:pt>
                <c:pt idx="65">
                  <c:v>1.0106E-3</c:v>
                </c:pt>
                <c:pt idx="66">
                  <c:v>1.0403000000000001E-3</c:v>
                </c:pt>
                <c:pt idx="67">
                  <c:v>1.0682000000000001E-3</c:v>
                </c:pt>
                <c:pt idx="68">
                  <c:v>1.0962000000000001E-3</c:v>
                </c:pt>
                <c:pt idx="69">
                  <c:v>1.1241999999999999E-3</c:v>
                </c:pt>
                <c:pt idx="70">
                  <c:v>1.1521000000000001E-3</c:v>
                </c:pt>
                <c:pt idx="71">
                  <c:v>1.1731999999999999E-3</c:v>
                </c:pt>
                <c:pt idx="72">
                  <c:v>1.1942000000000001E-3</c:v>
                </c:pt>
                <c:pt idx="73">
                  <c:v>1.2153000000000001E-3</c:v>
                </c:pt>
                <c:pt idx="74">
                  <c:v>1.2363000000000001E-3</c:v>
                </c:pt>
                <c:pt idx="75">
                  <c:v>1.2439E-3</c:v>
                </c:pt>
                <c:pt idx="76">
                  <c:v>1.2514E-3</c:v>
                </c:pt>
                <c:pt idx="77">
                  <c:v>1.2589999999999999E-3</c:v>
                </c:pt>
                <c:pt idx="78">
                  <c:v>1.2666000000000001E-3</c:v>
                </c:pt>
                <c:pt idx="79">
                  <c:v>1.276E-3</c:v>
                </c:pt>
                <c:pt idx="80">
                  <c:v>1.2855E-3</c:v>
                </c:pt>
                <c:pt idx="81">
                  <c:v>1.2949999999999999E-3</c:v>
                </c:pt>
                <c:pt idx="82">
                  <c:v>1.3045000000000001E-3</c:v>
                </c:pt>
                <c:pt idx="83">
                  <c:v>1.3158E-3</c:v>
                </c:pt>
                <c:pt idx="84">
                  <c:v>1.3270999999999999E-3</c:v>
                </c:pt>
                <c:pt idx="85">
                  <c:v>1.3384E-3</c:v>
                </c:pt>
                <c:pt idx="86">
                  <c:v>1.3496999999999999E-3</c:v>
                </c:pt>
                <c:pt idx="87">
                  <c:v>1.3577000000000001E-3</c:v>
                </c:pt>
                <c:pt idx="88">
                  <c:v>1.3656E-3</c:v>
                </c:pt>
                <c:pt idx="89">
                  <c:v>1.3736E-3</c:v>
                </c:pt>
                <c:pt idx="90">
                  <c:v>1.3816E-3</c:v>
                </c:pt>
                <c:pt idx="91">
                  <c:v>1.3971999999999999E-3</c:v>
                </c:pt>
                <c:pt idx="92">
                  <c:v>1.4128000000000001E-3</c:v>
                </c:pt>
                <c:pt idx="93">
                  <c:v>1.4283E-3</c:v>
                </c:pt>
                <c:pt idx="94">
                  <c:v>1.4438999999999999E-3</c:v>
                </c:pt>
                <c:pt idx="95">
                  <c:v>1.4534000000000001E-3</c:v>
                </c:pt>
                <c:pt idx="96">
                  <c:v>1.4629000000000001E-3</c:v>
                </c:pt>
                <c:pt idx="97">
                  <c:v>1.4723E-3</c:v>
                </c:pt>
                <c:pt idx="98">
                  <c:v>1.4817999999999999E-3</c:v>
                </c:pt>
                <c:pt idx="99">
                  <c:v>1.4940000000000001E-3</c:v>
                </c:pt>
                <c:pt idx="100">
                  <c:v>1.5062000000000001E-3</c:v>
                </c:pt>
                <c:pt idx="101">
                  <c:v>1.5185000000000001E-3</c:v>
                </c:pt>
                <c:pt idx="102">
                  <c:v>1.5307000000000001E-3</c:v>
                </c:pt>
                <c:pt idx="103">
                  <c:v>1.5487000000000001E-3</c:v>
                </c:pt>
                <c:pt idx="104">
                  <c:v>1.5666E-3</c:v>
                </c:pt>
                <c:pt idx="105">
                  <c:v>1.5846E-3</c:v>
                </c:pt>
                <c:pt idx="106">
                  <c:v>1.6026E-3</c:v>
                </c:pt>
                <c:pt idx="107">
                  <c:v>1.6126999999999999E-3</c:v>
                </c:pt>
                <c:pt idx="108">
                  <c:v>1.6226999999999999E-3</c:v>
                </c:pt>
                <c:pt idx="109">
                  <c:v>1.6328E-3</c:v>
                </c:pt>
                <c:pt idx="110">
                  <c:v>1.6429000000000001E-3</c:v>
                </c:pt>
                <c:pt idx="111">
                  <c:v>1.6678000000000001E-3</c:v>
                </c:pt>
                <c:pt idx="112">
                  <c:v>1.6927999999999999E-3</c:v>
                </c:pt>
                <c:pt idx="113">
                  <c:v>1.7178E-3</c:v>
                </c:pt>
                <c:pt idx="114">
                  <c:v>1.7427E-3</c:v>
                </c:pt>
                <c:pt idx="115">
                  <c:v>1.7604000000000001E-3</c:v>
                </c:pt>
                <c:pt idx="116">
                  <c:v>1.7780999999999999E-3</c:v>
                </c:pt>
                <c:pt idx="117">
                  <c:v>1.7958E-3</c:v>
                </c:pt>
                <c:pt idx="118">
                  <c:v>1.8135E-3</c:v>
                </c:pt>
                <c:pt idx="119">
                  <c:v>1.8346E-3</c:v>
                </c:pt>
                <c:pt idx="120">
                  <c:v>1.8556E-3</c:v>
                </c:pt>
                <c:pt idx="121">
                  <c:v>1.8767E-3</c:v>
                </c:pt>
                <c:pt idx="122">
                  <c:v>1.8978000000000001E-3</c:v>
                </c:pt>
                <c:pt idx="123">
                  <c:v>1.9349E-3</c:v>
                </c:pt>
                <c:pt idx="124">
                  <c:v>1.9719999999999998E-3</c:v>
                </c:pt>
                <c:pt idx="125">
                  <c:v>2.0092E-3</c:v>
                </c:pt>
                <c:pt idx="126">
                  <c:v>2.0463E-3</c:v>
                </c:pt>
                <c:pt idx="127">
                  <c:v>2.0663000000000001E-3</c:v>
                </c:pt>
                <c:pt idx="128">
                  <c:v>2.0863000000000001E-3</c:v>
                </c:pt>
                <c:pt idx="129">
                  <c:v>2.1064E-3</c:v>
                </c:pt>
                <c:pt idx="130">
                  <c:v>2.1264000000000001E-3</c:v>
                </c:pt>
                <c:pt idx="131">
                  <c:v>2.176E-3</c:v>
                </c:pt>
                <c:pt idx="132">
                  <c:v>2.2255E-3</c:v>
                </c:pt>
                <c:pt idx="133">
                  <c:v>2.2751E-3</c:v>
                </c:pt>
                <c:pt idx="134">
                  <c:v>2.3246999999999999E-3</c:v>
                </c:pt>
                <c:pt idx="135">
                  <c:v>2.3633999999999999E-3</c:v>
                </c:pt>
                <c:pt idx="136">
                  <c:v>2.4022000000000002E-3</c:v>
                </c:pt>
                <c:pt idx="137">
                  <c:v>2.4409000000000002E-3</c:v>
                </c:pt>
                <c:pt idx="138">
                  <c:v>2.4797E-3</c:v>
                </c:pt>
                <c:pt idx="139">
                  <c:v>2.5182E-3</c:v>
                </c:pt>
                <c:pt idx="140">
                  <c:v>2.5568000000000001E-3</c:v>
                </c:pt>
                <c:pt idx="141">
                  <c:v>2.5953999999999999E-3</c:v>
                </c:pt>
                <c:pt idx="142">
                  <c:v>2.6340000000000001E-3</c:v>
                </c:pt>
                <c:pt idx="143">
                  <c:v>2.7133999999999999E-3</c:v>
                </c:pt>
                <c:pt idx="144">
                  <c:v>2.7927999999999998E-3</c:v>
                </c:pt>
                <c:pt idx="145">
                  <c:v>2.8722999999999999E-3</c:v>
                </c:pt>
                <c:pt idx="146">
                  <c:v>2.9516999999999998E-3</c:v>
                </c:pt>
                <c:pt idx="147">
                  <c:v>2.9926000000000002E-3</c:v>
                </c:pt>
                <c:pt idx="148">
                  <c:v>3.0333999999999999E-3</c:v>
                </c:pt>
                <c:pt idx="149">
                  <c:v>3.0742E-3</c:v>
                </c:pt>
                <c:pt idx="150">
                  <c:v>3.1151E-3</c:v>
                </c:pt>
                <c:pt idx="151">
                  <c:v>3.2133000000000001E-3</c:v>
                </c:pt>
                <c:pt idx="152">
                  <c:v>3.3113999999999999E-3</c:v>
                </c:pt>
                <c:pt idx="153">
                  <c:v>3.4096E-3</c:v>
                </c:pt>
                <c:pt idx="154">
                  <c:v>3.5076999999999999E-3</c:v>
                </c:pt>
                <c:pt idx="155">
                  <c:v>3.5956E-3</c:v>
                </c:pt>
                <c:pt idx="156">
                  <c:v>3.6835000000000001E-3</c:v>
                </c:pt>
                <c:pt idx="157">
                  <c:v>3.7713999999999998E-3</c:v>
                </c:pt>
                <c:pt idx="158">
                  <c:v>3.8592000000000001E-3</c:v>
                </c:pt>
                <c:pt idx="159">
                  <c:v>3.9332000000000004E-3</c:v>
                </c:pt>
                <c:pt idx="160">
                  <c:v>4.0071999999999998E-3</c:v>
                </c:pt>
                <c:pt idx="161">
                  <c:v>4.0812000000000001E-3</c:v>
                </c:pt>
                <c:pt idx="162">
                  <c:v>4.1552000000000004E-3</c:v>
                </c:pt>
                <c:pt idx="163">
                  <c:v>4.3283999999999996E-3</c:v>
                </c:pt>
                <c:pt idx="164">
                  <c:v>4.5015999999999997E-3</c:v>
                </c:pt>
                <c:pt idx="165">
                  <c:v>4.6747999999999998E-3</c:v>
                </c:pt>
                <c:pt idx="166">
                  <c:v>4.8478999999999996E-3</c:v>
                </c:pt>
                <c:pt idx="167">
                  <c:v>4.9354000000000004E-3</c:v>
                </c:pt>
                <c:pt idx="168">
                  <c:v>5.0228E-3</c:v>
                </c:pt>
                <c:pt idx="169">
                  <c:v>5.1101999999999996E-3</c:v>
                </c:pt>
                <c:pt idx="170">
                  <c:v>5.1977000000000004E-3</c:v>
                </c:pt>
                <c:pt idx="171">
                  <c:v>5.3914000000000002E-3</c:v>
                </c:pt>
                <c:pt idx="172">
                  <c:v>5.5851E-3</c:v>
                </c:pt>
                <c:pt idx="173">
                  <c:v>5.7787999999999997E-3</c:v>
                </c:pt>
                <c:pt idx="174">
                  <c:v>5.9725000000000004E-3</c:v>
                </c:pt>
                <c:pt idx="175">
                  <c:v>6.1729999999999997E-3</c:v>
                </c:pt>
                <c:pt idx="176">
                  <c:v>6.3734999999999998E-3</c:v>
                </c:pt>
                <c:pt idx="177">
                  <c:v>6.574E-3</c:v>
                </c:pt>
                <c:pt idx="178">
                  <c:v>6.7745000000000001E-3</c:v>
                </c:pt>
                <c:pt idx="179">
                  <c:v>6.9195999999999997E-3</c:v>
                </c:pt>
                <c:pt idx="180">
                  <c:v>7.0647000000000001E-3</c:v>
                </c:pt>
                <c:pt idx="181">
                  <c:v>7.2097999999999997E-3</c:v>
                </c:pt>
                <c:pt idx="182">
                  <c:v>7.3549000000000002E-3</c:v>
                </c:pt>
                <c:pt idx="183">
                  <c:v>7.7348E-3</c:v>
                </c:pt>
                <c:pt idx="184">
                  <c:v>8.1147000000000007E-3</c:v>
                </c:pt>
                <c:pt idx="185">
                  <c:v>8.4945000000000003E-3</c:v>
                </c:pt>
                <c:pt idx="186">
                  <c:v>8.8743999999999993E-3</c:v>
                </c:pt>
                <c:pt idx="187">
                  <c:v>9.0711999999999997E-3</c:v>
                </c:pt>
                <c:pt idx="188">
                  <c:v>9.2679000000000008E-3</c:v>
                </c:pt>
                <c:pt idx="189">
                  <c:v>9.4646999999999995E-3</c:v>
                </c:pt>
                <c:pt idx="190">
                  <c:v>9.6614999999999999E-3</c:v>
                </c:pt>
                <c:pt idx="191">
                  <c:v>1.0048E-2</c:v>
                </c:pt>
                <c:pt idx="192">
                  <c:v>1.0434000000000001E-2</c:v>
                </c:pt>
                <c:pt idx="193">
                  <c:v>1.082E-2</c:v>
                </c:pt>
                <c:pt idx="194">
                  <c:v>1.1206000000000001E-2</c:v>
                </c:pt>
                <c:pt idx="195">
                  <c:v>1.1668E-2</c:v>
                </c:pt>
                <c:pt idx="196">
                  <c:v>1.213E-2</c:v>
                </c:pt>
                <c:pt idx="197">
                  <c:v>1.2592000000000001E-2</c:v>
                </c:pt>
                <c:pt idx="198">
                  <c:v>1.3054E-2</c:v>
                </c:pt>
                <c:pt idx="199">
                  <c:v>1.3343000000000001E-2</c:v>
                </c:pt>
                <c:pt idx="200">
                  <c:v>1.3631000000000001E-2</c:v>
                </c:pt>
                <c:pt idx="201">
                  <c:v>1.3919000000000001E-2</c:v>
                </c:pt>
                <c:pt idx="202">
                  <c:v>1.4208E-2</c:v>
                </c:pt>
                <c:pt idx="203">
                  <c:v>1.5007E-2</c:v>
                </c:pt>
                <c:pt idx="204">
                  <c:v>1.5805E-2</c:v>
                </c:pt>
                <c:pt idx="205">
                  <c:v>1.6604000000000001E-2</c:v>
                </c:pt>
                <c:pt idx="206">
                  <c:v>1.7402999999999998E-2</c:v>
                </c:pt>
                <c:pt idx="207">
                  <c:v>1.7832000000000001E-2</c:v>
                </c:pt>
                <c:pt idx="208">
                  <c:v>1.8260999999999999E-2</c:v>
                </c:pt>
                <c:pt idx="209">
                  <c:v>1.8689999999999998E-2</c:v>
                </c:pt>
                <c:pt idx="210">
                  <c:v>1.9119000000000001E-2</c:v>
                </c:pt>
                <c:pt idx="211">
                  <c:v>1.9855999999999999E-2</c:v>
                </c:pt>
                <c:pt idx="212">
                  <c:v>2.0593E-2</c:v>
                </c:pt>
                <c:pt idx="213">
                  <c:v>2.1329000000000001E-2</c:v>
                </c:pt>
                <c:pt idx="214">
                  <c:v>2.2065999999999999E-2</c:v>
                </c:pt>
                <c:pt idx="215">
                  <c:v>2.3057999999999999E-2</c:v>
                </c:pt>
                <c:pt idx="216">
                  <c:v>2.4049999999999998E-2</c:v>
                </c:pt>
                <c:pt idx="217">
                  <c:v>2.5041999999999998E-2</c:v>
                </c:pt>
                <c:pt idx="218">
                  <c:v>2.6034000000000002E-2</c:v>
                </c:pt>
                <c:pt idx="219">
                  <c:v>2.6592000000000001E-2</c:v>
                </c:pt>
                <c:pt idx="220">
                  <c:v>2.7150000000000001E-2</c:v>
                </c:pt>
                <c:pt idx="221">
                  <c:v>2.7708E-2</c:v>
                </c:pt>
                <c:pt idx="222">
                  <c:v>2.8265999999999999E-2</c:v>
                </c:pt>
                <c:pt idx="223">
                  <c:v>2.9839000000000001E-2</c:v>
                </c:pt>
                <c:pt idx="224">
                  <c:v>3.1413000000000003E-2</c:v>
                </c:pt>
                <c:pt idx="225">
                  <c:v>3.2986000000000001E-2</c:v>
                </c:pt>
                <c:pt idx="226">
                  <c:v>3.4558999999999999E-2</c:v>
                </c:pt>
                <c:pt idx="227">
                  <c:v>3.5471000000000003E-2</c:v>
                </c:pt>
                <c:pt idx="228">
                  <c:v>3.6384E-2</c:v>
                </c:pt>
                <c:pt idx="229">
                  <c:v>3.7296000000000003E-2</c:v>
                </c:pt>
                <c:pt idx="230">
                  <c:v>3.8207999999999999E-2</c:v>
                </c:pt>
                <c:pt idx="231">
                  <c:v>3.9521000000000001E-2</c:v>
                </c:pt>
                <c:pt idx="232">
                  <c:v>4.0834000000000002E-2</c:v>
                </c:pt>
                <c:pt idx="233">
                  <c:v>4.2146999999999997E-2</c:v>
                </c:pt>
                <c:pt idx="234">
                  <c:v>4.3469000000000001E-2</c:v>
                </c:pt>
                <c:pt idx="235">
                  <c:v>0.13977000000000001</c:v>
                </c:pt>
                <c:pt idx="236">
                  <c:v>0.23608000000000001</c:v>
                </c:pt>
                <c:pt idx="237">
                  <c:v>0.33239000000000002</c:v>
                </c:pt>
                <c:pt idx="238">
                  <c:v>0.42868000000000001</c:v>
                </c:pt>
                <c:pt idx="239">
                  <c:v>0.44055</c:v>
                </c:pt>
                <c:pt idx="240">
                  <c:v>0.45243</c:v>
                </c:pt>
                <c:pt idx="241">
                  <c:v>0.46429999999999999</c:v>
                </c:pt>
                <c:pt idx="242">
                  <c:v>0.47616999999999998</c:v>
                </c:pt>
                <c:pt idx="243">
                  <c:v>0.48804999999999998</c:v>
                </c:pt>
                <c:pt idx="244">
                  <c:v>0.49994</c:v>
                </c:pt>
                <c:pt idx="245">
                  <c:v>0.51182000000000005</c:v>
                </c:pt>
                <c:pt idx="246">
                  <c:v>0.52371000000000001</c:v>
                </c:pt>
                <c:pt idx="247">
                  <c:v>0.53559999999999997</c:v>
                </c:pt>
                <c:pt idx="248">
                  <c:v>0.54749999999999999</c:v>
                </c:pt>
                <c:pt idx="249">
                  <c:v>0.55940000000000001</c:v>
                </c:pt>
                <c:pt idx="250">
                  <c:v>0.57130000000000003</c:v>
                </c:pt>
                <c:pt idx="251">
                  <c:v>0.58320000000000005</c:v>
                </c:pt>
                <c:pt idx="252">
                  <c:v>0.59511000000000003</c:v>
                </c:pt>
                <c:pt idx="253">
                  <c:v>0.60702</c:v>
                </c:pt>
                <c:pt idx="254">
                  <c:v>0.61892999999999998</c:v>
                </c:pt>
                <c:pt idx="255">
                  <c:v>0.62441999999999998</c:v>
                </c:pt>
                <c:pt idx="256">
                  <c:v>0.62990000000000002</c:v>
                </c:pt>
                <c:pt idx="257">
                  <c:v>0.63537999999999994</c:v>
                </c:pt>
                <c:pt idx="258">
                  <c:v>0.64085999999999999</c:v>
                </c:pt>
                <c:pt idx="259">
                  <c:v>0.64634999999999998</c:v>
                </c:pt>
                <c:pt idx="260">
                  <c:v>0.65183999999999997</c:v>
                </c:pt>
                <c:pt idx="261">
                  <c:v>0.65732000000000002</c:v>
                </c:pt>
                <c:pt idx="262">
                  <c:v>0.66281000000000001</c:v>
                </c:pt>
                <c:pt idx="263">
                  <c:v>0.66830000000000001</c:v>
                </c:pt>
                <c:pt idx="264">
                  <c:v>0.67379</c:v>
                </c:pt>
                <c:pt idx="265">
                  <c:v>0.67928999999999995</c:v>
                </c:pt>
                <c:pt idx="266">
                  <c:v>0.68478000000000006</c:v>
                </c:pt>
                <c:pt idx="267">
                  <c:v>0.69027000000000005</c:v>
                </c:pt>
                <c:pt idx="268">
                  <c:v>0.69577</c:v>
                </c:pt>
                <c:pt idx="269">
                  <c:v>0.70126999999999995</c:v>
                </c:pt>
                <c:pt idx="270">
                  <c:v>0.70677000000000001</c:v>
                </c:pt>
                <c:pt idx="271">
                  <c:v>0.71367000000000003</c:v>
                </c:pt>
                <c:pt idx="272">
                  <c:v>0.72057000000000004</c:v>
                </c:pt>
                <c:pt idx="273">
                  <c:v>0.72746999999999995</c:v>
                </c:pt>
                <c:pt idx="274">
                  <c:v>0.73436999999999997</c:v>
                </c:pt>
                <c:pt idx="275">
                  <c:v>0.74128000000000005</c:v>
                </c:pt>
                <c:pt idx="276">
                  <c:v>0.74817999999999996</c:v>
                </c:pt>
                <c:pt idx="277">
                  <c:v>0.75509000000000004</c:v>
                </c:pt>
                <c:pt idx="278">
                  <c:v>0.76200000000000001</c:v>
                </c:pt>
                <c:pt idx="279">
                  <c:v>0.76890999999999998</c:v>
                </c:pt>
                <c:pt idx="280">
                  <c:v>0.77581999999999995</c:v>
                </c:pt>
                <c:pt idx="281">
                  <c:v>0.78273999999999999</c:v>
                </c:pt>
                <c:pt idx="282">
                  <c:v>0.78964999999999996</c:v>
                </c:pt>
                <c:pt idx="283">
                  <c:v>0.79657</c:v>
                </c:pt>
                <c:pt idx="284">
                  <c:v>0.80349000000000004</c:v>
                </c:pt>
                <c:pt idx="285">
                  <c:v>0.81040999999999996</c:v>
                </c:pt>
                <c:pt idx="286">
                  <c:v>0.81733</c:v>
                </c:pt>
                <c:pt idx="287">
                  <c:v>0.82684999999999997</c:v>
                </c:pt>
                <c:pt idx="288">
                  <c:v>0.83636999999999995</c:v>
                </c:pt>
                <c:pt idx="289">
                  <c:v>0.84589000000000003</c:v>
                </c:pt>
                <c:pt idx="290">
                  <c:v>0.85541999999999996</c:v>
                </c:pt>
                <c:pt idx="291">
                  <c:v>0.86495</c:v>
                </c:pt>
                <c:pt idx="292">
                  <c:v>0.87448000000000004</c:v>
                </c:pt>
                <c:pt idx="293">
                  <c:v>0.88400999999999996</c:v>
                </c:pt>
                <c:pt idx="294">
                  <c:v>0.89354</c:v>
                </c:pt>
                <c:pt idx="295">
                  <c:v>0.90307999999999999</c:v>
                </c:pt>
                <c:pt idx="296">
                  <c:v>0.91261999999999999</c:v>
                </c:pt>
                <c:pt idx="297">
                  <c:v>0.92215999999999998</c:v>
                </c:pt>
                <c:pt idx="298">
                  <c:v>0.93169999999999997</c:v>
                </c:pt>
                <c:pt idx="299">
                  <c:v>0.94123999999999997</c:v>
                </c:pt>
                <c:pt idx="300">
                  <c:v>0.95079000000000002</c:v>
                </c:pt>
                <c:pt idx="301">
                  <c:v>0.96033000000000002</c:v>
                </c:pt>
                <c:pt idx="302">
                  <c:v>0.96987999999999996</c:v>
                </c:pt>
                <c:pt idx="303">
                  <c:v>0.98219999999999996</c:v>
                </c:pt>
                <c:pt idx="304">
                  <c:v>0.99451999999999996</c:v>
                </c:pt>
                <c:pt idx="305">
                  <c:v>1.0067999999999999</c:v>
                </c:pt>
                <c:pt idx="306">
                  <c:v>1.0192000000000001</c:v>
                </c:pt>
                <c:pt idx="307">
                  <c:v>1.0315000000000001</c:v>
                </c:pt>
                <c:pt idx="308">
                  <c:v>1.0438000000000001</c:v>
                </c:pt>
                <c:pt idx="309">
                  <c:v>1.0562</c:v>
                </c:pt>
                <c:pt idx="310">
                  <c:v>1.0685</c:v>
                </c:pt>
                <c:pt idx="311">
                  <c:v>1.0809</c:v>
                </c:pt>
                <c:pt idx="312">
                  <c:v>1.0931999999999999</c:v>
                </c:pt>
                <c:pt idx="313">
                  <c:v>1.1054999999999999</c:v>
                </c:pt>
                <c:pt idx="314">
                  <c:v>1.1178999999999999</c:v>
                </c:pt>
                <c:pt idx="315">
                  <c:v>1.1302000000000001</c:v>
                </c:pt>
                <c:pt idx="316">
                  <c:v>1.1426000000000001</c:v>
                </c:pt>
                <c:pt idx="317">
                  <c:v>1.1549</c:v>
                </c:pt>
                <c:pt idx="318">
                  <c:v>1.1673</c:v>
                </c:pt>
                <c:pt idx="319">
                  <c:v>1.1821999999999999</c:v>
                </c:pt>
                <c:pt idx="320">
                  <c:v>1.1971000000000001</c:v>
                </c:pt>
                <c:pt idx="321">
                  <c:v>1.2119</c:v>
                </c:pt>
                <c:pt idx="322">
                  <c:v>1.2267999999999999</c:v>
                </c:pt>
                <c:pt idx="323">
                  <c:v>1.2417</c:v>
                </c:pt>
                <c:pt idx="324">
                  <c:v>1.2565999999999999</c:v>
                </c:pt>
                <c:pt idx="325">
                  <c:v>1.2715000000000001</c:v>
                </c:pt>
                <c:pt idx="326">
                  <c:v>1.2864</c:v>
                </c:pt>
                <c:pt idx="327">
                  <c:v>1.3012999999999999</c:v>
                </c:pt>
                <c:pt idx="328">
                  <c:v>1.3162</c:v>
                </c:pt>
                <c:pt idx="329">
                  <c:v>1.3310999999999999</c:v>
                </c:pt>
                <c:pt idx="330">
                  <c:v>1.3461000000000001</c:v>
                </c:pt>
                <c:pt idx="331">
                  <c:v>1.361</c:v>
                </c:pt>
                <c:pt idx="332">
                  <c:v>1.3758999999999999</c:v>
                </c:pt>
                <c:pt idx="333">
                  <c:v>1.3908</c:v>
                </c:pt>
                <c:pt idx="334">
                  <c:v>1.4056999999999999</c:v>
                </c:pt>
                <c:pt idx="335">
                  <c:v>1.4414</c:v>
                </c:pt>
                <c:pt idx="336">
                  <c:v>1.4771000000000001</c:v>
                </c:pt>
                <c:pt idx="337">
                  <c:v>1.5127999999999999</c:v>
                </c:pt>
                <c:pt idx="338">
                  <c:v>1.5484</c:v>
                </c:pt>
                <c:pt idx="339">
                  <c:v>1.5841000000000001</c:v>
                </c:pt>
                <c:pt idx="340">
                  <c:v>1.6197999999999999</c:v>
                </c:pt>
                <c:pt idx="341">
                  <c:v>1.6555</c:v>
                </c:pt>
                <c:pt idx="342">
                  <c:v>1.6912</c:v>
                </c:pt>
                <c:pt idx="343">
                  <c:v>1.7270000000000001</c:v>
                </c:pt>
                <c:pt idx="344">
                  <c:v>1.7626999999999999</c:v>
                </c:pt>
                <c:pt idx="345">
                  <c:v>1.7984</c:v>
                </c:pt>
                <c:pt idx="346">
                  <c:v>1.8342000000000001</c:v>
                </c:pt>
                <c:pt idx="347">
                  <c:v>1.8698999999999999</c:v>
                </c:pt>
                <c:pt idx="348">
                  <c:v>1.9056999999999999</c:v>
                </c:pt>
                <c:pt idx="349">
                  <c:v>1.9415</c:v>
                </c:pt>
                <c:pt idx="350">
                  <c:v>1.9772000000000001</c:v>
                </c:pt>
                <c:pt idx="351">
                  <c:v>2.0047000000000001</c:v>
                </c:pt>
                <c:pt idx="352">
                  <c:v>2.0323000000000002</c:v>
                </c:pt>
                <c:pt idx="353">
                  <c:v>2.0598000000000001</c:v>
                </c:pt>
                <c:pt idx="354">
                  <c:v>2.0872999999999999</c:v>
                </c:pt>
                <c:pt idx="355">
                  <c:v>2.1149</c:v>
                </c:pt>
                <c:pt idx="356">
                  <c:v>2.1423999999999999</c:v>
                </c:pt>
                <c:pt idx="357">
                  <c:v>2.17</c:v>
                </c:pt>
                <c:pt idx="358">
                  <c:v>2.1974999999999998</c:v>
                </c:pt>
                <c:pt idx="359">
                  <c:v>2.2250999999999999</c:v>
                </c:pt>
                <c:pt idx="360">
                  <c:v>2.2526999999999999</c:v>
                </c:pt>
                <c:pt idx="361">
                  <c:v>2.2801999999999998</c:v>
                </c:pt>
                <c:pt idx="362">
                  <c:v>2.3077999999999999</c:v>
                </c:pt>
                <c:pt idx="363">
                  <c:v>2.3353999999999999</c:v>
                </c:pt>
                <c:pt idx="364">
                  <c:v>2.363</c:v>
                </c:pt>
                <c:pt idx="365">
                  <c:v>2.3906000000000001</c:v>
                </c:pt>
                <c:pt idx="366">
                  <c:v>2.4182000000000001</c:v>
                </c:pt>
                <c:pt idx="367">
                  <c:v>2.4557000000000002</c:v>
                </c:pt>
                <c:pt idx="368">
                  <c:v>2.4931999999999999</c:v>
                </c:pt>
                <c:pt idx="369">
                  <c:v>2.5306999999999999</c:v>
                </c:pt>
                <c:pt idx="370">
                  <c:v>2.5682</c:v>
                </c:pt>
                <c:pt idx="371">
                  <c:v>2.6057999999999999</c:v>
                </c:pt>
                <c:pt idx="372">
                  <c:v>2.6433</c:v>
                </c:pt>
                <c:pt idx="373">
                  <c:v>2.6808000000000001</c:v>
                </c:pt>
                <c:pt idx="374">
                  <c:v>2.7183999999999999</c:v>
                </c:pt>
                <c:pt idx="375">
                  <c:v>2.7559</c:v>
                </c:pt>
                <c:pt idx="376">
                  <c:v>2.7934999999999999</c:v>
                </c:pt>
                <c:pt idx="377">
                  <c:v>2.831</c:v>
                </c:pt>
                <c:pt idx="378">
                  <c:v>2.8685999999999998</c:v>
                </c:pt>
                <c:pt idx="379">
                  <c:v>2.9062000000000001</c:v>
                </c:pt>
                <c:pt idx="380">
                  <c:v>2.9438</c:v>
                </c:pt>
                <c:pt idx="381">
                  <c:v>2.9813000000000001</c:v>
                </c:pt>
                <c:pt idx="382">
                  <c:v>3.0188999999999999</c:v>
                </c:pt>
                <c:pt idx="383">
                  <c:v>3.0722999999999998</c:v>
                </c:pt>
                <c:pt idx="384">
                  <c:v>3.1255999999999999</c:v>
                </c:pt>
                <c:pt idx="385">
                  <c:v>3.1789000000000001</c:v>
                </c:pt>
                <c:pt idx="386">
                  <c:v>3.2322000000000002</c:v>
                </c:pt>
                <c:pt idx="387">
                  <c:v>3.2856000000000001</c:v>
                </c:pt>
                <c:pt idx="388">
                  <c:v>3.3389000000000002</c:v>
                </c:pt>
                <c:pt idx="389">
                  <c:v>3.3923000000000001</c:v>
                </c:pt>
                <c:pt idx="390">
                  <c:v>3.4456000000000002</c:v>
                </c:pt>
                <c:pt idx="391">
                  <c:v>3.4990000000000001</c:v>
                </c:pt>
                <c:pt idx="392">
                  <c:v>3.5524</c:v>
                </c:pt>
                <c:pt idx="393">
                  <c:v>3.6057999999999999</c:v>
                </c:pt>
                <c:pt idx="394">
                  <c:v>3.6591</c:v>
                </c:pt>
                <c:pt idx="395">
                  <c:v>3.7124999999999999</c:v>
                </c:pt>
                <c:pt idx="396">
                  <c:v>3.766</c:v>
                </c:pt>
                <c:pt idx="397">
                  <c:v>3.8193999999999999</c:v>
                </c:pt>
                <c:pt idx="398">
                  <c:v>3.8727999999999998</c:v>
                </c:pt>
                <c:pt idx="399">
                  <c:v>3.9376000000000002</c:v>
                </c:pt>
                <c:pt idx="400">
                  <c:v>4.0023999999999997</c:v>
                </c:pt>
                <c:pt idx="401">
                  <c:v>4.0671999999999997</c:v>
                </c:pt>
                <c:pt idx="402">
                  <c:v>4.1321000000000003</c:v>
                </c:pt>
                <c:pt idx="403">
                  <c:v>4.1969000000000003</c:v>
                </c:pt>
                <c:pt idx="404">
                  <c:v>4.2618</c:v>
                </c:pt>
                <c:pt idx="405">
                  <c:v>4.3266</c:v>
                </c:pt>
                <c:pt idx="406">
                  <c:v>4.3914999999999997</c:v>
                </c:pt>
                <c:pt idx="407">
                  <c:v>4.4560000000000004</c:v>
                </c:pt>
                <c:pt idx="408">
                  <c:v>4.5206</c:v>
                </c:pt>
                <c:pt idx="409">
                  <c:v>4.5850999999999997</c:v>
                </c:pt>
                <c:pt idx="410">
                  <c:v>4.6497000000000002</c:v>
                </c:pt>
                <c:pt idx="411">
                  <c:v>4.7142999999999997</c:v>
                </c:pt>
                <c:pt idx="412">
                  <c:v>4.7788000000000004</c:v>
                </c:pt>
                <c:pt idx="413">
                  <c:v>4.8433999999999999</c:v>
                </c:pt>
                <c:pt idx="414">
                  <c:v>4.9080000000000004</c:v>
                </c:pt>
                <c:pt idx="415">
                  <c:v>5.0415999999999999</c:v>
                </c:pt>
                <c:pt idx="416">
                  <c:v>5.1752000000000002</c:v>
                </c:pt>
                <c:pt idx="417">
                  <c:v>5.3087999999999997</c:v>
                </c:pt>
                <c:pt idx="418">
                  <c:v>5.4424000000000001</c:v>
                </c:pt>
                <c:pt idx="419">
                  <c:v>5.5758999999999999</c:v>
                </c:pt>
                <c:pt idx="420">
                  <c:v>5.7093999999999996</c:v>
                </c:pt>
                <c:pt idx="421">
                  <c:v>5.8429000000000002</c:v>
                </c:pt>
                <c:pt idx="422">
                  <c:v>5.9764999999999997</c:v>
                </c:pt>
                <c:pt idx="423">
                  <c:v>6.2701000000000002</c:v>
                </c:pt>
                <c:pt idx="424">
                  <c:v>6.5636999999999999</c:v>
                </c:pt>
                <c:pt idx="425">
                  <c:v>6.8574000000000002</c:v>
                </c:pt>
                <c:pt idx="426">
                  <c:v>7.1510999999999996</c:v>
                </c:pt>
                <c:pt idx="427">
                  <c:v>7.9774000000000003</c:v>
                </c:pt>
                <c:pt idx="428">
                  <c:v>8.8038000000000007</c:v>
                </c:pt>
                <c:pt idx="429">
                  <c:v>9.6302000000000003</c:v>
                </c:pt>
                <c:pt idx="430">
                  <c:v>10.457000000000001</c:v>
                </c:pt>
                <c:pt idx="431">
                  <c:v>13.814</c:v>
                </c:pt>
                <c:pt idx="432">
                  <c:v>17.172000000000001</c:v>
                </c:pt>
                <c:pt idx="433">
                  <c:v>20.53</c:v>
                </c:pt>
                <c:pt idx="434">
                  <c:v>23.888000000000002</c:v>
                </c:pt>
                <c:pt idx="435">
                  <c:v>27.882000000000001</c:v>
                </c:pt>
                <c:pt idx="436">
                  <c:v>31.876000000000001</c:v>
                </c:pt>
                <c:pt idx="437">
                  <c:v>35.869999999999997</c:v>
                </c:pt>
                <c:pt idx="438">
                  <c:v>39.863999999999997</c:v>
                </c:pt>
                <c:pt idx="439">
                  <c:v>41.326999999999998</c:v>
                </c:pt>
                <c:pt idx="440">
                  <c:v>42.79</c:v>
                </c:pt>
                <c:pt idx="441">
                  <c:v>44.253</c:v>
                </c:pt>
                <c:pt idx="442">
                  <c:v>45.716000000000001</c:v>
                </c:pt>
                <c:pt idx="443">
                  <c:v>46.183999999999997</c:v>
                </c:pt>
                <c:pt idx="444">
                  <c:v>46.651000000000003</c:v>
                </c:pt>
                <c:pt idx="445">
                  <c:v>47.119</c:v>
                </c:pt>
                <c:pt idx="446">
                  <c:v>47.587000000000003</c:v>
                </c:pt>
                <c:pt idx="447">
                  <c:v>47.829000000000001</c:v>
                </c:pt>
                <c:pt idx="448">
                  <c:v>48.07</c:v>
                </c:pt>
                <c:pt idx="449">
                  <c:v>48.311</c:v>
                </c:pt>
                <c:pt idx="450">
                  <c:v>48.552999999999997</c:v>
                </c:pt>
                <c:pt idx="451">
                  <c:v>48.707000000000001</c:v>
                </c:pt>
                <c:pt idx="452">
                  <c:v>48.862000000000002</c:v>
                </c:pt>
                <c:pt idx="453">
                  <c:v>49.017000000000003</c:v>
                </c:pt>
                <c:pt idx="454">
                  <c:v>49.171999999999997</c:v>
                </c:pt>
                <c:pt idx="455">
                  <c:v>49.276000000000003</c:v>
                </c:pt>
                <c:pt idx="456">
                  <c:v>49.38</c:v>
                </c:pt>
                <c:pt idx="457">
                  <c:v>49.484999999999999</c:v>
                </c:pt>
                <c:pt idx="458">
                  <c:v>49.588999999999999</c:v>
                </c:pt>
                <c:pt idx="459">
                  <c:v>49.698</c:v>
                </c:pt>
                <c:pt idx="460">
                  <c:v>49.805999999999997</c:v>
                </c:pt>
                <c:pt idx="461">
                  <c:v>49.914999999999999</c:v>
                </c:pt>
                <c:pt idx="462">
                  <c:v>50.023000000000003</c:v>
                </c:pt>
                <c:pt idx="463">
                  <c:v>50.085999999999999</c:v>
                </c:pt>
                <c:pt idx="464">
                  <c:v>50.148000000000003</c:v>
                </c:pt>
                <c:pt idx="465">
                  <c:v>50.210999999999999</c:v>
                </c:pt>
                <c:pt idx="466">
                  <c:v>50.274000000000001</c:v>
                </c:pt>
                <c:pt idx="467">
                  <c:v>50.335999999999999</c:v>
                </c:pt>
                <c:pt idx="468">
                  <c:v>50.399000000000001</c:v>
                </c:pt>
                <c:pt idx="469">
                  <c:v>50.460999999999999</c:v>
                </c:pt>
                <c:pt idx="470">
                  <c:v>50.524000000000001</c:v>
                </c:pt>
                <c:pt idx="471">
                  <c:v>50.585999999999999</c:v>
                </c:pt>
                <c:pt idx="472">
                  <c:v>50.648000000000003</c:v>
                </c:pt>
                <c:pt idx="473">
                  <c:v>50.710999999999999</c:v>
                </c:pt>
                <c:pt idx="474">
                  <c:v>50.773000000000003</c:v>
                </c:pt>
                <c:pt idx="475">
                  <c:v>50.835999999999999</c:v>
                </c:pt>
                <c:pt idx="476">
                  <c:v>50.898000000000003</c:v>
                </c:pt>
                <c:pt idx="477">
                  <c:v>50.96</c:v>
                </c:pt>
                <c:pt idx="478">
                  <c:v>51.023000000000003</c:v>
                </c:pt>
                <c:pt idx="479">
                  <c:v>51.063000000000002</c:v>
                </c:pt>
                <c:pt idx="480">
                  <c:v>51.101999999999997</c:v>
                </c:pt>
                <c:pt idx="481">
                  <c:v>51.142000000000003</c:v>
                </c:pt>
                <c:pt idx="482">
                  <c:v>51.182000000000002</c:v>
                </c:pt>
                <c:pt idx="483">
                  <c:v>51.220999999999997</c:v>
                </c:pt>
                <c:pt idx="484">
                  <c:v>51.261000000000003</c:v>
                </c:pt>
                <c:pt idx="485">
                  <c:v>51.3</c:v>
                </c:pt>
                <c:pt idx="486">
                  <c:v>51.34</c:v>
                </c:pt>
                <c:pt idx="487">
                  <c:v>51.38</c:v>
                </c:pt>
                <c:pt idx="488">
                  <c:v>51.418999999999997</c:v>
                </c:pt>
                <c:pt idx="489">
                  <c:v>51.459000000000003</c:v>
                </c:pt>
                <c:pt idx="490">
                  <c:v>51.497999999999998</c:v>
                </c:pt>
                <c:pt idx="491">
                  <c:v>51.537999999999997</c:v>
                </c:pt>
                <c:pt idx="492">
                  <c:v>51.576999999999998</c:v>
                </c:pt>
                <c:pt idx="493">
                  <c:v>51.616999999999997</c:v>
                </c:pt>
                <c:pt idx="494">
                  <c:v>51.655999999999999</c:v>
                </c:pt>
                <c:pt idx="495">
                  <c:v>51.686999999999998</c:v>
                </c:pt>
                <c:pt idx="496">
                  <c:v>51.716999999999999</c:v>
                </c:pt>
                <c:pt idx="497">
                  <c:v>51.747999999999998</c:v>
                </c:pt>
                <c:pt idx="498">
                  <c:v>51.779000000000003</c:v>
                </c:pt>
                <c:pt idx="499">
                  <c:v>51.808999999999997</c:v>
                </c:pt>
                <c:pt idx="500">
                  <c:v>51.84</c:v>
                </c:pt>
                <c:pt idx="501">
                  <c:v>51.87</c:v>
                </c:pt>
                <c:pt idx="502">
                  <c:v>51.901000000000003</c:v>
                </c:pt>
                <c:pt idx="503">
                  <c:v>51.930999999999997</c:v>
                </c:pt>
                <c:pt idx="504">
                  <c:v>51.962000000000003</c:v>
                </c:pt>
                <c:pt idx="505">
                  <c:v>51.991999999999997</c:v>
                </c:pt>
                <c:pt idx="506">
                  <c:v>52.023000000000003</c:v>
                </c:pt>
                <c:pt idx="507">
                  <c:v>52.052999999999997</c:v>
                </c:pt>
                <c:pt idx="508">
                  <c:v>52.082999999999998</c:v>
                </c:pt>
                <c:pt idx="509">
                  <c:v>52.113999999999997</c:v>
                </c:pt>
                <c:pt idx="510">
                  <c:v>52.143999999999998</c:v>
                </c:pt>
                <c:pt idx="511">
                  <c:v>52.16</c:v>
                </c:pt>
                <c:pt idx="512">
                  <c:v>52.174999999999997</c:v>
                </c:pt>
                <c:pt idx="513">
                  <c:v>52.19</c:v>
                </c:pt>
                <c:pt idx="514">
                  <c:v>52.206000000000003</c:v>
                </c:pt>
                <c:pt idx="515">
                  <c:v>52.220999999999997</c:v>
                </c:pt>
                <c:pt idx="516">
                  <c:v>52.235999999999997</c:v>
                </c:pt>
                <c:pt idx="517">
                  <c:v>52.250999999999998</c:v>
                </c:pt>
                <c:pt idx="518">
                  <c:v>52.265999999999998</c:v>
                </c:pt>
                <c:pt idx="519">
                  <c:v>52.281999999999996</c:v>
                </c:pt>
                <c:pt idx="520">
                  <c:v>52.296999999999997</c:v>
                </c:pt>
                <c:pt idx="521">
                  <c:v>52.311999999999998</c:v>
                </c:pt>
                <c:pt idx="522">
                  <c:v>52.326999999999998</c:v>
                </c:pt>
                <c:pt idx="523">
                  <c:v>52.341999999999999</c:v>
                </c:pt>
                <c:pt idx="524">
                  <c:v>52.356999999999999</c:v>
                </c:pt>
                <c:pt idx="525">
                  <c:v>52.372</c:v>
                </c:pt>
                <c:pt idx="526">
                  <c:v>52.387</c:v>
                </c:pt>
                <c:pt idx="527">
                  <c:v>52.396999999999998</c:v>
                </c:pt>
                <c:pt idx="528">
                  <c:v>52.405999999999999</c:v>
                </c:pt>
                <c:pt idx="529">
                  <c:v>52.414999999999999</c:v>
                </c:pt>
                <c:pt idx="530">
                  <c:v>52.423999999999999</c:v>
                </c:pt>
                <c:pt idx="531">
                  <c:v>52.433</c:v>
                </c:pt>
                <c:pt idx="532">
                  <c:v>52.442999999999998</c:v>
                </c:pt>
                <c:pt idx="533">
                  <c:v>52.451999999999998</c:v>
                </c:pt>
                <c:pt idx="534">
                  <c:v>52.460999999999999</c:v>
                </c:pt>
                <c:pt idx="535">
                  <c:v>52.47</c:v>
                </c:pt>
                <c:pt idx="536">
                  <c:v>52.478999999999999</c:v>
                </c:pt>
                <c:pt idx="537">
                  <c:v>52.488</c:v>
                </c:pt>
                <c:pt idx="538">
                  <c:v>52.497</c:v>
                </c:pt>
                <c:pt idx="539">
                  <c:v>52.506</c:v>
                </c:pt>
                <c:pt idx="540">
                  <c:v>52.515000000000001</c:v>
                </c:pt>
                <c:pt idx="541">
                  <c:v>52.524000000000001</c:v>
                </c:pt>
                <c:pt idx="542">
                  <c:v>52.533000000000001</c:v>
                </c:pt>
                <c:pt idx="543">
                  <c:v>52.537999999999997</c:v>
                </c:pt>
                <c:pt idx="544">
                  <c:v>52.543999999999997</c:v>
                </c:pt>
                <c:pt idx="545">
                  <c:v>52.548999999999999</c:v>
                </c:pt>
                <c:pt idx="546">
                  <c:v>52.554000000000002</c:v>
                </c:pt>
                <c:pt idx="547">
                  <c:v>52.56</c:v>
                </c:pt>
                <c:pt idx="548">
                  <c:v>52.564999999999998</c:v>
                </c:pt>
                <c:pt idx="549">
                  <c:v>52.57</c:v>
                </c:pt>
                <c:pt idx="550">
                  <c:v>52.575000000000003</c:v>
                </c:pt>
                <c:pt idx="551">
                  <c:v>52.58</c:v>
                </c:pt>
                <c:pt idx="552">
                  <c:v>52.585999999999999</c:v>
                </c:pt>
                <c:pt idx="553">
                  <c:v>52.591000000000001</c:v>
                </c:pt>
                <c:pt idx="554">
                  <c:v>52.595999999999997</c:v>
                </c:pt>
                <c:pt idx="555">
                  <c:v>52.600999999999999</c:v>
                </c:pt>
                <c:pt idx="556">
                  <c:v>52.606000000000002</c:v>
                </c:pt>
                <c:pt idx="557">
                  <c:v>52.610999999999997</c:v>
                </c:pt>
                <c:pt idx="558">
                  <c:v>52.616</c:v>
                </c:pt>
                <c:pt idx="559">
                  <c:v>52.618000000000002</c:v>
                </c:pt>
                <c:pt idx="560">
                  <c:v>52.62</c:v>
                </c:pt>
                <c:pt idx="561">
                  <c:v>52.622</c:v>
                </c:pt>
                <c:pt idx="562">
                  <c:v>52.624000000000002</c:v>
                </c:pt>
                <c:pt idx="563">
                  <c:v>52.625999999999998</c:v>
                </c:pt>
                <c:pt idx="564">
                  <c:v>52.627000000000002</c:v>
                </c:pt>
                <c:pt idx="565">
                  <c:v>52.628999999999998</c:v>
                </c:pt>
                <c:pt idx="566">
                  <c:v>52.631</c:v>
                </c:pt>
                <c:pt idx="567">
                  <c:v>52.633000000000003</c:v>
                </c:pt>
                <c:pt idx="568">
                  <c:v>52.634</c:v>
                </c:pt>
                <c:pt idx="569">
                  <c:v>52.636000000000003</c:v>
                </c:pt>
                <c:pt idx="570">
                  <c:v>52.637999999999998</c:v>
                </c:pt>
                <c:pt idx="571">
                  <c:v>52.64</c:v>
                </c:pt>
                <c:pt idx="572">
                  <c:v>52.640999999999998</c:v>
                </c:pt>
                <c:pt idx="573">
                  <c:v>52.643000000000001</c:v>
                </c:pt>
                <c:pt idx="574">
                  <c:v>52.643999999999998</c:v>
                </c:pt>
                <c:pt idx="575">
                  <c:v>52.640999999999998</c:v>
                </c:pt>
                <c:pt idx="576">
                  <c:v>52.637</c:v>
                </c:pt>
                <c:pt idx="577">
                  <c:v>52.633000000000003</c:v>
                </c:pt>
                <c:pt idx="578">
                  <c:v>52.63</c:v>
                </c:pt>
                <c:pt idx="579">
                  <c:v>52.625999999999998</c:v>
                </c:pt>
                <c:pt idx="580">
                  <c:v>52.622</c:v>
                </c:pt>
                <c:pt idx="581">
                  <c:v>52.618000000000002</c:v>
                </c:pt>
                <c:pt idx="582">
                  <c:v>52.613999999999997</c:v>
                </c:pt>
                <c:pt idx="583">
                  <c:v>52.61</c:v>
                </c:pt>
                <c:pt idx="584">
                  <c:v>52.606999999999999</c:v>
                </c:pt>
                <c:pt idx="585">
                  <c:v>52.603000000000002</c:v>
                </c:pt>
                <c:pt idx="586">
                  <c:v>52.598999999999997</c:v>
                </c:pt>
                <c:pt idx="587">
                  <c:v>52.594999999999999</c:v>
                </c:pt>
                <c:pt idx="588">
                  <c:v>52.591000000000001</c:v>
                </c:pt>
                <c:pt idx="589">
                  <c:v>52.587000000000003</c:v>
                </c:pt>
                <c:pt idx="590">
                  <c:v>52.582999999999998</c:v>
                </c:pt>
                <c:pt idx="591">
                  <c:v>52.582999999999998</c:v>
                </c:pt>
                <c:pt idx="592">
                  <c:v>52.582000000000001</c:v>
                </c:pt>
                <c:pt idx="593">
                  <c:v>52.582000000000001</c:v>
                </c:pt>
                <c:pt idx="594">
                  <c:v>52.582000000000001</c:v>
                </c:pt>
                <c:pt idx="595">
                  <c:v>52.581000000000003</c:v>
                </c:pt>
                <c:pt idx="596">
                  <c:v>52.581000000000003</c:v>
                </c:pt>
                <c:pt idx="597">
                  <c:v>52.581000000000003</c:v>
                </c:pt>
                <c:pt idx="598">
                  <c:v>52.58</c:v>
                </c:pt>
                <c:pt idx="599">
                  <c:v>52.58</c:v>
                </c:pt>
                <c:pt idx="600">
                  <c:v>52.579000000000001</c:v>
                </c:pt>
                <c:pt idx="601">
                  <c:v>52.579000000000001</c:v>
                </c:pt>
                <c:pt idx="602">
                  <c:v>52.578000000000003</c:v>
                </c:pt>
                <c:pt idx="603">
                  <c:v>52.578000000000003</c:v>
                </c:pt>
                <c:pt idx="604">
                  <c:v>52.576999999999998</c:v>
                </c:pt>
                <c:pt idx="605">
                  <c:v>52.576999999999998</c:v>
                </c:pt>
                <c:pt idx="606">
                  <c:v>52.576000000000001</c:v>
                </c:pt>
                <c:pt idx="607">
                  <c:v>52.579000000000001</c:v>
                </c:pt>
                <c:pt idx="608">
                  <c:v>52.581000000000003</c:v>
                </c:pt>
                <c:pt idx="609">
                  <c:v>52.582999999999998</c:v>
                </c:pt>
                <c:pt idx="610">
                  <c:v>52.585999999999999</c:v>
                </c:pt>
                <c:pt idx="611">
                  <c:v>52.588000000000001</c:v>
                </c:pt>
                <c:pt idx="612">
                  <c:v>52.59</c:v>
                </c:pt>
                <c:pt idx="613">
                  <c:v>52.593000000000004</c:v>
                </c:pt>
                <c:pt idx="614">
                  <c:v>52.594999999999999</c:v>
                </c:pt>
                <c:pt idx="615">
                  <c:v>52.597000000000001</c:v>
                </c:pt>
                <c:pt idx="616">
                  <c:v>52.598999999999997</c:v>
                </c:pt>
                <c:pt idx="617">
                  <c:v>52.601999999999997</c:v>
                </c:pt>
                <c:pt idx="618">
                  <c:v>52.603999999999999</c:v>
                </c:pt>
                <c:pt idx="619">
                  <c:v>52.606000000000002</c:v>
                </c:pt>
                <c:pt idx="620">
                  <c:v>52.607999999999997</c:v>
                </c:pt>
                <c:pt idx="621">
                  <c:v>52.61</c:v>
                </c:pt>
                <c:pt idx="622">
                  <c:v>52.612000000000002</c:v>
                </c:pt>
                <c:pt idx="623">
                  <c:v>52.613999999999997</c:v>
                </c:pt>
                <c:pt idx="624">
                  <c:v>52.615000000000002</c:v>
                </c:pt>
                <c:pt idx="625">
                  <c:v>52.616999999999997</c:v>
                </c:pt>
                <c:pt idx="626">
                  <c:v>52.618000000000002</c:v>
                </c:pt>
                <c:pt idx="627">
                  <c:v>52.62</c:v>
                </c:pt>
                <c:pt idx="628">
                  <c:v>52.621000000000002</c:v>
                </c:pt>
                <c:pt idx="629">
                  <c:v>52.622</c:v>
                </c:pt>
                <c:pt idx="630">
                  <c:v>52.624000000000002</c:v>
                </c:pt>
                <c:pt idx="631">
                  <c:v>52.625</c:v>
                </c:pt>
                <c:pt idx="632">
                  <c:v>52.625999999999998</c:v>
                </c:pt>
                <c:pt idx="633">
                  <c:v>52.628</c:v>
                </c:pt>
                <c:pt idx="634">
                  <c:v>52.628999999999998</c:v>
                </c:pt>
                <c:pt idx="635">
                  <c:v>52.63</c:v>
                </c:pt>
                <c:pt idx="636">
                  <c:v>52.631</c:v>
                </c:pt>
                <c:pt idx="637">
                  <c:v>52.631999999999998</c:v>
                </c:pt>
                <c:pt idx="638">
                  <c:v>52.634</c:v>
                </c:pt>
                <c:pt idx="639">
                  <c:v>52.628999999999998</c:v>
                </c:pt>
                <c:pt idx="640">
                  <c:v>52.625</c:v>
                </c:pt>
                <c:pt idx="641">
                  <c:v>52.621000000000002</c:v>
                </c:pt>
                <c:pt idx="642">
                  <c:v>52.616999999999997</c:v>
                </c:pt>
                <c:pt idx="643">
                  <c:v>52.612000000000002</c:v>
                </c:pt>
                <c:pt idx="644">
                  <c:v>52.607999999999997</c:v>
                </c:pt>
                <c:pt idx="645">
                  <c:v>52.603999999999999</c:v>
                </c:pt>
                <c:pt idx="646">
                  <c:v>52.598999999999997</c:v>
                </c:pt>
                <c:pt idx="647">
                  <c:v>52.594999999999999</c:v>
                </c:pt>
                <c:pt idx="648">
                  <c:v>52.59</c:v>
                </c:pt>
                <c:pt idx="649">
                  <c:v>52.585999999999999</c:v>
                </c:pt>
                <c:pt idx="650">
                  <c:v>52.581000000000003</c:v>
                </c:pt>
                <c:pt idx="651">
                  <c:v>52.576999999999998</c:v>
                </c:pt>
                <c:pt idx="652">
                  <c:v>52.572000000000003</c:v>
                </c:pt>
                <c:pt idx="653">
                  <c:v>52.567999999999998</c:v>
                </c:pt>
                <c:pt idx="654">
                  <c:v>52.563000000000002</c:v>
                </c:pt>
                <c:pt idx="655">
                  <c:v>52.555</c:v>
                </c:pt>
                <c:pt idx="656">
                  <c:v>52.546999999999997</c:v>
                </c:pt>
                <c:pt idx="657">
                  <c:v>52.539000000000001</c:v>
                </c:pt>
                <c:pt idx="658">
                  <c:v>52.530999999999999</c:v>
                </c:pt>
                <c:pt idx="659">
                  <c:v>52.523000000000003</c:v>
                </c:pt>
                <c:pt idx="660">
                  <c:v>52.515000000000001</c:v>
                </c:pt>
                <c:pt idx="661">
                  <c:v>52.506999999999998</c:v>
                </c:pt>
                <c:pt idx="662">
                  <c:v>52.499000000000002</c:v>
                </c:pt>
                <c:pt idx="663">
                  <c:v>52.49</c:v>
                </c:pt>
                <c:pt idx="664">
                  <c:v>52.481999999999999</c:v>
                </c:pt>
                <c:pt idx="665">
                  <c:v>52.473999999999997</c:v>
                </c:pt>
                <c:pt idx="666">
                  <c:v>52.466000000000001</c:v>
                </c:pt>
                <c:pt idx="667">
                  <c:v>52.457000000000001</c:v>
                </c:pt>
                <c:pt idx="668">
                  <c:v>52.448999999999998</c:v>
                </c:pt>
                <c:pt idx="669">
                  <c:v>52.441000000000003</c:v>
                </c:pt>
                <c:pt idx="670">
                  <c:v>52.433</c:v>
                </c:pt>
                <c:pt idx="671">
                  <c:v>52.418999999999997</c:v>
                </c:pt>
                <c:pt idx="672">
                  <c:v>52.405999999999999</c:v>
                </c:pt>
                <c:pt idx="673">
                  <c:v>52.393000000000001</c:v>
                </c:pt>
                <c:pt idx="674">
                  <c:v>52.378999999999998</c:v>
                </c:pt>
                <c:pt idx="675">
                  <c:v>52.366</c:v>
                </c:pt>
                <c:pt idx="676">
                  <c:v>52.351999999999997</c:v>
                </c:pt>
                <c:pt idx="677">
                  <c:v>52.338999999999999</c:v>
                </c:pt>
                <c:pt idx="678">
                  <c:v>52.326000000000001</c:v>
                </c:pt>
                <c:pt idx="679">
                  <c:v>52.311999999999998</c:v>
                </c:pt>
                <c:pt idx="680">
                  <c:v>52.298999999999999</c:v>
                </c:pt>
                <c:pt idx="681">
                  <c:v>52.284999999999997</c:v>
                </c:pt>
                <c:pt idx="682">
                  <c:v>52.271999999999998</c:v>
                </c:pt>
                <c:pt idx="683">
                  <c:v>52.258000000000003</c:v>
                </c:pt>
                <c:pt idx="684">
                  <c:v>52.244</c:v>
                </c:pt>
                <c:pt idx="685">
                  <c:v>52.231000000000002</c:v>
                </c:pt>
                <c:pt idx="686">
                  <c:v>52.216999999999999</c:v>
                </c:pt>
                <c:pt idx="687">
                  <c:v>52.191000000000003</c:v>
                </c:pt>
                <c:pt idx="688">
                  <c:v>52.164999999999999</c:v>
                </c:pt>
                <c:pt idx="689">
                  <c:v>52.139000000000003</c:v>
                </c:pt>
                <c:pt idx="690">
                  <c:v>52.113</c:v>
                </c:pt>
                <c:pt idx="691">
                  <c:v>52.087000000000003</c:v>
                </c:pt>
                <c:pt idx="692">
                  <c:v>52.061</c:v>
                </c:pt>
                <c:pt idx="693">
                  <c:v>52.034999999999997</c:v>
                </c:pt>
                <c:pt idx="694">
                  <c:v>52.009</c:v>
                </c:pt>
                <c:pt idx="695">
                  <c:v>51.981999999999999</c:v>
                </c:pt>
                <c:pt idx="696">
                  <c:v>51.956000000000003</c:v>
                </c:pt>
                <c:pt idx="697">
                  <c:v>51.93</c:v>
                </c:pt>
                <c:pt idx="698">
                  <c:v>51.904000000000003</c:v>
                </c:pt>
                <c:pt idx="699">
                  <c:v>51.878</c:v>
                </c:pt>
                <c:pt idx="700">
                  <c:v>51.850999999999999</c:v>
                </c:pt>
                <c:pt idx="701">
                  <c:v>51.825000000000003</c:v>
                </c:pt>
                <c:pt idx="702">
                  <c:v>51.798999999999999</c:v>
                </c:pt>
                <c:pt idx="703">
                  <c:v>51.761000000000003</c:v>
                </c:pt>
                <c:pt idx="704">
                  <c:v>51.722000000000001</c:v>
                </c:pt>
                <c:pt idx="705">
                  <c:v>51.683999999999997</c:v>
                </c:pt>
                <c:pt idx="706">
                  <c:v>51.646000000000001</c:v>
                </c:pt>
                <c:pt idx="707">
                  <c:v>51.606999999999999</c:v>
                </c:pt>
                <c:pt idx="708">
                  <c:v>51.569000000000003</c:v>
                </c:pt>
                <c:pt idx="709">
                  <c:v>51.530999999999999</c:v>
                </c:pt>
                <c:pt idx="710">
                  <c:v>51.491999999999997</c:v>
                </c:pt>
                <c:pt idx="711">
                  <c:v>51.454000000000001</c:v>
                </c:pt>
                <c:pt idx="712">
                  <c:v>51.414999999999999</c:v>
                </c:pt>
                <c:pt idx="713">
                  <c:v>51.377000000000002</c:v>
                </c:pt>
                <c:pt idx="714">
                  <c:v>51.338000000000001</c:v>
                </c:pt>
                <c:pt idx="715">
                  <c:v>51.3</c:v>
                </c:pt>
                <c:pt idx="716">
                  <c:v>51.261000000000003</c:v>
                </c:pt>
                <c:pt idx="717">
                  <c:v>51.222999999999999</c:v>
                </c:pt>
                <c:pt idx="718">
                  <c:v>51.183999999999997</c:v>
                </c:pt>
                <c:pt idx="719">
                  <c:v>51.13</c:v>
                </c:pt>
                <c:pt idx="720">
                  <c:v>51.076000000000001</c:v>
                </c:pt>
                <c:pt idx="721">
                  <c:v>51.021999999999998</c:v>
                </c:pt>
                <c:pt idx="722">
                  <c:v>50.968000000000004</c:v>
                </c:pt>
                <c:pt idx="723">
                  <c:v>50.914000000000001</c:v>
                </c:pt>
                <c:pt idx="724">
                  <c:v>50.86</c:v>
                </c:pt>
                <c:pt idx="725">
                  <c:v>50.805</c:v>
                </c:pt>
                <c:pt idx="726">
                  <c:v>50.750999999999998</c:v>
                </c:pt>
                <c:pt idx="727">
                  <c:v>50.697000000000003</c:v>
                </c:pt>
                <c:pt idx="728">
                  <c:v>50.643000000000001</c:v>
                </c:pt>
                <c:pt idx="729">
                  <c:v>50.588000000000001</c:v>
                </c:pt>
                <c:pt idx="730">
                  <c:v>50.533999999999999</c:v>
                </c:pt>
                <c:pt idx="731">
                  <c:v>50.48</c:v>
                </c:pt>
                <c:pt idx="732">
                  <c:v>50.426000000000002</c:v>
                </c:pt>
                <c:pt idx="733">
                  <c:v>50.371000000000002</c:v>
                </c:pt>
                <c:pt idx="734">
                  <c:v>50.317</c:v>
                </c:pt>
                <c:pt idx="735">
                  <c:v>50.206000000000003</c:v>
                </c:pt>
                <c:pt idx="736">
                  <c:v>50.094999999999999</c:v>
                </c:pt>
                <c:pt idx="737">
                  <c:v>49.982999999999997</c:v>
                </c:pt>
                <c:pt idx="738">
                  <c:v>49.872</c:v>
                </c:pt>
                <c:pt idx="739">
                  <c:v>49.761000000000003</c:v>
                </c:pt>
                <c:pt idx="740">
                  <c:v>49.649000000000001</c:v>
                </c:pt>
                <c:pt idx="741">
                  <c:v>49.537999999999997</c:v>
                </c:pt>
                <c:pt idx="742">
                  <c:v>49.427</c:v>
                </c:pt>
                <c:pt idx="743">
                  <c:v>49.363999999999997</c:v>
                </c:pt>
                <c:pt idx="744">
                  <c:v>49.3</c:v>
                </c:pt>
                <c:pt idx="745">
                  <c:v>49.237000000000002</c:v>
                </c:pt>
                <c:pt idx="746">
                  <c:v>49.173000000000002</c:v>
                </c:pt>
                <c:pt idx="747">
                  <c:v>49.017000000000003</c:v>
                </c:pt>
                <c:pt idx="748">
                  <c:v>48.860999999999997</c:v>
                </c:pt>
                <c:pt idx="749">
                  <c:v>48.704999999999998</c:v>
                </c:pt>
                <c:pt idx="750">
                  <c:v>48.548999999999999</c:v>
                </c:pt>
                <c:pt idx="751">
                  <c:v>48.307000000000002</c:v>
                </c:pt>
                <c:pt idx="752">
                  <c:v>48.066000000000003</c:v>
                </c:pt>
                <c:pt idx="753">
                  <c:v>47.825000000000003</c:v>
                </c:pt>
                <c:pt idx="754">
                  <c:v>47.584000000000003</c:v>
                </c:pt>
                <c:pt idx="755">
                  <c:v>47.116</c:v>
                </c:pt>
                <c:pt idx="756">
                  <c:v>46.648000000000003</c:v>
                </c:pt>
                <c:pt idx="757">
                  <c:v>46.180999999999997</c:v>
                </c:pt>
                <c:pt idx="758">
                  <c:v>45.713000000000001</c:v>
                </c:pt>
                <c:pt idx="759">
                  <c:v>44.250999999999998</c:v>
                </c:pt>
                <c:pt idx="760">
                  <c:v>42.789000000000001</c:v>
                </c:pt>
                <c:pt idx="761">
                  <c:v>41.326999999999998</c:v>
                </c:pt>
                <c:pt idx="762">
                  <c:v>39.863999999999997</c:v>
                </c:pt>
                <c:pt idx="763">
                  <c:v>35.869999999999997</c:v>
                </c:pt>
                <c:pt idx="764">
                  <c:v>31.876000000000001</c:v>
                </c:pt>
                <c:pt idx="765">
                  <c:v>27.881</c:v>
                </c:pt>
                <c:pt idx="766">
                  <c:v>23.887</c:v>
                </c:pt>
                <c:pt idx="767">
                  <c:v>20.53</c:v>
                </c:pt>
                <c:pt idx="768">
                  <c:v>17.172000000000001</c:v>
                </c:pt>
                <c:pt idx="769">
                  <c:v>13.814</c:v>
                </c:pt>
                <c:pt idx="770">
                  <c:v>10.457000000000001</c:v>
                </c:pt>
                <c:pt idx="771">
                  <c:v>9.6305999999999994</c:v>
                </c:pt>
                <c:pt idx="772">
                  <c:v>8.8046000000000006</c:v>
                </c:pt>
                <c:pt idx="773">
                  <c:v>7.9786000000000001</c:v>
                </c:pt>
                <c:pt idx="774">
                  <c:v>7.1527000000000003</c:v>
                </c:pt>
                <c:pt idx="775">
                  <c:v>6.9257999999999997</c:v>
                </c:pt>
                <c:pt idx="776">
                  <c:v>6.6988000000000003</c:v>
                </c:pt>
                <c:pt idx="777">
                  <c:v>6.4718999999999998</c:v>
                </c:pt>
                <c:pt idx="778">
                  <c:v>6.2449000000000003</c:v>
                </c:pt>
                <c:pt idx="779">
                  <c:v>6.0180999999999996</c:v>
                </c:pt>
                <c:pt idx="780">
                  <c:v>5.7912999999999997</c:v>
                </c:pt>
                <c:pt idx="781">
                  <c:v>5.5644999999999998</c:v>
                </c:pt>
                <c:pt idx="782">
                  <c:v>5.3376999999999999</c:v>
                </c:pt>
                <c:pt idx="783">
                  <c:v>5.2595000000000001</c:v>
                </c:pt>
                <c:pt idx="784">
                  <c:v>5.1814</c:v>
                </c:pt>
                <c:pt idx="785">
                  <c:v>5.1032000000000002</c:v>
                </c:pt>
                <c:pt idx="786">
                  <c:v>5.0251000000000001</c:v>
                </c:pt>
                <c:pt idx="787">
                  <c:v>4.9470000000000001</c:v>
                </c:pt>
                <c:pt idx="788">
                  <c:v>4.8689</c:v>
                </c:pt>
                <c:pt idx="789">
                  <c:v>4.7907999999999999</c:v>
                </c:pt>
                <c:pt idx="790">
                  <c:v>4.7126999999999999</c:v>
                </c:pt>
                <c:pt idx="791">
                  <c:v>4.6345999999999998</c:v>
                </c:pt>
                <c:pt idx="792">
                  <c:v>4.5566000000000004</c:v>
                </c:pt>
                <c:pt idx="793">
                  <c:v>4.4785000000000004</c:v>
                </c:pt>
                <c:pt idx="794">
                  <c:v>4.4004000000000003</c:v>
                </c:pt>
                <c:pt idx="795">
                  <c:v>4.3224</c:v>
                </c:pt>
                <c:pt idx="796">
                  <c:v>4.2443999999999997</c:v>
                </c:pt>
                <c:pt idx="797">
                  <c:v>4.1664000000000003</c:v>
                </c:pt>
                <c:pt idx="798">
                  <c:v>4.0884</c:v>
                </c:pt>
                <c:pt idx="799">
                  <c:v>4.0339</c:v>
                </c:pt>
                <c:pt idx="800">
                  <c:v>3.9794999999999998</c:v>
                </c:pt>
                <c:pt idx="801">
                  <c:v>3.9249999999999998</c:v>
                </c:pt>
                <c:pt idx="802">
                  <c:v>3.8706</c:v>
                </c:pt>
                <c:pt idx="803">
                  <c:v>3.8161999999999998</c:v>
                </c:pt>
                <c:pt idx="804">
                  <c:v>3.7616999999999998</c:v>
                </c:pt>
                <c:pt idx="805">
                  <c:v>3.7073</c:v>
                </c:pt>
                <c:pt idx="806">
                  <c:v>3.6528999999999998</c:v>
                </c:pt>
                <c:pt idx="807">
                  <c:v>3.5985</c:v>
                </c:pt>
                <c:pt idx="808">
                  <c:v>3.5440999999999998</c:v>
                </c:pt>
                <c:pt idx="809">
                  <c:v>3.4897</c:v>
                </c:pt>
                <c:pt idx="810">
                  <c:v>3.4352999999999998</c:v>
                </c:pt>
                <c:pt idx="811">
                  <c:v>3.3809999999999998</c:v>
                </c:pt>
                <c:pt idx="812">
                  <c:v>3.3266</c:v>
                </c:pt>
                <c:pt idx="813">
                  <c:v>3.2722000000000002</c:v>
                </c:pt>
                <c:pt idx="814">
                  <c:v>3.2179000000000002</c:v>
                </c:pt>
                <c:pt idx="815">
                  <c:v>3.1758999999999999</c:v>
                </c:pt>
                <c:pt idx="816">
                  <c:v>3.1339000000000001</c:v>
                </c:pt>
                <c:pt idx="817">
                  <c:v>3.0920000000000001</c:v>
                </c:pt>
                <c:pt idx="818">
                  <c:v>3.05</c:v>
                </c:pt>
                <c:pt idx="819">
                  <c:v>3.0081000000000002</c:v>
                </c:pt>
                <c:pt idx="820">
                  <c:v>2.9662000000000002</c:v>
                </c:pt>
                <c:pt idx="821">
                  <c:v>2.9241999999999999</c:v>
                </c:pt>
                <c:pt idx="822">
                  <c:v>2.8822999999999999</c:v>
                </c:pt>
                <c:pt idx="823">
                  <c:v>2.8403999999999998</c:v>
                </c:pt>
                <c:pt idx="824">
                  <c:v>2.7985000000000002</c:v>
                </c:pt>
                <c:pt idx="825">
                  <c:v>2.7566000000000002</c:v>
                </c:pt>
                <c:pt idx="826">
                  <c:v>2.7145999999999999</c:v>
                </c:pt>
                <c:pt idx="827">
                  <c:v>2.6728000000000001</c:v>
                </c:pt>
                <c:pt idx="828">
                  <c:v>2.6309</c:v>
                </c:pt>
                <c:pt idx="829">
                  <c:v>2.589</c:v>
                </c:pt>
                <c:pt idx="830">
                  <c:v>2.5470999999999999</c:v>
                </c:pt>
                <c:pt idx="831">
                  <c:v>2.5179</c:v>
                </c:pt>
                <c:pt idx="832">
                  <c:v>2.4887000000000001</c:v>
                </c:pt>
                <c:pt idx="833">
                  <c:v>2.4594999999999998</c:v>
                </c:pt>
                <c:pt idx="834">
                  <c:v>2.4302999999999999</c:v>
                </c:pt>
                <c:pt idx="835">
                  <c:v>2.4011</c:v>
                </c:pt>
                <c:pt idx="836">
                  <c:v>2.3719000000000001</c:v>
                </c:pt>
                <c:pt idx="837">
                  <c:v>2.3426999999999998</c:v>
                </c:pt>
                <c:pt idx="838">
                  <c:v>2.3134999999999999</c:v>
                </c:pt>
                <c:pt idx="839">
                  <c:v>2.2843</c:v>
                </c:pt>
                <c:pt idx="840">
                  <c:v>2.2551000000000001</c:v>
                </c:pt>
                <c:pt idx="841">
                  <c:v>2.226</c:v>
                </c:pt>
                <c:pt idx="842">
                  <c:v>2.1968000000000001</c:v>
                </c:pt>
                <c:pt idx="843">
                  <c:v>2.1676000000000002</c:v>
                </c:pt>
                <c:pt idx="844">
                  <c:v>2.1385000000000001</c:v>
                </c:pt>
                <c:pt idx="845">
                  <c:v>2.1093000000000002</c:v>
                </c:pt>
                <c:pt idx="846">
                  <c:v>2.0802</c:v>
                </c:pt>
                <c:pt idx="847">
                  <c:v>2.0514000000000001</c:v>
                </c:pt>
                <c:pt idx="848">
                  <c:v>2.0226999999999999</c:v>
                </c:pt>
                <c:pt idx="849">
                  <c:v>1.994</c:v>
                </c:pt>
                <c:pt idx="850">
                  <c:v>1.9653</c:v>
                </c:pt>
                <c:pt idx="851">
                  <c:v>1.9366000000000001</c:v>
                </c:pt>
                <c:pt idx="852">
                  <c:v>1.9077999999999999</c:v>
                </c:pt>
                <c:pt idx="853">
                  <c:v>1.8791</c:v>
                </c:pt>
                <c:pt idx="854">
                  <c:v>1.8504</c:v>
                </c:pt>
                <c:pt idx="855">
                  <c:v>1.8217000000000001</c:v>
                </c:pt>
                <c:pt idx="856">
                  <c:v>1.7930999999999999</c:v>
                </c:pt>
                <c:pt idx="857">
                  <c:v>1.7644</c:v>
                </c:pt>
                <c:pt idx="858">
                  <c:v>1.7357</c:v>
                </c:pt>
                <c:pt idx="859">
                  <c:v>1.7070000000000001</c:v>
                </c:pt>
                <c:pt idx="860">
                  <c:v>1.6783999999999999</c:v>
                </c:pt>
                <c:pt idx="861">
                  <c:v>1.6496999999999999</c:v>
                </c:pt>
                <c:pt idx="862">
                  <c:v>1.621</c:v>
                </c:pt>
                <c:pt idx="863">
                  <c:v>1.5960000000000001</c:v>
                </c:pt>
                <c:pt idx="864">
                  <c:v>1.571</c:v>
                </c:pt>
                <c:pt idx="865">
                  <c:v>1.546</c:v>
                </c:pt>
                <c:pt idx="866">
                  <c:v>1.5209999999999999</c:v>
                </c:pt>
                <c:pt idx="867">
                  <c:v>1.496</c:v>
                </c:pt>
                <c:pt idx="868">
                  <c:v>1.4710000000000001</c:v>
                </c:pt>
                <c:pt idx="869">
                  <c:v>1.446</c:v>
                </c:pt>
                <c:pt idx="870">
                  <c:v>1.421</c:v>
                </c:pt>
                <c:pt idx="871">
                  <c:v>1.3959999999999999</c:v>
                </c:pt>
                <c:pt idx="872">
                  <c:v>1.371</c:v>
                </c:pt>
                <c:pt idx="873">
                  <c:v>1.3460000000000001</c:v>
                </c:pt>
                <c:pt idx="874">
                  <c:v>1.321</c:v>
                </c:pt>
                <c:pt idx="875">
                  <c:v>1.2961</c:v>
                </c:pt>
                <c:pt idx="876">
                  <c:v>1.2710999999999999</c:v>
                </c:pt>
                <c:pt idx="877">
                  <c:v>1.2461</c:v>
                </c:pt>
                <c:pt idx="878">
                  <c:v>1.2212000000000001</c:v>
                </c:pt>
                <c:pt idx="879">
                  <c:v>1.2082999999999999</c:v>
                </c:pt>
                <c:pt idx="880">
                  <c:v>1.1955</c:v>
                </c:pt>
                <c:pt idx="881">
                  <c:v>1.1827000000000001</c:v>
                </c:pt>
                <c:pt idx="882">
                  <c:v>1.1698999999999999</c:v>
                </c:pt>
                <c:pt idx="883">
                  <c:v>1.157</c:v>
                </c:pt>
                <c:pt idx="884">
                  <c:v>1.1442000000000001</c:v>
                </c:pt>
                <c:pt idx="885">
                  <c:v>1.1314</c:v>
                </c:pt>
                <c:pt idx="886">
                  <c:v>1.1186</c:v>
                </c:pt>
                <c:pt idx="887">
                  <c:v>1.1057999999999999</c:v>
                </c:pt>
                <c:pt idx="888">
                  <c:v>1.093</c:v>
                </c:pt>
                <c:pt idx="889">
                  <c:v>1.0802</c:v>
                </c:pt>
                <c:pt idx="890">
                  <c:v>1.0673999999999999</c:v>
                </c:pt>
                <c:pt idx="891">
                  <c:v>1.0546</c:v>
                </c:pt>
                <c:pt idx="892">
                  <c:v>1.0418000000000001</c:v>
                </c:pt>
                <c:pt idx="893">
                  <c:v>1.0289999999999999</c:v>
                </c:pt>
                <c:pt idx="894">
                  <c:v>1.0162</c:v>
                </c:pt>
                <c:pt idx="895">
                  <c:v>1.0058</c:v>
                </c:pt>
                <c:pt idx="896">
                  <c:v>0.99539999999999995</c:v>
                </c:pt>
                <c:pt idx="897">
                  <c:v>0.98502999999999996</c:v>
                </c:pt>
                <c:pt idx="898">
                  <c:v>0.97465000000000002</c:v>
                </c:pt>
                <c:pt idx="899">
                  <c:v>0.96428999999999998</c:v>
                </c:pt>
                <c:pt idx="900">
                  <c:v>0.95391999999999999</c:v>
                </c:pt>
                <c:pt idx="901">
                  <c:v>0.94355</c:v>
                </c:pt>
                <c:pt idx="902">
                  <c:v>0.93318999999999996</c:v>
                </c:pt>
                <c:pt idx="903">
                  <c:v>0.92283000000000004</c:v>
                </c:pt>
                <c:pt idx="904">
                  <c:v>0.91247</c:v>
                </c:pt>
                <c:pt idx="905">
                  <c:v>0.90210999999999997</c:v>
                </c:pt>
                <c:pt idx="906">
                  <c:v>0.89175000000000004</c:v>
                </c:pt>
                <c:pt idx="907">
                  <c:v>0.88139999999999996</c:v>
                </c:pt>
                <c:pt idx="908">
                  <c:v>0.87104999999999999</c:v>
                </c:pt>
                <c:pt idx="909">
                  <c:v>0.86070000000000002</c:v>
                </c:pt>
                <c:pt idx="910">
                  <c:v>0.85035000000000005</c:v>
                </c:pt>
                <c:pt idx="911">
                  <c:v>0.84292</c:v>
                </c:pt>
                <c:pt idx="912">
                  <c:v>0.83548999999999995</c:v>
                </c:pt>
                <c:pt idx="913">
                  <c:v>0.82806000000000002</c:v>
                </c:pt>
                <c:pt idx="914">
                  <c:v>0.82062999999999997</c:v>
                </c:pt>
                <c:pt idx="915">
                  <c:v>0.81320000000000003</c:v>
                </c:pt>
                <c:pt idx="916">
                  <c:v>0.80576999999999999</c:v>
                </c:pt>
                <c:pt idx="917">
                  <c:v>0.79835</c:v>
                </c:pt>
                <c:pt idx="918">
                  <c:v>0.79091999999999996</c:v>
                </c:pt>
                <c:pt idx="919">
                  <c:v>0.78349999999999997</c:v>
                </c:pt>
                <c:pt idx="920">
                  <c:v>0.77608999999999995</c:v>
                </c:pt>
                <c:pt idx="921">
                  <c:v>0.76866999999999996</c:v>
                </c:pt>
                <c:pt idx="922">
                  <c:v>0.76124999999999998</c:v>
                </c:pt>
                <c:pt idx="923">
                  <c:v>0.75383999999999995</c:v>
                </c:pt>
                <c:pt idx="924">
                  <c:v>0.74641999999999997</c:v>
                </c:pt>
                <c:pt idx="925">
                  <c:v>0.73900999999999994</c:v>
                </c:pt>
                <c:pt idx="926">
                  <c:v>0.73160000000000003</c:v>
                </c:pt>
                <c:pt idx="927">
                  <c:v>0.72584000000000004</c:v>
                </c:pt>
                <c:pt idx="928">
                  <c:v>0.72009000000000001</c:v>
                </c:pt>
                <c:pt idx="929">
                  <c:v>0.71433000000000002</c:v>
                </c:pt>
                <c:pt idx="930">
                  <c:v>0.70857999999999999</c:v>
                </c:pt>
                <c:pt idx="931">
                  <c:v>0.70282999999999995</c:v>
                </c:pt>
                <c:pt idx="932">
                  <c:v>0.69708000000000003</c:v>
                </c:pt>
                <c:pt idx="933">
                  <c:v>0.69133</c:v>
                </c:pt>
                <c:pt idx="934">
                  <c:v>0.68557999999999997</c:v>
                </c:pt>
                <c:pt idx="935">
                  <c:v>0.67984</c:v>
                </c:pt>
                <c:pt idx="936">
                  <c:v>0.67408999999999997</c:v>
                </c:pt>
                <c:pt idx="937">
                  <c:v>0.66834000000000005</c:v>
                </c:pt>
                <c:pt idx="938">
                  <c:v>0.66259999999999997</c:v>
                </c:pt>
                <c:pt idx="939">
                  <c:v>0.65686</c:v>
                </c:pt>
                <c:pt idx="940">
                  <c:v>0.65112000000000003</c:v>
                </c:pt>
                <c:pt idx="941">
                  <c:v>0.64537999999999995</c:v>
                </c:pt>
                <c:pt idx="942">
                  <c:v>0.63963999999999999</c:v>
                </c:pt>
                <c:pt idx="943">
                  <c:v>0.63475999999999999</c:v>
                </c:pt>
                <c:pt idx="944">
                  <c:v>0.62988999999999995</c:v>
                </c:pt>
                <c:pt idx="945">
                  <c:v>0.62500999999999995</c:v>
                </c:pt>
                <c:pt idx="946">
                  <c:v>0.62012999999999996</c:v>
                </c:pt>
                <c:pt idx="947">
                  <c:v>0.61524999999999996</c:v>
                </c:pt>
                <c:pt idx="948">
                  <c:v>0.61038000000000003</c:v>
                </c:pt>
                <c:pt idx="949">
                  <c:v>0.60550000000000004</c:v>
                </c:pt>
                <c:pt idx="950">
                  <c:v>0.60063</c:v>
                </c:pt>
                <c:pt idx="951">
                  <c:v>0.59575999999999996</c:v>
                </c:pt>
                <c:pt idx="952">
                  <c:v>0.59089000000000003</c:v>
                </c:pt>
                <c:pt idx="953">
                  <c:v>0.58601999999999999</c:v>
                </c:pt>
                <c:pt idx="954">
                  <c:v>0.58115000000000006</c:v>
                </c:pt>
                <c:pt idx="955">
                  <c:v>0.57628000000000001</c:v>
                </c:pt>
                <c:pt idx="956">
                  <c:v>0.57142000000000004</c:v>
                </c:pt>
                <c:pt idx="957">
                  <c:v>0.56655</c:v>
                </c:pt>
                <c:pt idx="958">
                  <c:v>0.56167999999999996</c:v>
                </c:pt>
                <c:pt idx="959">
                  <c:v>0.49686999999999998</c:v>
                </c:pt>
                <c:pt idx="960">
                  <c:v>0.43207000000000001</c:v>
                </c:pt>
                <c:pt idx="961">
                  <c:v>0.36725999999999998</c:v>
                </c:pt>
                <c:pt idx="962">
                  <c:v>0.30246000000000001</c:v>
                </c:pt>
                <c:pt idx="963">
                  <c:v>0.23769999999999999</c:v>
                </c:pt>
                <c:pt idx="964">
                  <c:v>0.17294999999999999</c:v>
                </c:pt>
                <c:pt idx="965">
                  <c:v>0.1082</c:v>
                </c:pt>
                <c:pt idx="966">
                  <c:v>4.3450000000000003E-2</c:v>
                </c:pt>
                <c:pt idx="967">
                  <c:v>4.2138000000000002E-2</c:v>
                </c:pt>
                <c:pt idx="968">
                  <c:v>4.0826000000000001E-2</c:v>
                </c:pt>
                <c:pt idx="969">
                  <c:v>3.9514000000000001E-2</c:v>
                </c:pt>
                <c:pt idx="970">
                  <c:v>3.8200999999999999E-2</c:v>
                </c:pt>
                <c:pt idx="971">
                  <c:v>3.7290999999999998E-2</c:v>
                </c:pt>
                <c:pt idx="972">
                  <c:v>3.6380000000000003E-2</c:v>
                </c:pt>
                <c:pt idx="973">
                  <c:v>3.5469000000000001E-2</c:v>
                </c:pt>
                <c:pt idx="974">
                  <c:v>3.4557999999999998E-2</c:v>
                </c:pt>
                <c:pt idx="975">
                  <c:v>3.2985E-2</c:v>
                </c:pt>
                <c:pt idx="976">
                  <c:v>3.1413000000000003E-2</c:v>
                </c:pt>
                <c:pt idx="977">
                  <c:v>2.9839999999999998E-2</c:v>
                </c:pt>
                <c:pt idx="978">
                  <c:v>2.8268000000000001E-2</c:v>
                </c:pt>
                <c:pt idx="979">
                  <c:v>2.7709999999999999E-2</c:v>
                </c:pt>
                <c:pt idx="980">
                  <c:v>2.7153E-2</c:v>
                </c:pt>
                <c:pt idx="981">
                  <c:v>2.6596000000000002E-2</c:v>
                </c:pt>
                <c:pt idx="982">
                  <c:v>2.6037999999999999E-2</c:v>
                </c:pt>
                <c:pt idx="983">
                  <c:v>2.5045999999999999E-2</c:v>
                </c:pt>
                <c:pt idx="984">
                  <c:v>2.4053000000000001E-2</c:v>
                </c:pt>
                <c:pt idx="985">
                  <c:v>2.3061000000000002E-2</c:v>
                </c:pt>
                <c:pt idx="986">
                  <c:v>2.2068000000000001E-2</c:v>
                </c:pt>
                <c:pt idx="987">
                  <c:v>2.1332E-2</c:v>
                </c:pt>
                <c:pt idx="988">
                  <c:v>2.0594999999999999E-2</c:v>
                </c:pt>
                <c:pt idx="989">
                  <c:v>1.9858000000000001E-2</c:v>
                </c:pt>
                <c:pt idx="990">
                  <c:v>1.9120999999999999E-2</c:v>
                </c:pt>
                <c:pt idx="991">
                  <c:v>1.8690999999999999E-2</c:v>
                </c:pt>
                <c:pt idx="992">
                  <c:v>1.8262E-2</c:v>
                </c:pt>
                <c:pt idx="993">
                  <c:v>1.7832000000000001E-2</c:v>
                </c:pt>
                <c:pt idx="994">
                  <c:v>1.7402000000000001E-2</c:v>
                </c:pt>
                <c:pt idx="995">
                  <c:v>1.6603E-2</c:v>
                </c:pt>
                <c:pt idx="996">
                  <c:v>1.5805E-2</c:v>
                </c:pt>
                <c:pt idx="997">
                  <c:v>1.5006E-2</c:v>
                </c:pt>
                <c:pt idx="998">
                  <c:v>1.4206999999999999E-2</c:v>
                </c:pt>
                <c:pt idx="999">
                  <c:v>1.3919000000000001E-2</c:v>
                </c:pt>
                <c:pt idx="1000">
                  <c:v>1.363E-2</c:v>
                </c:pt>
                <c:pt idx="1001">
                  <c:v>1.3342E-2</c:v>
                </c:pt>
                <c:pt idx="1002">
                  <c:v>1.3054E-2</c:v>
                </c:pt>
                <c:pt idx="1003">
                  <c:v>1.2592000000000001E-2</c:v>
                </c:pt>
                <c:pt idx="1004">
                  <c:v>1.213E-2</c:v>
                </c:pt>
                <c:pt idx="1005">
                  <c:v>1.1667E-2</c:v>
                </c:pt>
                <c:pt idx="1006">
                  <c:v>1.1205E-2</c:v>
                </c:pt>
                <c:pt idx="1007">
                  <c:v>1.082E-2</c:v>
                </c:pt>
                <c:pt idx="1008">
                  <c:v>1.0434000000000001E-2</c:v>
                </c:pt>
                <c:pt idx="1009">
                  <c:v>1.0049000000000001E-2</c:v>
                </c:pt>
                <c:pt idx="1010">
                  <c:v>9.6632999999999997E-3</c:v>
                </c:pt>
                <c:pt idx="1011">
                  <c:v>9.4663999999999998E-3</c:v>
                </c:pt>
                <c:pt idx="1012">
                  <c:v>9.2694000000000006E-3</c:v>
                </c:pt>
                <c:pt idx="1013">
                  <c:v>9.0725000000000007E-3</c:v>
                </c:pt>
                <c:pt idx="1014">
                  <c:v>8.8754999999999997E-3</c:v>
                </c:pt>
                <c:pt idx="1015">
                  <c:v>8.4954999999999996E-3</c:v>
                </c:pt>
                <c:pt idx="1016">
                  <c:v>8.1156000000000006E-3</c:v>
                </c:pt>
                <c:pt idx="1017">
                  <c:v>7.7355999999999996E-3</c:v>
                </c:pt>
                <c:pt idx="1018">
                  <c:v>7.3556999999999997E-3</c:v>
                </c:pt>
                <c:pt idx="1019">
                  <c:v>7.2103000000000002E-3</c:v>
                </c:pt>
                <c:pt idx="1020">
                  <c:v>7.0648999999999998E-3</c:v>
                </c:pt>
                <c:pt idx="1021">
                  <c:v>6.9195999999999997E-3</c:v>
                </c:pt>
                <c:pt idx="1022">
                  <c:v>6.7742000000000002E-3</c:v>
                </c:pt>
                <c:pt idx="1023">
                  <c:v>6.5734000000000001E-3</c:v>
                </c:pt>
                <c:pt idx="1024">
                  <c:v>6.3726E-3</c:v>
                </c:pt>
                <c:pt idx="1025">
                  <c:v>6.1717999999999999E-3</c:v>
                </c:pt>
                <c:pt idx="1026">
                  <c:v>5.9709999999999997E-3</c:v>
                </c:pt>
                <c:pt idx="1027">
                  <c:v>5.7773E-3</c:v>
                </c:pt>
                <c:pt idx="1028">
                  <c:v>5.5836000000000002E-3</c:v>
                </c:pt>
                <c:pt idx="1029">
                  <c:v>5.3899000000000004E-3</c:v>
                </c:pt>
                <c:pt idx="1030">
                  <c:v>5.1961999999999998E-3</c:v>
                </c:pt>
                <c:pt idx="1031">
                  <c:v>5.1089000000000004E-3</c:v>
                </c:pt>
                <c:pt idx="1032">
                  <c:v>5.0214999999999999E-3</c:v>
                </c:pt>
                <c:pt idx="1033">
                  <c:v>4.9341999999999997E-3</c:v>
                </c:pt>
                <c:pt idx="1034">
                  <c:v>4.8469000000000003E-3</c:v>
                </c:pt>
                <c:pt idx="1035">
                  <c:v>4.6738999999999999E-3</c:v>
                </c:pt>
                <c:pt idx="1036">
                  <c:v>4.5009000000000004E-3</c:v>
                </c:pt>
                <c:pt idx="1037">
                  <c:v>4.3280000000000002E-3</c:v>
                </c:pt>
                <c:pt idx="1038">
                  <c:v>4.1549999999999998E-3</c:v>
                </c:pt>
                <c:pt idx="1039">
                  <c:v>4.0812000000000001E-3</c:v>
                </c:pt>
                <c:pt idx="1040">
                  <c:v>4.0073000000000001E-3</c:v>
                </c:pt>
                <c:pt idx="1041">
                  <c:v>3.9335000000000004E-3</c:v>
                </c:pt>
                <c:pt idx="1042">
                  <c:v>3.8597000000000002E-3</c:v>
                </c:pt>
                <c:pt idx="1043">
                  <c:v>3.7718999999999999E-3</c:v>
                </c:pt>
                <c:pt idx="1044">
                  <c:v>3.6841999999999999E-3</c:v>
                </c:pt>
                <c:pt idx="1045">
                  <c:v>3.5964999999999999E-3</c:v>
                </c:pt>
                <c:pt idx="1046">
                  <c:v>3.5087999999999999E-3</c:v>
                </c:pt>
                <c:pt idx="1047">
                  <c:v>3.4104999999999999E-3</c:v>
                </c:pt>
                <c:pt idx="1048">
                  <c:v>3.3122E-3</c:v>
                </c:pt>
                <c:pt idx="1049">
                  <c:v>3.2139E-3</c:v>
                </c:pt>
                <c:pt idx="1050">
                  <c:v>3.1156999999999999E-3</c:v>
                </c:pt>
                <c:pt idx="1051">
                  <c:v>3.0745999999999998E-3</c:v>
                </c:pt>
                <c:pt idx="1052">
                  <c:v>3.0335000000000002E-3</c:v>
                </c:pt>
                <c:pt idx="1053">
                  <c:v>2.9924000000000001E-3</c:v>
                </c:pt>
                <c:pt idx="1054">
                  <c:v>2.9513999999999999E-3</c:v>
                </c:pt>
                <c:pt idx="1055">
                  <c:v>2.8719000000000001E-3</c:v>
                </c:pt>
                <c:pt idx="1056">
                  <c:v>2.7924999999999998E-3</c:v>
                </c:pt>
                <c:pt idx="1057">
                  <c:v>2.7131E-3</c:v>
                </c:pt>
                <c:pt idx="1058">
                  <c:v>2.6335999999999998E-3</c:v>
                </c:pt>
                <c:pt idx="1059">
                  <c:v>2.5950999999999999E-3</c:v>
                </c:pt>
                <c:pt idx="1060">
                  <c:v>2.5565000000000002E-3</c:v>
                </c:pt>
                <c:pt idx="1061">
                  <c:v>2.5179E-3</c:v>
                </c:pt>
                <c:pt idx="1062">
                  <c:v>2.4792999999999998E-3</c:v>
                </c:pt>
                <c:pt idx="1063">
                  <c:v>2.4405999999999998E-3</c:v>
                </c:pt>
                <c:pt idx="1064">
                  <c:v>2.4019000000000002E-3</c:v>
                </c:pt>
                <c:pt idx="1065">
                  <c:v>2.3632000000000002E-3</c:v>
                </c:pt>
                <c:pt idx="1066">
                  <c:v>2.3245000000000002E-3</c:v>
                </c:pt>
                <c:pt idx="1067">
                  <c:v>2.2748999999999998E-3</c:v>
                </c:pt>
                <c:pt idx="1068">
                  <c:v>2.2254000000000002E-3</c:v>
                </c:pt>
                <c:pt idx="1069">
                  <c:v>2.1759000000000001E-3</c:v>
                </c:pt>
                <c:pt idx="1070">
                  <c:v>2.1262999999999998E-3</c:v>
                </c:pt>
                <c:pt idx="1071">
                  <c:v>2.1064E-3</c:v>
                </c:pt>
                <c:pt idx="1072">
                  <c:v>2.0864999999999998E-3</c:v>
                </c:pt>
                <c:pt idx="1073">
                  <c:v>2.0666E-3</c:v>
                </c:pt>
                <c:pt idx="1074">
                  <c:v>2.0466999999999998E-3</c:v>
                </c:pt>
                <c:pt idx="1075">
                  <c:v>2.0095999999999998E-3</c:v>
                </c:pt>
                <c:pt idx="1076">
                  <c:v>1.9726000000000001E-3</c:v>
                </c:pt>
                <c:pt idx="1077">
                  <c:v>1.9354999999999999E-3</c:v>
                </c:pt>
                <c:pt idx="1078">
                  <c:v>1.8984E-3</c:v>
                </c:pt>
                <c:pt idx="1079">
                  <c:v>1.8772000000000001E-3</c:v>
                </c:pt>
                <c:pt idx="1080">
                  <c:v>1.856E-3</c:v>
                </c:pt>
                <c:pt idx="1081">
                  <c:v>1.8347999999999999E-3</c:v>
                </c:pt>
                <c:pt idx="1082">
                  <c:v>1.8136999999999999E-3</c:v>
                </c:pt>
                <c:pt idx="1083">
                  <c:v>1.7958E-3</c:v>
                </c:pt>
                <c:pt idx="1084">
                  <c:v>1.7780000000000001E-3</c:v>
                </c:pt>
                <c:pt idx="1085">
                  <c:v>1.7602E-3</c:v>
                </c:pt>
                <c:pt idx="1086">
                  <c:v>1.7424000000000001E-3</c:v>
                </c:pt>
                <c:pt idx="1087">
                  <c:v>1.7175000000000001E-3</c:v>
                </c:pt>
                <c:pt idx="1088">
                  <c:v>1.6926000000000001E-3</c:v>
                </c:pt>
                <c:pt idx="1089">
                  <c:v>1.6677E-3</c:v>
                </c:pt>
                <c:pt idx="1090">
                  <c:v>1.6428E-3</c:v>
                </c:pt>
                <c:pt idx="1091">
                  <c:v>1.6326999999999999E-3</c:v>
                </c:pt>
                <c:pt idx="1092">
                  <c:v>1.6226000000000001E-3</c:v>
                </c:pt>
                <c:pt idx="1093">
                  <c:v>1.6125E-3</c:v>
                </c:pt>
                <c:pt idx="1094">
                  <c:v>1.6023999999999999E-3</c:v>
                </c:pt>
                <c:pt idx="1095">
                  <c:v>1.5843999999999999E-3</c:v>
                </c:pt>
                <c:pt idx="1096">
                  <c:v>1.5663000000000001E-3</c:v>
                </c:pt>
                <c:pt idx="1097">
                  <c:v>1.5483000000000001E-3</c:v>
                </c:pt>
                <c:pt idx="1098">
                  <c:v>1.5302E-3</c:v>
                </c:pt>
                <c:pt idx="1099">
                  <c:v>1.518E-3</c:v>
                </c:pt>
                <c:pt idx="1100">
                  <c:v>1.5058000000000001E-3</c:v>
                </c:pt>
                <c:pt idx="1101">
                  <c:v>1.4935E-3</c:v>
                </c:pt>
                <c:pt idx="1102">
                  <c:v>1.4813000000000001E-3</c:v>
                </c:pt>
                <c:pt idx="1103">
                  <c:v>1.4718999999999999E-3</c:v>
                </c:pt>
                <c:pt idx="1104">
                  <c:v>1.4625E-3</c:v>
                </c:pt>
                <c:pt idx="1105">
                  <c:v>1.4530999999999999E-3</c:v>
                </c:pt>
                <c:pt idx="1106">
                  <c:v>1.4437E-3</c:v>
                </c:pt>
                <c:pt idx="1107">
                  <c:v>1.4281999999999999E-3</c:v>
                </c:pt>
                <c:pt idx="1108">
                  <c:v>1.4128000000000001E-3</c:v>
                </c:pt>
                <c:pt idx="1109">
                  <c:v>1.3974E-3</c:v>
                </c:pt>
                <c:pt idx="1110">
                  <c:v>1.3818999999999999E-3</c:v>
                </c:pt>
                <c:pt idx="1111">
                  <c:v>1.374E-3</c:v>
                </c:pt>
                <c:pt idx="1112">
                  <c:v>1.366E-3</c:v>
                </c:pt>
                <c:pt idx="1113">
                  <c:v>1.358E-3</c:v>
                </c:pt>
                <c:pt idx="1114">
                  <c:v>1.3500999999999999E-3</c:v>
                </c:pt>
                <c:pt idx="1115">
                  <c:v>1.3385999999999999E-3</c:v>
                </c:pt>
                <c:pt idx="1116">
                  <c:v>1.3272E-3</c:v>
                </c:pt>
                <c:pt idx="1117">
                  <c:v>1.3158E-3</c:v>
                </c:pt>
                <c:pt idx="1118">
                  <c:v>1.3044E-3</c:v>
                </c:pt>
                <c:pt idx="1119">
                  <c:v>1.2949000000000001E-3</c:v>
                </c:pt>
                <c:pt idx="1120">
                  <c:v>1.2855E-3</c:v>
                </c:pt>
                <c:pt idx="1121">
                  <c:v>1.276E-3</c:v>
                </c:pt>
                <c:pt idx="1122">
                  <c:v>1.2666000000000001E-3</c:v>
                </c:pt>
                <c:pt idx="1123">
                  <c:v>1.2589999999999999E-3</c:v>
                </c:pt>
                <c:pt idx="1124">
                  <c:v>1.2515E-3</c:v>
                </c:pt>
                <c:pt idx="1125">
                  <c:v>1.2440000000000001E-3</c:v>
                </c:pt>
                <c:pt idx="1126">
                  <c:v>1.2365E-3</c:v>
                </c:pt>
                <c:pt idx="1127">
                  <c:v>1.2153000000000001E-3</c:v>
                </c:pt>
                <c:pt idx="1128">
                  <c:v>1.1942000000000001E-3</c:v>
                </c:pt>
                <c:pt idx="1129">
                  <c:v>1.1731000000000001E-3</c:v>
                </c:pt>
                <c:pt idx="1130">
                  <c:v>1.152E-3</c:v>
                </c:pt>
                <c:pt idx="1131">
                  <c:v>1.124E-3</c:v>
                </c:pt>
                <c:pt idx="1132">
                  <c:v>1.0961E-3</c:v>
                </c:pt>
                <c:pt idx="1133">
                  <c:v>1.0681E-3</c:v>
                </c:pt>
                <c:pt idx="1134">
                  <c:v>1.0402E-3</c:v>
                </c:pt>
                <c:pt idx="1135">
                  <c:v>1.0104000000000001E-3</c:v>
                </c:pt>
                <c:pt idx="1136">
                  <c:v>9.8069999999999993E-4</c:v>
                </c:pt>
                <c:pt idx="1137">
                  <c:v>9.5098000000000003E-4</c:v>
                </c:pt>
                <c:pt idx="1138">
                  <c:v>9.2124999999999998E-4</c:v>
                </c:pt>
                <c:pt idx="1139">
                  <c:v>8.9212000000000004E-4</c:v>
                </c:pt>
                <c:pt idx="1140">
                  <c:v>8.6300000000000005E-4</c:v>
                </c:pt>
                <c:pt idx="1141">
                  <c:v>8.3387000000000001E-4</c:v>
                </c:pt>
                <c:pt idx="1142">
                  <c:v>8.0473999999999997E-4</c:v>
                </c:pt>
                <c:pt idx="1143">
                  <c:v>7.7724000000000001E-4</c:v>
                </c:pt>
                <c:pt idx="1144">
                  <c:v>7.4974999999999998E-4</c:v>
                </c:pt>
                <c:pt idx="1145">
                  <c:v>7.2225000000000002E-4</c:v>
                </c:pt>
                <c:pt idx="1146">
                  <c:v>6.9474999999999995E-4</c:v>
                </c:pt>
                <c:pt idx="1147">
                  <c:v>6.6684000000000003E-4</c:v>
                </c:pt>
                <c:pt idx="1148">
                  <c:v>6.3891999999999996E-4</c:v>
                </c:pt>
                <c:pt idx="1149">
                  <c:v>6.11E-4</c:v>
                </c:pt>
                <c:pt idx="1150">
                  <c:v>5.8308999999999998E-4</c:v>
                </c:pt>
                <c:pt idx="1151">
                  <c:v>5.6298000000000003E-4</c:v>
                </c:pt>
                <c:pt idx="1152">
                  <c:v>5.4288000000000003E-4</c:v>
                </c:pt>
                <c:pt idx="1153">
                  <c:v>5.2278000000000003E-4</c:v>
                </c:pt>
                <c:pt idx="1154">
                  <c:v>5.0268000000000003E-4</c:v>
                </c:pt>
                <c:pt idx="1155">
                  <c:v>4.8345000000000001E-4</c:v>
                </c:pt>
                <c:pt idx="1156">
                  <c:v>4.6421E-4</c:v>
                </c:pt>
                <c:pt idx="1157">
                  <c:v>4.4497999999999998E-4</c:v>
                </c:pt>
                <c:pt idx="1158">
                  <c:v>4.2575000000000002E-4</c:v>
                </c:pt>
                <c:pt idx="1159">
                  <c:v>4.0644999999999999E-4</c:v>
                </c:pt>
                <c:pt idx="1160">
                  <c:v>3.8716E-4</c:v>
                </c:pt>
                <c:pt idx="1161">
                  <c:v>3.6786000000000002E-4</c:v>
                </c:pt>
                <c:pt idx="1162">
                  <c:v>3.4856999999999998E-4</c:v>
                </c:pt>
                <c:pt idx="1163">
                  <c:v>3.3040000000000001E-4</c:v>
                </c:pt>
                <c:pt idx="1164">
                  <c:v>3.1222999999999998E-4</c:v>
                </c:pt>
                <c:pt idx="1165">
                  <c:v>2.9406000000000001E-4</c:v>
                </c:pt>
                <c:pt idx="1166">
                  <c:v>2.7588999999999999E-4</c:v>
                </c:pt>
                <c:pt idx="1167">
                  <c:v>2.5711000000000001E-4</c:v>
                </c:pt>
                <c:pt idx="1168">
                  <c:v>2.3832000000000001E-4</c:v>
                </c:pt>
                <c:pt idx="1169">
                  <c:v>2.1954E-4</c:v>
                </c:pt>
                <c:pt idx="1170">
                  <c:v>2.0076E-4</c:v>
                </c:pt>
                <c:pt idx="1171">
                  <c:v>1.9076999999999999E-4</c:v>
                </c:pt>
                <c:pt idx="1172">
                  <c:v>1.8077999999999999E-4</c:v>
                </c:pt>
                <c:pt idx="1173">
                  <c:v>1.7079000000000001E-4</c:v>
                </c:pt>
                <c:pt idx="1174">
                  <c:v>1.6081E-4</c:v>
                </c:pt>
                <c:pt idx="1175">
                  <c:v>1.5844000000000001E-4</c:v>
                </c:pt>
                <c:pt idx="1176">
                  <c:v>1.5608000000000001E-4</c:v>
                </c:pt>
                <c:pt idx="1177">
                  <c:v>1.5370999999999999E-4</c:v>
                </c:pt>
                <c:pt idx="1178">
                  <c:v>1.5134999999999999E-4</c:v>
                </c:pt>
                <c:pt idx="1179">
                  <c:v>1.4909999999999999E-4</c:v>
                </c:pt>
                <c:pt idx="1180">
                  <c:v>1.4686000000000001E-4</c:v>
                </c:pt>
                <c:pt idx="1181">
                  <c:v>1.4461000000000001E-4</c:v>
                </c:pt>
                <c:pt idx="1182">
                  <c:v>1.4237000000000001E-4</c:v>
                </c:pt>
                <c:pt idx="1183">
                  <c:v>1.4083999999999999E-4</c:v>
                </c:pt>
                <c:pt idx="1184">
                  <c:v>1.3930999999999999E-4</c:v>
                </c:pt>
                <c:pt idx="1185">
                  <c:v>1.3778E-4</c:v>
                </c:pt>
                <c:pt idx="1186">
                  <c:v>1.3625000000000001E-4</c:v>
                </c:pt>
                <c:pt idx="1187">
                  <c:v>1.3418999999999999E-4</c:v>
                </c:pt>
                <c:pt idx="1188">
                  <c:v>1.3212E-4</c:v>
                </c:pt>
                <c:pt idx="1189">
                  <c:v>1.3006000000000001E-4</c:v>
                </c:pt>
                <c:pt idx="1190">
                  <c:v>1.2799999999999999E-4</c:v>
                </c:pt>
                <c:pt idx="1191">
                  <c:v>1.2645000000000001E-4</c:v>
                </c:pt>
                <c:pt idx="1192">
                  <c:v>1.249E-4</c:v>
                </c:pt>
                <c:pt idx="1193">
                  <c:v>1.2334999999999999E-4</c:v>
                </c:pt>
                <c:pt idx="1194">
                  <c:v>1.2181E-4</c:v>
                </c:pt>
                <c:pt idx="1195">
                  <c:v>1.2027E-4</c:v>
                </c:pt>
                <c:pt idx="1196">
                  <c:v>1.1873E-4</c:v>
                </c:pt>
                <c:pt idx="1197">
                  <c:v>1.172E-4</c:v>
                </c:pt>
                <c:pt idx="1198">
                  <c:v>1.1566E-4</c:v>
                </c:pt>
                <c:pt idx="1199">
                  <c:v>1.0119E-4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80E-47E3-8BA4-6BB7971B1400}"/>
            </c:ext>
          </c:extLst>
        </c:ser>
        <c:ser>
          <c:idx val="1"/>
          <c:order val="1"/>
          <c:tx>
            <c:v>RAYSTATION</c:v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CROSSPLANE!$J$15:$J$6027</c:f>
              <c:numCache>
                <c:formatCode>General</c:formatCode>
                <c:ptCount val="6013"/>
                <c:pt idx="0">
                  <c:v>-30.231999999999999</c:v>
                </c:pt>
                <c:pt idx="1">
                  <c:v>-30.222000000000001</c:v>
                </c:pt>
                <c:pt idx="2">
                  <c:v>-30.212</c:v>
                </c:pt>
                <c:pt idx="3">
                  <c:v>-30.202000000000002</c:v>
                </c:pt>
                <c:pt idx="4">
                  <c:v>-30.192</c:v>
                </c:pt>
                <c:pt idx="5">
                  <c:v>-30.181999999999999</c:v>
                </c:pt>
                <c:pt idx="6">
                  <c:v>-30.172000000000001</c:v>
                </c:pt>
                <c:pt idx="7">
                  <c:v>-30.161999999999999</c:v>
                </c:pt>
                <c:pt idx="8">
                  <c:v>-30.152000000000001</c:v>
                </c:pt>
                <c:pt idx="9">
                  <c:v>-30.141999999999999</c:v>
                </c:pt>
                <c:pt idx="10">
                  <c:v>-30.132000000000001</c:v>
                </c:pt>
                <c:pt idx="11">
                  <c:v>-30.122</c:v>
                </c:pt>
                <c:pt idx="12">
                  <c:v>-30.111999999999998</c:v>
                </c:pt>
                <c:pt idx="13">
                  <c:v>-30.102</c:v>
                </c:pt>
                <c:pt idx="14">
                  <c:v>-30.091999999999999</c:v>
                </c:pt>
                <c:pt idx="15">
                  <c:v>-30.082000000000001</c:v>
                </c:pt>
                <c:pt idx="16">
                  <c:v>-30.071999999999999</c:v>
                </c:pt>
                <c:pt idx="17">
                  <c:v>-30.062000000000001</c:v>
                </c:pt>
                <c:pt idx="18">
                  <c:v>-30.052</c:v>
                </c:pt>
                <c:pt idx="19">
                  <c:v>-30.042000000000002</c:v>
                </c:pt>
                <c:pt idx="20">
                  <c:v>-30.032</c:v>
                </c:pt>
                <c:pt idx="21">
                  <c:v>-30.021999999999998</c:v>
                </c:pt>
                <c:pt idx="22">
                  <c:v>-30.012</c:v>
                </c:pt>
                <c:pt idx="23">
                  <c:v>-30.001999999999999</c:v>
                </c:pt>
                <c:pt idx="24">
                  <c:v>-29.992000000000001</c:v>
                </c:pt>
                <c:pt idx="25">
                  <c:v>-29.981999999999999</c:v>
                </c:pt>
                <c:pt idx="26">
                  <c:v>-29.972000000000001</c:v>
                </c:pt>
                <c:pt idx="27">
                  <c:v>-29.962</c:v>
                </c:pt>
                <c:pt idx="28">
                  <c:v>-29.952000000000002</c:v>
                </c:pt>
                <c:pt idx="29">
                  <c:v>-29.942</c:v>
                </c:pt>
                <c:pt idx="30">
                  <c:v>-29.931999999999999</c:v>
                </c:pt>
                <c:pt idx="31">
                  <c:v>-29.922000000000001</c:v>
                </c:pt>
                <c:pt idx="32">
                  <c:v>-29.911999999999999</c:v>
                </c:pt>
                <c:pt idx="33">
                  <c:v>-29.902000000000001</c:v>
                </c:pt>
                <c:pt idx="34">
                  <c:v>-29.891999999999999</c:v>
                </c:pt>
                <c:pt idx="35">
                  <c:v>-29.882000000000001</c:v>
                </c:pt>
                <c:pt idx="36">
                  <c:v>-29.872</c:v>
                </c:pt>
                <c:pt idx="37">
                  <c:v>-29.861999999999998</c:v>
                </c:pt>
                <c:pt idx="38">
                  <c:v>-29.852</c:v>
                </c:pt>
                <c:pt idx="39">
                  <c:v>-29.841999999999999</c:v>
                </c:pt>
                <c:pt idx="40">
                  <c:v>-29.832000000000001</c:v>
                </c:pt>
                <c:pt idx="41">
                  <c:v>-29.821999999999999</c:v>
                </c:pt>
                <c:pt idx="42">
                  <c:v>-29.812000000000001</c:v>
                </c:pt>
                <c:pt idx="43">
                  <c:v>-29.802</c:v>
                </c:pt>
                <c:pt idx="44">
                  <c:v>-29.792000000000002</c:v>
                </c:pt>
                <c:pt idx="45">
                  <c:v>-29.782</c:v>
                </c:pt>
                <c:pt idx="46">
                  <c:v>-29.771999999999998</c:v>
                </c:pt>
                <c:pt idx="47">
                  <c:v>-29.762</c:v>
                </c:pt>
                <c:pt idx="48">
                  <c:v>-29.753</c:v>
                </c:pt>
                <c:pt idx="49">
                  <c:v>-29.742999999999999</c:v>
                </c:pt>
                <c:pt idx="50">
                  <c:v>-29.733000000000001</c:v>
                </c:pt>
                <c:pt idx="51">
                  <c:v>-29.722999999999999</c:v>
                </c:pt>
                <c:pt idx="52">
                  <c:v>-29.713000000000001</c:v>
                </c:pt>
                <c:pt idx="53">
                  <c:v>-29.702999999999999</c:v>
                </c:pt>
                <c:pt idx="54">
                  <c:v>-29.693000000000001</c:v>
                </c:pt>
                <c:pt idx="55">
                  <c:v>-29.683</c:v>
                </c:pt>
                <c:pt idx="56">
                  <c:v>-29.672999999999998</c:v>
                </c:pt>
                <c:pt idx="57">
                  <c:v>-29.663</c:v>
                </c:pt>
                <c:pt idx="58">
                  <c:v>-29.652999999999999</c:v>
                </c:pt>
                <c:pt idx="59">
                  <c:v>-29.643000000000001</c:v>
                </c:pt>
                <c:pt idx="60">
                  <c:v>-29.632999999999999</c:v>
                </c:pt>
                <c:pt idx="61">
                  <c:v>-29.623000000000001</c:v>
                </c:pt>
                <c:pt idx="62">
                  <c:v>-29.613</c:v>
                </c:pt>
                <c:pt idx="63">
                  <c:v>-29.603000000000002</c:v>
                </c:pt>
                <c:pt idx="64">
                  <c:v>-29.593</c:v>
                </c:pt>
                <c:pt idx="65">
                  <c:v>-29.582999999999998</c:v>
                </c:pt>
                <c:pt idx="66">
                  <c:v>-29.573</c:v>
                </c:pt>
                <c:pt idx="67">
                  <c:v>-29.562999999999999</c:v>
                </c:pt>
                <c:pt idx="68">
                  <c:v>-29.553000000000001</c:v>
                </c:pt>
                <c:pt idx="69">
                  <c:v>-29.542999999999999</c:v>
                </c:pt>
                <c:pt idx="70">
                  <c:v>-29.533000000000001</c:v>
                </c:pt>
                <c:pt idx="71">
                  <c:v>-29.523</c:v>
                </c:pt>
                <c:pt idx="72">
                  <c:v>-29.513000000000002</c:v>
                </c:pt>
                <c:pt idx="73">
                  <c:v>-29.503</c:v>
                </c:pt>
                <c:pt idx="74">
                  <c:v>-29.492999999999999</c:v>
                </c:pt>
                <c:pt idx="75">
                  <c:v>-29.483000000000001</c:v>
                </c:pt>
                <c:pt idx="76">
                  <c:v>-29.472999999999999</c:v>
                </c:pt>
                <c:pt idx="77">
                  <c:v>-29.463000000000001</c:v>
                </c:pt>
                <c:pt idx="78">
                  <c:v>-29.452999999999999</c:v>
                </c:pt>
                <c:pt idx="79">
                  <c:v>-29.443000000000001</c:v>
                </c:pt>
                <c:pt idx="80">
                  <c:v>-29.433</c:v>
                </c:pt>
                <c:pt idx="81">
                  <c:v>-29.422999999999998</c:v>
                </c:pt>
                <c:pt idx="82">
                  <c:v>-29.413</c:v>
                </c:pt>
                <c:pt idx="83">
                  <c:v>-29.402999999999999</c:v>
                </c:pt>
                <c:pt idx="84">
                  <c:v>-29.393000000000001</c:v>
                </c:pt>
                <c:pt idx="85">
                  <c:v>-29.382999999999999</c:v>
                </c:pt>
                <c:pt idx="86">
                  <c:v>-29.373000000000001</c:v>
                </c:pt>
                <c:pt idx="87">
                  <c:v>-29.363</c:v>
                </c:pt>
                <c:pt idx="88">
                  <c:v>-29.353000000000002</c:v>
                </c:pt>
                <c:pt idx="89">
                  <c:v>-29.343</c:v>
                </c:pt>
                <c:pt idx="90">
                  <c:v>-29.332999999999998</c:v>
                </c:pt>
                <c:pt idx="91">
                  <c:v>-29.323</c:v>
                </c:pt>
                <c:pt idx="92">
                  <c:v>-29.312999999999999</c:v>
                </c:pt>
                <c:pt idx="93">
                  <c:v>-29.303000000000001</c:v>
                </c:pt>
                <c:pt idx="94">
                  <c:v>-29.292999999999999</c:v>
                </c:pt>
                <c:pt idx="95">
                  <c:v>-29.283000000000001</c:v>
                </c:pt>
                <c:pt idx="96">
                  <c:v>-29.273</c:v>
                </c:pt>
                <c:pt idx="97">
                  <c:v>-29.263000000000002</c:v>
                </c:pt>
                <c:pt idx="98">
                  <c:v>-29.253</c:v>
                </c:pt>
                <c:pt idx="99">
                  <c:v>-29.242999999999999</c:v>
                </c:pt>
                <c:pt idx="100">
                  <c:v>-29.233000000000001</c:v>
                </c:pt>
                <c:pt idx="101">
                  <c:v>-29.222999999999999</c:v>
                </c:pt>
                <c:pt idx="102">
                  <c:v>-29.213000000000001</c:v>
                </c:pt>
                <c:pt idx="103">
                  <c:v>-29.202999999999999</c:v>
                </c:pt>
                <c:pt idx="104">
                  <c:v>-29.193000000000001</c:v>
                </c:pt>
                <c:pt idx="105">
                  <c:v>-29.183</c:v>
                </c:pt>
                <c:pt idx="106">
                  <c:v>-29.172999999999998</c:v>
                </c:pt>
                <c:pt idx="107">
                  <c:v>-29.163</c:v>
                </c:pt>
                <c:pt idx="108">
                  <c:v>-29.152999999999999</c:v>
                </c:pt>
                <c:pt idx="109">
                  <c:v>-29.143000000000001</c:v>
                </c:pt>
                <c:pt idx="110">
                  <c:v>-29.132999999999999</c:v>
                </c:pt>
                <c:pt idx="111">
                  <c:v>-29.123000000000001</c:v>
                </c:pt>
                <c:pt idx="112">
                  <c:v>-29.113</c:v>
                </c:pt>
                <c:pt idx="113">
                  <c:v>-29.103000000000002</c:v>
                </c:pt>
                <c:pt idx="114">
                  <c:v>-29.093</c:v>
                </c:pt>
                <c:pt idx="115">
                  <c:v>-29.082999999999998</c:v>
                </c:pt>
                <c:pt idx="116">
                  <c:v>-29.073</c:v>
                </c:pt>
                <c:pt idx="117">
                  <c:v>-29.062999999999999</c:v>
                </c:pt>
                <c:pt idx="118">
                  <c:v>-29.053000000000001</c:v>
                </c:pt>
                <c:pt idx="119">
                  <c:v>-29.042999999999999</c:v>
                </c:pt>
                <c:pt idx="120">
                  <c:v>-29.033000000000001</c:v>
                </c:pt>
                <c:pt idx="121">
                  <c:v>-29.023</c:v>
                </c:pt>
                <c:pt idx="122">
                  <c:v>-29.013000000000002</c:v>
                </c:pt>
                <c:pt idx="123">
                  <c:v>-29.003</c:v>
                </c:pt>
                <c:pt idx="124">
                  <c:v>-28.992999999999999</c:v>
                </c:pt>
                <c:pt idx="125">
                  <c:v>-28.983000000000001</c:v>
                </c:pt>
                <c:pt idx="126">
                  <c:v>-28.972999999999999</c:v>
                </c:pt>
                <c:pt idx="127">
                  <c:v>-28.963000000000001</c:v>
                </c:pt>
                <c:pt idx="128">
                  <c:v>-28.952999999999999</c:v>
                </c:pt>
                <c:pt idx="129">
                  <c:v>-28.943000000000001</c:v>
                </c:pt>
                <c:pt idx="130">
                  <c:v>-28.933</c:v>
                </c:pt>
                <c:pt idx="131">
                  <c:v>-28.922999999999998</c:v>
                </c:pt>
                <c:pt idx="132">
                  <c:v>-28.913</c:v>
                </c:pt>
                <c:pt idx="133">
                  <c:v>-28.902999999999999</c:v>
                </c:pt>
                <c:pt idx="134">
                  <c:v>-28.893000000000001</c:v>
                </c:pt>
                <c:pt idx="135">
                  <c:v>-28.882999999999999</c:v>
                </c:pt>
                <c:pt idx="136">
                  <c:v>-28.873000000000001</c:v>
                </c:pt>
                <c:pt idx="137">
                  <c:v>-28.863</c:v>
                </c:pt>
                <c:pt idx="138">
                  <c:v>-28.853000000000002</c:v>
                </c:pt>
                <c:pt idx="139">
                  <c:v>-28.843</c:v>
                </c:pt>
                <c:pt idx="140">
                  <c:v>-28.832999999999998</c:v>
                </c:pt>
                <c:pt idx="141">
                  <c:v>-28.823</c:v>
                </c:pt>
                <c:pt idx="142">
                  <c:v>-28.812999999999999</c:v>
                </c:pt>
                <c:pt idx="143">
                  <c:v>-28.803000000000001</c:v>
                </c:pt>
                <c:pt idx="144">
                  <c:v>-28.792999999999999</c:v>
                </c:pt>
                <c:pt idx="145">
                  <c:v>-28.783000000000001</c:v>
                </c:pt>
                <c:pt idx="146">
                  <c:v>-28.773</c:v>
                </c:pt>
                <c:pt idx="147">
                  <c:v>-28.763000000000002</c:v>
                </c:pt>
                <c:pt idx="148">
                  <c:v>-28.753</c:v>
                </c:pt>
                <c:pt idx="149">
                  <c:v>-28.742999999999999</c:v>
                </c:pt>
                <c:pt idx="150">
                  <c:v>-28.733000000000001</c:v>
                </c:pt>
                <c:pt idx="151">
                  <c:v>-28.722999999999999</c:v>
                </c:pt>
                <c:pt idx="152">
                  <c:v>-28.713000000000001</c:v>
                </c:pt>
                <c:pt idx="153">
                  <c:v>-28.702999999999999</c:v>
                </c:pt>
                <c:pt idx="154">
                  <c:v>-28.693000000000001</c:v>
                </c:pt>
                <c:pt idx="155">
                  <c:v>-28.683</c:v>
                </c:pt>
                <c:pt idx="156">
                  <c:v>-28.672999999999998</c:v>
                </c:pt>
                <c:pt idx="157">
                  <c:v>-28.663</c:v>
                </c:pt>
                <c:pt idx="158">
                  <c:v>-28.652999999999999</c:v>
                </c:pt>
                <c:pt idx="159">
                  <c:v>-28.643000000000001</c:v>
                </c:pt>
                <c:pt idx="160">
                  <c:v>-28.632999999999999</c:v>
                </c:pt>
                <c:pt idx="161">
                  <c:v>-28.623000000000001</c:v>
                </c:pt>
                <c:pt idx="162">
                  <c:v>-28.613</c:v>
                </c:pt>
                <c:pt idx="163">
                  <c:v>-28.603000000000002</c:v>
                </c:pt>
                <c:pt idx="164">
                  <c:v>-28.593</c:v>
                </c:pt>
                <c:pt idx="165">
                  <c:v>-28.582999999999998</c:v>
                </c:pt>
                <c:pt idx="166">
                  <c:v>-28.573</c:v>
                </c:pt>
                <c:pt idx="167">
                  <c:v>-28.562999999999999</c:v>
                </c:pt>
                <c:pt idx="168">
                  <c:v>-28.553000000000001</c:v>
                </c:pt>
                <c:pt idx="169">
                  <c:v>-28.542999999999999</c:v>
                </c:pt>
                <c:pt idx="170">
                  <c:v>-28.533000000000001</c:v>
                </c:pt>
                <c:pt idx="171">
                  <c:v>-28.523</c:v>
                </c:pt>
                <c:pt idx="172">
                  <c:v>-28.513000000000002</c:v>
                </c:pt>
                <c:pt idx="173">
                  <c:v>-28.503</c:v>
                </c:pt>
                <c:pt idx="174">
                  <c:v>-28.492999999999999</c:v>
                </c:pt>
                <c:pt idx="175">
                  <c:v>-28.483000000000001</c:v>
                </c:pt>
                <c:pt idx="176">
                  <c:v>-28.472999999999999</c:v>
                </c:pt>
                <c:pt idx="177">
                  <c:v>-28.463000000000001</c:v>
                </c:pt>
                <c:pt idx="178">
                  <c:v>-28.452999999999999</c:v>
                </c:pt>
                <c:pt idx="179">
                  <c:v>-28.443000000000001</c:v>
                </c:pt>
                <c:pt idx="180">
                  <c:v>-28.433</c:v>
                </c:pt>
                <c:pt idx="181">
                  <c:v>-28.422999999999998</c:v>
                </c:pt>
                <c:pt idx="182">
                  <c:v>-28.413</c:v>
                </c:pt>
                <c:pt idx="183">
                  <c:v>-28.402999999999999</c:v>
                </c:pt>
                <c:pt idx="184">
                  <c:v>-28.393000000000001</c:v>
                </c:pt>
                <c:pt idx="185">
                  <c:v>-28.382999999999999</c:v>
                </c:pt>
                <c:pt idx="186">
                  <c:v>-28.373000000000001</c:v>
                </c:pt>
                <c:pt idx="187">
                  <c:v>-28.363</c:v>
                </c:pt>
                <c:pt idx="188">
                  <c:v>-28.353000000000002</c:v>
                </c:pt>
                <c:pt idx="189">
                  <c:v>-28.343</c:v>
                </c:pt>
                <c:pt idx="190">
                  <c:v>-28.332999999999998</c:v>
                </c:pt>
                <c:pt idx="191">
                  <c:v>-28.323</c:v>
                </c:pt>
                <c:pt idx="192">
                  <c:v>-28.312999999999999</c:v>
                </c:pt>
                <c:pt idx="193">
                  <c:v>-28.303000000000001</c:v>
                </c:pt>
                <c:pt idx="194">
                  <c:v>-28.292999999999999</c:v>
                </c:pt>
                <c:pt idx="195">
                  <c:v>-28.283000000000001</c:v>
                </c:pt>
                <c:pt idx="196">
                  <c:v>-28.273</c:v>
                </c:pt>
                <c:pt idx="197">
                  <c:v>-28.263000000000002</c:v>
                </c:pt>
                <c:pt idx="198">
                  <c:v>-28.253</c:v>
                </c:pt>
                <c:pt idx="199">
                  <c:v>-28.242999999999999</c:v>
                </c:pt>
                <c:pt idx="200">
                  <c:v>-28.233000000000001</c:v>
                </c:pt>
                <c:pt idx="201">
                  <c:v>-28.222999999999999</c:v>
                </c:pt>
                <c:pt idx="202">
                  <c:v>-28.213000000000001</c:v>
                </c:pt>
                <c:pt idx="203">
                  <c:v>-28.202999999999999</c:v>
                </c:pt>
                <c:pt idx="204">
                  <c:v>-28.193000000000001</c:v>
                </c:pt>
                <c:pt idx="205">
                  <c:v>-28.183</c:v>
                </c:pt>
                <c:pt idx="206">
                  <c:v>-28.172999999999998</c:v>
                </c:pt>
                <c:pt idx="207">
                  <c:v>-28.163</c:v>
                </c:pt>
                <c:pt idx="208">
                  <c:v>-28.152999999999999</c:v>
                </c:pt>
                <c:pt idx="209">
                  <c:v>-28.143000000000001</c:v>
                </c:pt>
                <c:pt idx="210">
                  <c:v>-28.132999999999999</c:v>
                </c:pt>
                <c:pt idx="211">
                  <c:v>-28.123000000000001</c:v>
                </c:pt>
                <c:pt idx="212">
                  <c:v>-28.113</c:v>
                </c:pt>
                <c:pt idx="213">
                  <c:v>-28.103000000000002</c:v>
                </c:pt>
                <c:pt idx="214">
                  <c:v>-28.093</c:v>
                </c:pt>
                <c:pt idx="215">
                  <c:v>-28.082999999999998</c:v>
                </c:pt>
                <c:pt idx="216">
                  <c:v>-28.073</c:v>
                </c:pt>
                <c:pt idx="217">
                  <c:v>-28.062999999999999</c:v>
                </c:pt>
                <c:pt idx="218">
                  <c:v>-28.053000000000001</c:v>
                </c:pt>
                <c:pt idx="219">
                  <c:v>-28.042999999999999</c:v>
                </c:pt>
                <c:pt idx="220">
                  <c:v>-28.033000000000001</c:v>
                </c:pt>
                <c:pt idx="221">
                  <c:v>-28.023</c:v>
                </c:pt>
                <c:pt idx="222">
                  <c:v>-28.013000000000002</c:v>
                </c:pt>
                <c:pt idx="223">
                  <c:v>-28.003</c:v>
                </c:pt>
                <c:pt idx="224">
                  <c:v>-27.992999999999999</c:v>
                </c:pt>
                <c:pt idx="225">
                  <c:v>-27.983000000000001</c:v>
                </c:pt>
                <c:pt idx="226">
                  <c:v>-27.972999999999999</c:v>
                </c:pt>
                <c:pt idx="227">
                  <c:v>-27.963000000000001</c:v>
                </c:pt>
                <c:pt idx="228">
                  <c:v>-27.952999999999999</c:v>
                </c:pt>
                <c:pt idx="229">
                  <c:v>-27.943000000000001</c:v>
                </c:pt>
                <c:pt idx="230">
                  <c:v>-27.933</c:v>
                </c:pt>
                <c:pt idx="231">
                  <c:v>-27.922999999999998</c:v>
                </c:pt>
                <c:pt idx="232">
                  <c:v>-27.913</c:v>
                </c:pt>
                <c:pt idx="233">
                  <c:v>-27.902999999999999</c:v>
                </c:pt>
                <c:pt idx="234">
                  <c:v>-27.893000000000001</c:v>
                </c:pt>
                <c:pt idx="235">
                  <c:v>-27.882999999999999</c:v>
                </c:pt>
                <c:pt idx="236">
                  <c:v>-27.873000000000001</c:v>
                </c:pt>
                <c:pt idx="237">
                  <c:v>-27.863</c:v>
                </c:pt>
                <c:pt idx="238">
                  <c:v>-27.853000000000002</c:v>
                </c:pt>
                <c:pt idx="239">
                  <c:v>-27.843</c:v>
                </c:pt>
                <c:pt idx="240">
                  <c:v>-27.832999999999998</c:v>
                </c:pt>
                <c:pt idx="241">
                  <c:v>-27.823</c:v>
                </c:pt>
                <c:pt idx="242">
                  <c:v>-27.812999999999999</c:v>
                </c:pt>
                <c:pt idx="243">
                  <c:v>-27.803000000000001</c:v>
                </c:pt>
                <c:pt idx="244">
                  <c:v>-27.792999999999999</c:v>
                </c:pt>
                <c:pt idx="245">
                  <c:v>-27.783000000000001</c:v>
                </c:pt>
                <c:pt idx="246">
                  <c:v>-27.773</c:v>
                </c:pt>
                <c:pt idx="247">
                  <c:v>-27.763000000000002</c:v>
                </c:pt>
                <c:pt idx="248">
                  <c:v>-27.753</c:v>
                </c:pt>
                <c:pt idx="249">
                  <c:v>-27.742999999999999</c:v>
                </c:pt>
                <c:pt idx="250">
                  <c:v>-27.733000000000001</c:v>
                </c:pt>
                <c:pt idx="251">
                  <c:v>-27.722999999999999</c:v>
                </c:pt>
                <c:pt idx="252">
                  <c:v>-27.713000000000001</c:v>
                </c:pt>
                <c:pt idx="253">
                  <c:v>-27.702999999999999</c:v>
                </c:pt>
                <c:pt idx="254">
                  <c:v>-27.693000000000001</c:v>
                </c:pt>
                <c:pt idx="255">
                  <c:v>-27.683</c:v>
                </c:pt>
                <c:pt idx="256">
                  <c:v>-27.672999999999998</c:v>
                </c:pt>
                <c:pt idx="257">
                  <c:v>-27.663</c:v>
                </c:pt>
                <c:pt idx="258">
                  <c:v>-27.652999999999999</c:v>
                </c:pt>
                <c:pt idx="259">
                  <c:v>-27.643000000000001</c:v>
                </c:pt>
                <c:pt idx="260">
                  <c:v>-27.632999999999999</c:v>
                </c:pt>
                <c:pt idx="261">
                  <c:v>-27.623000000000001</c:v>
                </c:pt>
                <c:pt idx="262">
                  <c:v>-27.613</c:v>
                </c:pt>
                <c:pt idx="263">
                  <c:v>-27.603000000000002</c:v>
                </c:pt>
                <c:pt idx="264">
                  <c:v>-27.593</c:v>
                </c:pt>
                <c:pt idx="265">
                  <c:v>-27.582999999999998</c:v>
                </c:pt>
                <c:pt idx="266">
                  <c:v>-27.573</c:v>
                </c:pt>
                <c:pt idx="267">
                  <c:v>-27.562999999999999</c:v>
                </c:pt>
                <c:pt idx="268">
                  <c:v>-27.553000000000001</c:v>
                </c:pt>
                <c:pt idx="269">
                  <c:v>-27.542999999999999</c:v>
                </c:pt>
                <c:pt idx="270">
                  <c:v>-27.533000000000001</c:v>
                </c:pt>
                <c:pt idx="271">
                  <c:v>-27.523</c:v>
                </c:pt>
                <c:pt idx="272">
                  <c:v>-27.513000000000002</c:v>
                </c:pt>
                <c:pt idx="273">
                  <c:v>-27.503</c:v>
                </c:pt>
                <c:pt idx="274">
                  <c:v>-27.492999999999999</c:v>
                </c:pt>
                <c:pt idx="275">
                  <c:v>-27.483000000000001</c:v>
                </c:pt>
                <c:pt idx="276">
                  <c:v>-27.472999999999999</c:v>
                </c:pt>
                <c:pt idx="277">
                  <c:v>-27.463000000000001</c:v>
                </c:pt>
                <c:pt idx="278">
                  <c:v>-27.452999999999999</c:v>
                </c:pt>
                <c:pt idx="279">
                  <c:v>-27.443000000000001</c:v>
                </c:pt>
                <c:pt idx="280">
                  <c:v>-27.433</c:v>
                </c:pt>
                <c:pt idx="281">
                  <c:v>-27.422999999999998</c:v>
                </c:pt>
                <c:pt idx="282">
                  <c:v>-27.413</c:v>
                </c:pt>
                <c:pt idx="283">
                  <c:v>-27.402999999999999</c:v>
                </c:pt>
                <c:pt idx="284">
                  <c:v>-27.393000000000001</c:v>
                </c:pt>
                <c:pt idx="285">
                  <c:v>-27.382999999999999</c:v>
                </c:pt>
                <c:pt idx="286">
                  <c:v>-27.373000000000001</c:v>
                </c:pt>
                <c:pt idx="287">
                  <c:v>-27.363</c:v>
                </c:pt>
                <c:pt idx="288">
                  <c:v>-27.353000000000002</c:v>
                </c:pt>
                <c:pt idx="289">
                  <c:v>-27.343</c:v>
                </c:pt>
                <c:pt idx="290">
                  <c:v>-27.332999999999998</c:v>
                </c:pt>
                <c:pt idx="291">
                  <c:v>-27.323</c:v>
                </c:pt>
                <c:pt idx="292">
                  <c:v>-27.312999999999999</c:v>
                </c:pt>
                <c:pt idx="293">
                  <c:v>-27.303000000000001</c:v>
                </c:pt>
                <c:pt idx="294">
                  <c:v>-27.292999999999999</c:v>
                </c:pt>
                <c:pt idx="295">
                  <c:v>-27.283000000000001</c:v>
                </c:pt>
                <c:pt idx="296">
                  <c:v>-27.273</c:v>
                </c:pt>
                <c:pt idx="297">
                  <c:v>-27.263000000000002</c:v>
                </c:pt>
                <c:pt idx="298">
                  <c:v>-27.253</c:v>
                </c:pt>
                <c:pt idx="299">
                  <c:v>-27.242999999999999</c:v>
                </c:pt>
                <c:pt idx="300">
                  <c:v>-27.233000000000001</c:v>
                </c:pt>
                <c:pt idx="301">
                  <c:v>-27.222999999999999</c:v>
                </c:pt>
                <c:pt idx="302">
                  <c:v>-27.213000000000001</c:v>
                </c:pt>
                <c:pt idx="303">
                  <c:v>-27.202999999999999</c:v>
                </c:pt>
                <c:pt idx="304">
                  <c:v>-27.193000000000001</c:v>
                </c:pt>
                <c:pt idx="305">
                  <c:v>-27.183</c:v>
                </c:pt>
                <c:pt idx="306">
                  <c:v>-27.172999999999998</c:v>
                </c:pt>
                <c:pt idx="307">
                  <c:v>-27.163</c:v>
                </c:pt>
                <c:pt idx="308">
                  <c:v>-27.152999999999999</c:v>
                </c:pt>
                <c:pt idx="309">
                  <c:v>-27.143000000000001</c:v>
                </c:pt>
                <c:pt idx="310">
                  <c:v>-27.132999999999999</c:v>
                </c:pt>
                <c:pt idx="311">
                  <c:v>-27.123000000000001</c:v>
                </c:pt>
                <c:pt idx="312">
                  <c:v>-27.113</c:v>
                </c:pt>
                <c:pt idx="313">
                  <c:v>-27.103000000000002</c:v>
                </c:pt>
                <c:pt idx="314">
                  <c:v>-27.093</c:v>
                </c:pt>
                <c:pt idx="315">
                  <c:v>-27.082999999999998</c:v>
                </c:pt>
                <c:pt idx="316">
                  <c:v>-27.073</c:v>
                </c:pt>
                <c:pt idx="317">
                  <c:v>-27.062999999999999</c:v>
                </c:pt>
                <c:pt idx="318">
                  <c:v>-27.053000000000001</c:v>
                </c:pt>
                <c:pt idx="319">
                  <c:v>-27.042999999999999</c:v>
                </c:pt>
                <c:pt idx="320">
                  <c:v>-27.033000000000001</c:v>
                </c:pt>
                <c:pt idx="321">
                  <c:v>-27.023</c:v>
                </c:pt>
                <c:pt idx="322">
                  <c:v>-27.013000000000002</c:v>
                </c:pt>
                <c:pt idx="323">
                  <c:v>-27.003</c:v>
                </c:pt>
                <c:pt idx="324">
                  <c:v>-26.992999999999999</c:v>
                </c:pt>
                <c:pt idx="325">
                  <c:v>-26.983000000000001</c:v>
                </c:pt>
                <c:pt idx="326">
                  <c:v>-26.972999999999999</c:v>
                </c:pt>
                <c:pt idx="327">
                  <c:v>-26.963000000000001</c:v>
                </c:pt>
                <c:pt idx="328">
                  <c:v>-26.952999999999999</c:v>
                </c:pt>
                <c:pt idx="329">
                  <c:v>-26.943000000000001</c:v>
                </c:pt>
                <c:pt idx="330">
                  <c:v>-26.933</c:v>
                </c:pt>
                <c:pt idx="331">
                  <c:v>-26.922999999999998</c:v>
                </c:pt>
                <c:pt idx="332">
                  <c:v>-26.913</c:v>
                </c:pt>
                <c:pt idx="333">
                  <c:v>-26.902999999999999</c:v>
                </c:pt>
                <c:pt idx="334">
                  <c:v>-26.893000000000001</c:v>
                </c:pt>
                <c:pt idx="335">
                  <c:v>-26.882999999999999</c:v>
                </c:pt>
                <c:pt idx="336">
                  <c:v>-26.873000000000001</c:v>
                </c:pt>
                <c:pt idx="337">
                  <c:v>-26.863</c:v>
                </c:pt>
                <c:pt idx="338">
                  <c:v>-26.853000000000002</c:v>
                </c:pt>
                <c:pt idx="339">
                  <c:v>-26.843</c:v>
                </c:pt>
                <c:pt idx="340">
                  <c:v>-26.832999999999998</c:v>
                </c:pt>
                <c:pt idx="341">
                  <c:v>-26.823</c:v>
                </c:pt>
                <c:pt idx="342">
                  <c:v>-26.812999999999999</c:v>
                </c:pt>
                <c:pt idx="343">
                  <c:v>-26.803000000000001</c:v>
                </c:pt>
                <c:pt idx="344">
                  <c:v>-26.792999999999999</c:v>
                </c:pt>
                <c:pt idx="345">
                  <c:v>-26.783000000000001</c:v>
                </c:pt>
                <c:pt idx="346">
                  <c:v>-26.773</c:v>
                </c:pt>
                <c:pt idx="347">
                  <c:v>-26.763000000000002</c:v>
                </c:pt>
                <c:pt idx="348">
                  <c:v>-26.753</c:v>
                </c:pt>
                <c:pt idx="349">
                  <c:v>-26.742999999999999</c:v>
                </c:pt>
                <c:pt idx="350">
                  <c:v>-26.733000000000001</c:v>
                </c:pt>
                <c:pt idx="351">
                  <c:v>-26.722999999999999</c:v>
                </c:pt>
                <c:pt idx="352">
                  <c:v>-26.713000000000001</c:v>
                </c:pt>
                <c:pt idx="353">
                  <c:v>-26.702999999999999</c:v>
                </c:pt>
                <c:pt idx="354">
                  <c:v>-26.693000000000001</c:v>
                </c:pt>
                <c:pt idx="355">
                  <c:v>-26.683</c:v>
                </c:pt>
                <c:pt idx="356">
                  <c:v>-26.672999999999998</c:v>
                </c:pt>
                <c:pt idx="357">
                  <c:v>-26.663</c:v>
                </c:pt>
                <c:pt idx="358">
                  <c:v>-26.652999999999999</c:v>
                </c:pt>
                <c:pt idx="359">
                  <c:v>-26.643000000000001</c:v>
                </c:pt>
                <c:pt idx="360">
                  <c:v>-26.632999999999999</c:v>
                </c:pt>
                <c:pt idx="361">
                  <c:v>-26.623000000000001</c:v>
                </c:pt>
                <c:pt idx="362">
                  <c:v>-26.613</c:v>
                </c:pt>
                <c:pt idx="363">
                  <c:v>-26.603000000000002</c:v>
                </c:pt>
                <c:pt idx="364">
                  <c:v>-26.593</c:v>
                </c:pt>
                <c:pt idx="365">
                  <c:v>-26.582999999999998</c:v>
                </c:pt>
                <c:pt idx="366">
                  <c:v>-26.573</c:v>
                </c:pt>
                <c:pt idx="367">
                  <c:v>-26.562999999999999</c:v>
                </c:pt>
                <c:pt idx="368">
                  <c:v>-26.553000000000001</c:v>
                </c:pt>
                <c:pt idx="369">
                  <c:v>-26.542999999999999</c:v>
                </c:pt>
                <c:pt idx="370">
                  <c:v>-26.533000000000001</c:v>
                </c:pt>
                <c:pt idx="371">
                  <c:v>-26.523</c:v>
                </c:pt>
                <c:pt idx="372">
                  <c:v>-26.513000000000002</c:v>
                </c:pt>
                <c:pt idx="373">
                  <c:v>-26.503</c:v>
                </c:pt>
                <c:pt idx="374">
                  <c:v>-26.492999999999999</c:v>
                </c:pt>
                <c:pt idx="375">
                  <c:v>-26.483000000000001</c:v>
                </c:pt>
                <c:pt idx="376">
                  <c:v>-26.472999999999999</c:v>
                </c:pt>
                <c:pt idx="377">
                  <c:v>-26.463000000000001</c:v>
                </c:pt>
                <c:pt idx="378">
                  <c:v>-26.452999999999999</c:v>
                </c:pt>
                <c:pt idx="379">
                  <c:v>-26.443000000000001</c:v>
                </c:pt>
                <c:pt idx="380">
                  <c:v>-26.433</c:v>
                </c:pt>
                <c:pt idx="381">
                  <c:v>-26.422999999999998</c:v>
                </c:pt>
                <c:pt idx="382">
                  <c:v>-26.413</c:v>
                </c:pt>
                <c:pt idx="383">
                  <c:v>-26.402999999999999</c:v>
                </c:pt>
                <c:pt idx="384">
                  <c:v>-26.393000000000001</c:v>
                </c:pt>
                <c:pt idx="385">
                  <c:v>-26.382999999999999</c:v>
                </c:pt>
                <c:pt idx="386">
                  <c:v>-26.373000000000001</c:v>
                </c:pt>
                <c:pt idx="387">
                  <c:v>-26.363</c:v>
                </c:pt>
                <c:pt idx="388">
                  <c:v>-26.353000000000002</c:v>
                </c:pt>
                <c:pt idx="389">
                  <c:v>-26.343</c:v>
                </c:pt>
                <c:pt idx="390">
                  <c:v>-26.332999999999998</c:v>
                </c:pt>
                <c:pt idx="391">
                  <c:v>-26.323</c:v>
                </c:pt>
                <c:pt idx="392">
                  <c:v>-26.312999999999999</c:v>
                </c:pt>
                <c:pt idx="393">
                  <c:v>-26.303000000000001</c:v>
                </c:pt>
                <c:pt idx="394">
                  <c:v>-26.292999999999999</c:v>
                </c:pt>
                <c:pt idx="395">
                  <c:v>-26.283000000000001</c:v>
                </c:pt>
                <c:pt idx="396">
                  <c:v>-26.273</c:v>
                </c:pt>
                <c:pt idx="397">
                  <c:v>-26.263000000000002</c:v>
                </c:pt>
                <c:pt idx="398">
                  <c:v>-26.253</c:v>
                </c:pt>
                <c:pt idx="399">
                  <c:v>-26.242999999999999</c:v>
                </c:pt>
                <c:pt idx="400">
                  <c:v>-26.233000000000001</c:v>
                </c:pt>
                <c:pt idx="401">
                  <c:v>-26.222999999999999</c:v>
                </c:pt>
                <c:pt idx="402">
                  <c:v>-26.213000000000001</c:v>
                </c:pt>
                <c:pt idx="403">
                  <c:v>-26.202999999999999</c:v>
                </c:pt>
                <c:pt idx="404">
                  <c:v>-26.193000000000001</c:v>
                </c:pt>
                <c:pt idx="405">
                  <c:v>-26.183</c:v>
                </c:pt>
                <c:pt idx="406">
                  <c:v>-26.172999999999998</c:v>
                </c:pt>
                <c:pt idx="407">
                  <c:v>-26.163</c:v>
                </c:pt>
                <c:pt idx="408">
                  <c:v>-26.152999999999999</c:v>
                </c:pt>
                <c:pt idx="409">
                  <c:v>-26.143000000000001</c:v>
                </c:pt>
                <c:pt idx="410">
                  <c:v>-26.132999999999999</c:v>
                </c:pt>
                <c:pt idx="411">
                  <c:v>-26.123000000000001</c:v>
                </c:pt>
                <c:pt idx="412">
                  <c:v>-26.113</c:v>
                </c:pt>
                <c:pt idx="413">
                  <c:v>-26.103000000000002</c:v>
                </c:pt>
                <c:pt idx="414">
                  <c:v>-26.093</c:v>
                </c:pt>
                <c:pt idx="415">
                  <c:v>-26.082999999999998</c:v>
                </c:pt>
                <c:pt idx="416">
                  <c:v>-26.073</c:v>
                </c:pt>
                <c:pt idx="417">
                  <c:v>-26.062999999999999</c:v>
                </c:pt>
                <c:pt idx="418">
                  <c:v>-26.053000000000001</c:v>
                </c:pt>
                <c:pt idx="419">
                  <c:v>-26.042999999999999</c:v>
                </c:pt>
                <c:pt idx="420">
                  <c:v>-26.033000000000001</c:v>
                </c:pt>
                <c:pt idx="421">
                  <c:v>-26.023</c:v>
                </c:pt>
                <c:pt idx="422">
                  <c:v>-26.013000000000002</c:v>
                </c:pt>
                <c:pt idx="423">
                  <c:v>-26.003</c:v>
                </c:pt>
                <c:pt idx="424">
                  <c:v>-25.992999999999999</c:v>
                </c:pt>
                <c:pt idx="425">
                  <c:v>-25.983000000000001</c:v>
                </c:pt>
                <c:pt idx="426">
                  <c:v>-25.972999999999999</c:v>
                </c:pt>
                <c:pt idx="427">
                  <c:v>-25.963000000000001</c:v>
                </c:pt>
                <c:pt idx="428">
                  <c:v>-25.952999999999999</c:v>
                </c:pt>
                <c:pt idx="429">
                  <c:v>-25.943000000000001</c:v>
                </c:pt>
                <c:pt idx="430">
                  <c:v>-25.933</c:v>
                </c:pt>
                <c:pt idx="431">
                  <c:v>-25.922999999999998</c:v>
                </c:pt>
                <c:pt idx="432">
                  <c:v>-25.913</c:v>
                </c:pt>
                <c:pt idx="433">
                  <c:v>-25.902999999999999</c:v>
                </c:pt>
                <c:pt idx="434">
                  <c:v>-25.893000000000001</c:v>
                </c:pt>
                <c:pt idx="435">
                  <c:v>-25.882999999999999</c:v>
                </c:pt>
                <c:pt idx="436">
                  <c:v>-25.873000000000001</c:v>
                </c:pt>
                <c:pt idx="437">
                  <c:v>-25.863</c:v>
                </c:pt>
                <c:pt idx="438">
                  <c:v>-25.853000000000002</c:v>
                </c:pt>
                <c:pt idx="439">
                  <c:v>-25.843</c:v>
                </c:pt>
                <c:pt idx="440">
                  <c:v>-25.832999999999998</c:v>
                </c:pt>
                <c:pt idx="441">
                  <c:v>-25.823</c:v>
                </c:pt>
                <c:pt idx="442">
                  <c:v>-25.812999999999999</c:v>
                </c:pt>
                <c:pt idx="443">
                  <c:v>-25.803000000000001</c:v>
                </c:pt>
                <c:pt idx="444">
                  <c:v>-25.792999999999999</c:v>
                </c:pt>
                <c:pt idx="445">
                  <c:v>-25.783000000000001</c:v>
                </c:pt>
                <c:pt idx="446">
                  <c:v>-25.773</c:v>
                </c:pt>
                <c:pt idx="447">
                  <c:v>-25.763000000000002</c:v>
                </c:pt>
                <c:pt idx="448">
                  <c:v>-25.753</c:v>
                </c:pt>
                <c:pt idx="449">
                  <c:v>-25.742999999999999</c:v>
                </c:pt>
                <c:pt idx="450">
                  <c:v>-25.733000000000001</c:v>
                </c:pt>
                <c:pt idx="451">
                  <c:v>-25.722999999999999</c:v>
                </c:pt>
                <c:pt idx="452">
                  <c:v>-25.713000000000001</c:v>
                </c:pt>
                <c:pt idx="453">
                  <c:v>-25.702999999999999</c:v>
                </c:pt>
                <c:pt idx="454">
                  <c:v>-25.693000000000001</c:v>
                </c:pt>
                <c:pt idx="455">
                  <c:v>-25.683</c:v>
                </c:pt>
                <c:pt idx="456">
                  <c:v>-25.672999999999998</c:v>
                </c:pt>
                <c:pt idx="457">
                  <c:v>-25.663</c:v>
                </c:pt>
                <c:pt idx="458">
                  <c:v>-25.652999999999999</c:v>
                </c:pt>
                <c:pt idx="459">
                  <c:v>-25.643000000000001</c:v>
                </c:pt>
                <c:pt idx="460">
                  <c:v>-25.632999999999999</c:v>
                </c:pt>
                <c:pt idx="461">
                  <c:v>-25.623000000000001</c:v>
                </c:pt>
                <c:pt idx="462">
                  <c:v>-25.613</c:v>
                </c:pt>
                <c:pt idx="463">
                  <c:v>-25.603000000000002</c:v>
                </c:pt>
                <c:pt idx="464">
                  <c:v>-25.593</c:v>
                </c:pt>
                <c:pt idx="465">
                  <c:v>-25.582999999999998</c:v>
                </c:pt>
                <c:pt idx="466">
                  <c:v>-25.573</c:v>
                </c:pt>
                <c:pt idx="467">
                  <c:v>-25.562999999999999</c:v>
                </c:pt>
                <c:pt idx="468">
                  <c:v>-25.553000000000001</c:v>
                </c:pt>
                <c:pt idx="469">
                  <c:v>-25.542999999999999</c:v>
                </c:pt>
                <c:pt idx="470">
                  <c:v>-25.533000000000001</c:v>
                </c:pt>
                <c:pt idx="471">
                  <c:v>-25.523</c:v>
                </c:pt>
                <c:pt idx="472">
                  <c:v>-25.513000000000002</c:v>
                </c:pt>
                <c:pt idx="473">
                  <c:v>-25.503</c:v>
                </c:pt>
                <c:pt idx="474">
                  <c:v>-25.492999999999999</c:v>
                </c:pt>
                <c:pt idx="475">
                  <c:v>-25.483000000000001</c:v>
                </c:pt>
                <c:pt idx="476">
                  <c:v>-25.472999999999999</c:v>
                </c:pt>
                <c:pt idx="477">
                  <c:v>-25.463000000000001</c:v>
                </c:pt>
                <c:pt idx="478">
                  <c:v>-25.452999999999999</c:v>
                </c:pt>
                <c:pt idx="479">
                  <c:v>-25.443000000000001</c:v>
                </c:pt>
                <c:pt idx="480">
                  <c:v>-25.433</c:v>
                </c:pt>
                <c:pt idx="481">
                  <c:v>-25.422999999999998</c:v>
                </c:pt>
                <c:pt idx="482">
                  <c:v>-25.413</c:v>
                </c:pt>
                <c:pt idx="483">
                  <c:v>-25.402999999999999</c:v>
                </c:pt>
                <c:pt idx="484">
                  <c:v>-25.393000000000001</c:v>
                </c:pt>
                <c:pt idx="485">
                  <c:v>-25.382999999999999</c:v>
                </c:pt>
                <c:pt idx="486">
                  <c:v>-25.373000000000001</c:v>
                </c:pt>
                <c:pt idx="487">
                  <c:v>-25.363</c:v>
                </c:pt>
                <c:pt idx="488">
                  <c:v>-25.353000000000002</c:v>
                </c:pt>
                <c:pt idx="489">
                  <c:v>-25.343</c:v>
                </c:pt>
                <c:pt idx="490">
                  <c:v>-25.332999999999998</c:v>
                </c:pt>
                <c:pt idx="491">
                  <c:v>-25.323</c:v>
                </c:pt>
                <c:pt idx="492">
                  <c:v>-25.312999999999999</c:v>
                </c:pt>
                <c:pt idx="493">
                  <c:v>-25.303000000000001</c:v>
                </c:pt>
                <c:pt idx="494">
                  <c:v>-25.292999999999999</c:v>
                </c:pt>
                <c:pt idx="495">
                  <c:v>-25.283000000000001</c:v>
                </c:pt>
                <c:pt idx="496">
                  <c:v>-25.273</c:v>
                </c:pt>
                <c:pt idx="497">
                  <c:v>-25.263000000000002</c:v>
                </c:pt>
                <c:pt idx="498">
                  <c:v>-25.253</c:v>
                </c:pt>
                <c:pt idx="499">
                  <c:v>-25.242999999999999</c:v>
                </c:pt>
                <c:pt idx="500">
                  <c:v>-25.233000000000001</c:v>
                </c:pt>
                <c:pt idx="501">
                  <c:v>-25.222999999999999</c:v>
                </c:pt>
                <c:pt idx="502">
                  <c:v>-25.213000000000001</c:v>
                </c:pt>
                <c:pt idx="503">
                  <c:v>-25.202999999999999</c:v>
                </c:pt>
                <c:pt idx="504">
                  <c:v>-25.193000000000001</c:v>
                </c:pt>
                <c:pt idx="505">
                  <c:v>-25.183</c:v>
                </c:pt>
                <c:pt idx="506">
                  <c:v>-25.172999999999998</c:v>
                </c:pt>
                <c:pt idx="507">
                  <c:v>-25.163</c:v>
                </c:pt>
                <c:pt idx="508">
                  <c:v>-25.152999999999999</c:v>
                </c:pt>
                <c:pt idx="509">
                  <c:v>-25.143000000000001</c:v>
                </c:pt>
                <c:pt idx="510">
                  <c:v>-25.132999999999999</c:v>
                </c:pt>
                <c:pt idx="511">
                  <c:v>-25.123000000000001</c:v>
                </c:pt>
                <c:pt idx="512">
                  <c:v>-25.113</c:v>
                </c:pt>
                <c:pt idx="513">
                  <c:v>-25.103000000000002</c:v>
                </c:pt>
                <c:pt idx="514">
                  <c:v>-25.093</c:v>
                </c:pt>
                <c:pt idx="515">
                  <c:v>-25.082999999999998</c:v>
                </c:pt>
                <c:pt idx="516">
                  <c:v>-25.073</c:v>
                </c:pt>
                <c:pt idx="517">
                  <c:v>-25.062999999999999</c:v>
                </c:pt>
                <c:pt idx="518">
                  <c:v>-25.053000000000001</c:v>
                </c:pt>
                <c:pt idx="519">
                  <c:v>-25.042999999999999</c:v>
                </c:pt>
                <c:pt idx="520">
                  <c:v>-25.033000000000001</c:v>
                </c:pt>
                <c:pt idx="521">
                  <c:v>-25.023</c:v>
                </c:pt>
                <c:pt idx="522">
                  <c:v>-25.013000000000002</c:v>
                </c:pt>
                <c:pt idx="523">
                  <c:v>-25.003</c:v>
                </c:pt>
                <c:pt idx="524">
                  <c:v>-24.992999999999999</c:v>
                </c:pt>
                <c:pt idx="525">
                  <c:v>-24.983000000000001</c:v>
                </c:pt>
                <c:pt idx="526">
                  <c:v>-24.972999999999999</c:v>
                </c:pt>
                <c:pt idx="527">
                  <c:v>-24.963000000000001</c:v>
                </c:pt>
                <c:pt idx="528">
                  <c:v>-24.952999999999999</c:v>
                </c:pt>
                <c:pt idx="529">
                  <c:v>-24.943000000000001</c:v>
                </c:pt>
                <c:pt idx="530">
                  <c:v>-24.933</c:v>
                </c:pt>
                <c:pt idx="531">
                  <c:v>-24.922999999999998</c:v>
                </c:pt>
                <c:pt idx="532">
                  <c:v>-24.913</c:v>
                </c:pt>
                <c:pt idx="533">
                  <c:v>-24.902999999999999</c:v>
                </c:pt>
                <c:pt idx="534">
                  <c:v>-24.893000000000001</c:v>
                </c:pt>
                <c:pt idx="535">
                  <c:v>-24.882999999999999</c:v>
                </c:pt>
                <c:pt idx="536">
                  <c:v>-24.873000000000001</c:v>
                </c:pt>
                <c:pt idx="537">
                  <c:v>-24.863</c:v>
                </c:pt>
                <c:pt idx="538">
                  <c:v>-24.853000000000002</c:v>
                </c:pt>
                <c:pt idx="539">
                  <c:v>-24.843</c:v>
                </c:pt>
                <c:pt idx="540">
                  <c:v>-24.832999999999998</c:v>
                </c:pt>
                <c:pt idx="541">
                  <c:v>-24.823</c:v>
                </c:pt>
                <c:pt idx="542">
                  <c:v>-24.812999999999999</c:v>
                </c:pt>
                <c:pt idx="543">
                  <c:v>-24.803000000000001</c:v>
                </c:pt>
                <c:pt idx="544">
                  <c:v>-24.792999999999999</c:v>
                </c:pt>
                <c:pt idx="545">
                  <c:v>-24.783000000000001</c:v>
                </c:pt>
                <c:pt idx="546">
                  <c:v>-24.773</c:v>
                </c:pt>
                <c:pt idx="547">
                  <c:v>-24.763000000000002</c:v>
                </c:pt>
                <c:pt idx="548">
                  <c:v>-24.754000000000001</c:v>
                </c:pt>
                <c:pt idx="549">
                  <c:v>-24.744</c:v>
                </c:pt>
                <c:pt idx="550">
                  <c:v>-24.734000000000002</c:v>
                </c:pt>
                <c:pt idx="551">
                  <c:v>-24.724</c:v>
                </c:pt>
                <c:pt idx="552">
                  <c:v>-24.713999999999999</c:v>
                </c:pt>
                <c:pt idx="553">
                  <c:v>-24.704000000000001</c:v>
                </c:pt>
                <c:pt idx="554">
                  <c:v>-24.693999999999999</c:v>
                </c:pt>
                <c:pt idx="555">
                  <c:v>-24.684000000000001</c:v>
                </c:pt>
                <c:pt idx="556">
                  <c:v>-24.673999999999999</c:v>
                </c:pt>
                <c:pt idx="557">
                  <c:v>-24.664000000000001</c:v>
                </c:pt>
                <c:pt idx="558">
                  <c:v>-24.654</c:v>
                </c:pt>
                <c:pt idx="559">
                  <c:v>-24.643999999999998</c:v>
                </c:pt>
                <c:pt idx="560">
                  <c:v>-24.634</c:v>
                </c:pt>
                <c:pt idx="561">
                  <c:v>-24.623999999999999</c:v>
                </c:pt>
                <c:pt idx="562">
                  <c:v>-24.614000000000001</c:v>
                </c:pt>
                <c:pt idx="563">
                  <c:v>-24.603999999999999</c:v>
                </c:pt>
                <c:pt idx="564">
                  <c:v>-24.594000000000001</c:v>
                </c:pt>
                <c:pt idx="565">
                  <c:v>-24.584</c:v>
                </c:pt>
                <c:pt idx="566">
                  <c:v>-24.574000000000002</c:v>
                </c:pt>
                <c:pt idx="567">
                  <c:v>-24.564</c:v>
                </c:pt>
                <c:pt idx="568">
                  <c:v>-24.553999999999998</c:v>
                </c:pt>
                <c:pt idx="569">
                  <c:v>-24.544</c:v>
                </c:pt>
                <c:pt idx="570">
                  <c:v>-24.533999999999999</c:v>
                </c:pt>
                <c:pt idx="571">
                  <c:v>-24.524000000000001</c:v>
                </c:pt>
                <c:pt idx="572">
                  <c:v>-24.513999999999999</c:v>
                </c:pt>
                <c:pt idx="573">
                  <c:v>-24.504000000000001</c:v>
                </c:pt>
                <c:pt idx="574">
                  <c:v>-24.494</c:v>
                </c:pt>
                <c:pt idx="575">
                  <c:v>-24.484000000000002</c:v>
                </c:pt>
                <c:pt idx="576">
                  <c:v>-24.474</c:v>
                </c:pt>
                <c:pt idx="577">
                  <c:v>-24.463999999999999</c:v>
                </c:pt>
                <c:pt idx="578">
                  <c:v>-24.454000000000001</c:v>
                </c:pt>
                <c:pt idx="579">
                  <c:v>-24.443999999999999</c:v>
                </c:pt>
                <c:pt idx="580">
                  <c:v>-24.434000000000001</c:v>
                </c:pt>
                <c:pt idx="581">
                  <c:v>-24.423999999999999</c:v>
                </c:pt>
                <c:pt idx="582">
                  <c:v>-24.414000000000001</c:v>
                </c:pt>
                <c:pt idx="583">
                  <c:v>-24.404</c:v>
                </c:pt>
                <c:pt idx="584">
                  <c:v>-24.393999999999998</c:v>
                </c:pt>
                <c:pt idx="585">
                  <c:v>-24.384</c:v>
                </c:pt>
                <c:pt idx="586">
                  <c:v>-24.373999999999999</c:v>
                </c:pt>
                <c:pt idx="587">
                  <c:v>-24.364000000000001</c:v>
                </c:pt>
                <c:pt idx="588">
                  <c:v>-24.353999999999999</c:v>
                </c:pt>
                <c:pt idx="589">
                  <c:v>-24.344000000000001</c:v>
                </c:pt>
                <c:pt idx="590">
                  <c:v>-24.334</c:v>
                </c:pt>
                <c:pt idx="591">
                  <c:v>-24.324000000000002</c:v>
                </c:pt>
                <c:pt idx="592">
                  <c:v>-24.314</c:v>
                </c:pt>
                <c:pt idx="593">
                  <c:v>-24.303999999999998</c:v>
                </c:pt>
                <c:pt idx="594">
                  <c:v>-24.294</c:v>
                </c:pt>
                <c:pt idx="595">
                  <c:v>-24.283999999999999</c:v>
                </c:pt>
                <c:pt idx="596">
                  <c:v>-24.274000000000001</c:v>
                </c:pt>
                <c:pt idx="597">
                  <c:v>-24.263999999999999</c:v>
                </c:pt>
                <c:pt idx="598">
                  <c:v>-24.254000000000001</c:v>
                </c:pt>
                <c:pt idx="599">
                  <c:v>-24.244</c:v>
                </c:pt>
                <c:pt idx="600">
                  <c:v>-24.234000000000002</c:v>
                </c:pt>
                <c:pt idx="601">
                  <c:v>-24.224</c:v>
                </c:pt>
                <c:pt idx="602">
                  <c:v>-24.213999999999999</c:v>
                </c:pt>
                <c:pt idx="603">
                  <c:v>-24.204000000000001</c:v>
                </c:pt>
                <c:pt idx="604">
                  <c:v>-24.193999999999999</c:v>
                </c:pt>
                <c:pt idx="605">
                  <c:v>-24.184000000000001</c:v>
                </c:pt>
                <c:pt idx="606">
                  <c:v>-24.173999999999999</c:v>
                </c:pt>
                <c:pt idx="607">
                  <c:v>-24.164000000000001</c:v>
                </c:pt>
                <c:pt idx="608">
                  <c:v>-24.154</c:v>
                </c:pt>
                <c:pt idx="609">
                  <c:v>-24.143999999999998</c:v>
                </c:pt>
                <c:pt idx="610">
                  <c:v>-24.134</c:v>
                </c:pt>
                <c:pt idx="611">
                  <c:v>-24.123999999999999</c:v>
                </c:pt>
                <c:pt idx="612">
                  <c:v>-24.114000000000001</c:v>
                </c:pt>
                <c:pt idx="613">
                  <c:v>-24.103999999999999</c:v>
                </c:pt>
                <c:pt idx="614">
                  <c:v>-24.094000000000001</c:v>
                </c:pt>
                <c:pt idx="615">
                  <c:v>-24.084</c:v>
                </c:pt>
                <c:pt idx="616">
                  <c:v>-24.074000000000002</c:v>
                </c:pt>
                <c:pt idx="617">
                  <c:v>-24.064</c:v>
                </c:pt>
                <c:pt idx="618">
                  <c:v>-24.053999999999998</c:v>
                </c:pt>
                <c:pt idx="619">
                  <c:v>-24.044</c:v>
                </c:pt>
                <c:pt idx="620">
                  <c:v>-24.033999999999999</c:v>
                </c:pt>
                <c:pt idx="621">
                  <c:v>-24.024000000000001</c:v>
                </c:pt>
                <c:pt idx="622">
                  <c:v>-24.013999999999999</c:v>
                </c:pt>
                <c:pt idx="623">
                  <c:v>-24.004000000000001</c:v>
                </c:pt>
                <c:pt idx="624">
                  <c:v>-23.994</c:v>
                </c:pt>
                <c:pt idx="625">
                  <c:v>-23.984000000000002</c:v>
                </c:pt>
                <c:pt idx="626">
                  <c:v>-23.974</c:v>
                </c:pt>
                <c:pt idx="627">
                  <c:v>-23.963999999999999</c:v>
                </c:pt>
                <c:pt idx="628">
                  <c:v>-23.954000000000001</c:v>
                </c:pt>
                <c:pt idx="629">
                  <c:v>-23.943999999999999</c:v>
                </c:pt>
                <c:pt idx="630">
                  <c:v>-23.934000000000001</c:v>
                </c:pt>
                <c:pt idx="631">
                  <c:v>-23.923999999999999</c:v>
                </c:pt>
                <c:pt idx="632">
                  <c:v>-23.914000000000001</c:v>
                </c:pt>
                <c:pt idx="633">
                  <c:v>-23.904</c:v>
                </c:pt>
                <c:pt idx="634">
                  <c:v>-23.893999999999998</c:v>
                </c:pt>
                <c:pt idx="635">
                  <c:v>-23.884</c:v>
                </c:pt>
                <c:pt idx="636">
                  <c:v>-23.873999999999999</c:v>
                </c:pt>
                <c:pt idx="637">
                  <c:v>-23.864000000000001</c:v>
                </c:pt>
                <c:pt idx="638">
                  <c:v>-23.853999999999999</c:v>
                </c:pt>
                <c:pt idx="639">
                  <c:v>-23.844000000000001</c:v>
                </c:pt>
                <c:pt idx="640">
                  <c:v>-23.834</c:v>
                </c:pt>
                <c:pt idx="641">
                  <c:v>-23.824000000000002</c:v>
                </c:pt>
                <c:pt idx="642">
                  <c:v>-23.814</c:v>
                </c:pt>
                <c:pt idx="643">
                  <c:v>-23.803999999999998</c:v>
                </c:pt>
                <c:pt idx="644">
                  <c:v>-23.794</c:v>
                </c:pt>
                <c:pt idx="645">
                  <c:v>-23.783999999999999</c:v>
                </c:pt>
                <c:pt idx="646">
                  <c:v>-23.774000000000001</c:v>
                </c:pt>
                <c:pt idx="647">
                  <c:v>-23.763999999999999</c:v>
                </c:pt>
                <c:pt idx="648">
                  <c:v>-23.754000000000001</c:v>
                </c:pt>
                <c:pt idx="649">
                  <c:v>-23.744</c:v>
                </c:pt>
                <c:pt idx="650">
                  <c:v>-23.734000000000002</c:v>
                </c:pt>
                <c:pt idx="651">
                  <c:v>-23.724</c:v>
                </c:pt>
                <c:pt idx="652">
                  <c:v>-23.713999999999999</c:v>
                </c:pt>
                <c:pt idx="653">
                  <c:v>-23.704000000000001</c:v>
                </c:pt>
                <c:pt idx="654">
                  <c:v>-23.693999999999999</c:v>
                </c:pt>
                <c:pt idx="655">
                  <c:v>-23.684000000000001</c:v>
                </c:pt>
                <c:pt idx="656">
                  <c:v>-23.673999999999999</c:v>
                </c:pt>
                <c:pt idx="657">
                  <c:v>-23.664000000000001</c:v>
                </c:pt>
                <c:pt idx="658">
                  <c:v>-23.654</c:v>
                </c:pt>
                <c:pt idx="659">
                  <c:v>-23.643999999999998</c:v>
                </c:pt>
                <c:pt idx="660">
                  <c:v>-23.634</c:v>
                </c:pt>
                <c:pt idx="661">
                  <c:v>-23.623999999999999</c:v>
                </c:pt>
                <c:pt idx="662">
                  <c:v>-23.614000000000001</c:v>
                </c:pt>
                <c:pt idx="663">
                  <c:v>-23.603999999999999</c:v>
                </c:pt>
                <c:pt idx="664">
                  <c:v>-23.594000000000001</c:v>
                </c:pt>
                <c:pt idx="665">
                  <c:v>-23.584</c:v>
                </c:pt>
                <c:pt idx="666">
                  <c:v>-23.574000000000002</c:v>
                </c:pt>
                <c:pt idx="667">
                  <c:v>-23.564</c:v>
                </c:pt>
                <c:pt idx="668">
                  <c:v>-23.553999999999998</c:v>
                </c:pt>
                <c:pt idx="669">
                  <c:v>-23.544</c:v>
                </c:pt>
                <c:pt idx="670">
                  <c:v>-23.533999999999999</c:v>
                </c:pt>
                <c:pt idx="671">
                  <c:v>-23.524000000000001</c:v>
                </c:pt>
                <c:pt idx="672">
                  <c:v>-23.513999999999999</c:v>
                </c:pt>
                <c:pt idx="673">
                  <c:v>-23.504000000000001</c:v>
                </c:pt>
                <c:pt idx="674">
                  <c:v>-23.494</c:v>
                </c:pt>
                <c:pt idx="675">
                  <c:v>-23.484000000000002</c:v>
                </c:pt>
                <c:pt idx="676">
                  <c:v>-23.474</c:v>
                </c:pt>
                <c:pt idx="677">
                  <c:v>-23.463999999999999</c:v>
                </c:pt>
                <c:pt idx="678">
                  <c:v>-23.454000000000001</c:v>
                </c:pt>
                <c:pt idx="679">
                  <c:v>-23.443999999999999</c:v>
                </c:pt>
                <c:pt idx="680">
                  <c:v>-23.434000000000001</c:v>
                </c:pt>
                <c:pt idx="681">
                  <c:v>-23.423999999999999</c:v>
                </c:pt>
                <c:pt idx="682">
                  <c:v>-23.414000000000001</c:v>
                </c:pt>
                <c:pt idx="683">
                  <c:v>-23.404</c:v>
                </c:pt>
                <c:pt idx="684">
                  <c:v>-23.393999999999998</c:v>
                </c:pt>
                <c:pt idx="685">
                  <c:v>-23.384</c:v>
                </c:pt>
                <c:pt idx="686">
                  <c:v>-23.373999999999999</c:v>
                </c:pt>
                <c:pt idx="687">
                  <c:v>-23.364000000000001</c:v>
                </c:pt>
                <c:pt idx="688">
                  <c:v>-23.353999999999999</c:v>
                </c:pt>
                <c:pt idx="689">
                  <c:v>-23.344000000000001</c:v>
                </c:pt>
                <c:pt idx="690">
                  <c:v>-23.334</c:v>
                </c:pt>
                <c:pt idx="691">
                  <c:v>-23.324000000000002</c:v>
                </c:pt>
                <c:pt idx="692">
                  <c:v>-23.314</c:v>
                </c:pt>
                <c:pt idx="693">
                  <c:v>-23.303999999999998</c:v>
                </c:pt>
                <c:pt idx="694">
                  <c:v>-23.294</c:v>
                </c:pt>
                <c:pt idx="695">
                  <c:v>-23.283999999999999</c:v>
                </c:pt>
                <c:pt idx="696">
                  <c:v>-23.274000000000001</c:v>
                </c:pt>
                <c:pt idx="697">
                  <c:v>-23.263999999999999</c:v>
                </c:pt>
                <c:pt idx="698">
                  <c:v>-23.254000000000001</c:v>
                </c:pt>
                <c:pt idx="699">
                  <c:v>-23.244</c:v>
                </c:pt>
                <c:pt idx="700">
                  <c:v>-23.234000000000002</c:v>
                </c:pt>
                <c:pt idx="701">
                  <c:v>-23.224</c:v>
                </c:pt>
                <c:pt idx="702">
                  <c:v>-23.213999999999999</c:v>
                </c:pt>
                <c:pt idx="703">
                  <c:v>-23.204000000000001</c:v>
                </c:pt>
                <c:pt idx="704">
                  <c:v>-23.193999999999999</c:v>
                </c:pt>
                <c:pt idx="705">
                  <c:v>-23.184000000000001</c:v>
                </c:pt>
                <c:pt idx="706">
                  <c:v>-23.173999999999999</c:v>
                </c:pt>
                <c:pt idx="707">
                  <c:v>-23.164000000000001</c:v>
                </c:pt>
                <c:pt idx="708">
                  <c:v>-23.154</c:v>
                </c:pt>
                <c:pt idx="709">
                  <c:v>-23.143999999999998</c:v>
                </c:pt>
                <c:pt idx="710">
                  <c:v>-23.134</c:v>
                </c:pt>
                <c:pt idx="711">
                  <c:v>-23.123999999999999</c:v>
                </c:pt>
                <c:pt idx="712">
                  <c:v>-23.114000000000001</c:v>
                </c:pt>
                <c:pt idx="713">
                  <c:v>-23.103999999999999</c:v>
                </c:pt>
                <c:pt idx="714">
                  <c:v>-23.094000000000001</c:v>
                </c:pt>
                <c:pt idx="715">
                  <c:v>-23.084</c:v>
                </c:pt>
                <c:pt idx="716">
                  <c:v>-23.074000000000002</c:v>
                </c:pt>
                <c:pt idx="717">
                  <c:v>-23.064</c:v>
                </c:pt>
                <c:pt idx="718">
                  <c:v>-23.053999999999998</c:v>
                </c:pt>
                <c:pt idx="719">
                  <c:v>-23.044</c:v>
                </c:pt>
                <c:pt idx="720">
                  <c:v>-23.033999999999999</c:v>
                </c:pt>
                <c:pt idx="721">
                  <c:v>-23.024000000000001</c:v>
                </c:pt>
                <c:pt idx="722">
                  <c:v>-23.013999999999999</c:v>
                </c:pt>
                <c:pt idx="723">
                  <c:v>-23.004000000000001</c:v>
                </c:pt>
                <c:pt idx="724">
                  <c:v>-22.994</c:v>
                </c:pt>
                <c:pt idx="725">
                  <c:v>-22.984000000000002</c:v>
                </c:pt>
                <c:pt idx="726">
                  <c:v>-22.974</c:v>
                </c:pt>
                <c:pt idx="727">
                  <c:v>-22.963999999999999</c:v>
                </c:pt>
                <c:pt idx="728">
                  <c:v>-22.954000000000001</c:v>
                </c:pt>
                <c:pt idx="729">
                  <c:v>-22.943999999999999</c:v>
                </c:pt>
                <c:pt idx="730">
                  <c:v>-22.934000000000001</c:v>
                </c:pt>
                <c:pt idx="731">
                  <c:v>-22.923999999999999</c:v>
                </c:pt>
                <c:pt idx="732">
                  <c:v>-22.914000000000001</c:v>
                </c:pt>
                <c:pt idx="733">
                  <c:v>-22.904</c:v>
                </c:pt>
                <c:pt idx="734">
                  <c:v>-22.893999999999998</c:v>
                </c:pt>
                <c:pt idx="735">
                  <c:v>-22.884</c:v>
                </c:pt>
                <c:pt idx="736">
                  <c:v>-22.873999999999999</c:v>
                </c:pt>
                <c:pt idx="737">
                  <c:v>-22.864000000000001</c:v>
                </c:pt>
                <c:pt idx="738">
                  <c:v>-22.853999999999999</c:v>
                </c:pt>
                <c:pt idx="739">
                  <c:v>-22.844000000000001</c:v>
                </c:pt>
                <c:pt idx="740">
                  <c:v>-22.834</c:v>
                </c:pt>
                <c:pt idx="741">
                  <c:v>-22.824000000000002</c:v>
                </c:pt>
                <c:pt idx="742">
                  <c:v>-22.814</c:v>
                </c:pt>
                <c:pt idx="743">
                  <c:v>-22.803999999999998</c:v>
                </c:pt>
                <c:pt idx="744">
                  <c:v>-22.794</c:v>
                </c:pt>
                <c:pt idx="745">
                  <c:v>-22.783999999999999</c:v>
                </c:pt>
                <c:pt idx="746">
                  <c:v>-22.774000000000001</c:v>
                </c:pt>
                <c:pt idx="747">
                  <c:v>-22.763999999999999</c:v>
                </c:pt>
                <c:pt idx="748">
                  <c:v>-22.754000000000001</c:v>
                </c:pt>
                <c:pt idx="749">
                  <c:v>-22.744</c:v>
                </c:pt>
                <c:pt idx="750">
                  <c:v>-22.734000000000002</c:v>
                </c:pt>
                <c:pt idx="751">
                  <c:v>-22.724</c:v>
                </c:pt>
                <c:pt idx="752">
                  <c:v>-22.713999999999999</c:v>
                </c:pt>
                <c:pt idx="753">
                  <c:v>-22.704000000000001</c:v>
                </c:pt>
                <c:pt idx="754">
                  <c:v>-22.693999999999999</c:v>
                </c:pt>
                <c:pt idx="755">
                  <c:v>-22.684000000000001</c:v>
                </c:pt>
                <c:pt idx="756">
                  <c:v>-22.673999999999999</c:v>
                </c:pt>
                <c:pt idx="757">
                  <c:v>-22.664000000000001</c:v>
                </c:pt>
                <c:pt idx="758">
                  <c:v>-22.654</c:v>
                </c:pt>
                <c:pt idx="759">
                  <c:v>-22.643999999999998</c:v>
                </c:pt>
                <c:pt idx="760">
                  <c:v>-22.634</c:v>
                </c:pt>
                <c:pt idx="761">
                  <c:v>-22.623999999999999</c:v>
                </c:pt>
                <c:pt idx="762">
                  <c:v>-22.614000000000001</c:v>
                </c:pt>
                <c:pt idx="763">
                  <c:v>-22.603999999999999</c:v>
                </c:pt>
                <c:pt idx="764">
                  <c:v>-22.594000000000001</c:v>
                </c:pt>
                <c:pt idx="765">
                  <c:v>-22.584</c:v>
                </c:pt>
                <c:pt idx="766">
                  <c:v>-22.574000000000002</c:v>
                </c:pt>
                <c:pt idx="767">
                  <c:v>-22.564</c:v>
                </c:pt>
                <c:pt idx="768">
                  <c:v>-22.553999999999998</c:v>
                </c:pt>
                <c:pt idx="769">
                  <c:v>-22.544</c:v>
                </c:pt>
                <c:pt idx="770">
                  <c:v>-22.533999999999999</c:v>
                </c:pt>
                <c:pt idx="771">
                  <c:v>-22.524000000000001</c:v>
                </c:pt>
                <c:pt idx="772">
                  <c:v>-22.513999999999999</c:v>
                </c:pt>
                <c:pt idx="773">
                  <c:v>-22.504000000000001</c:v>
                </c:pt>
                <c:pt idx="774">
                  <c:v>-22.494</c:v>
                </c:pt>
                <c:pt idx="775">
                  <c:v>-22.484000000000002</c:v>
                </c:pt>
                <c:pt idx="776">
                  <c:v>-22.474</c:v>
                </c:pt>
                <c:pt idx="777">
                  <c:v>-22.463999999999999</c:v>
                </c:pt>
                <c:pt idx="778">
                  <c:v>-22.454000000000001</c:v>
                </c:pt>
                <c:pt idx="779">
                  <c:v>-22.443999999999999</c:v>
                </c:pt>
                <c:pt idx="780">
                  <c:v>-22.434000000000001</c:v>
                </c:pt>
                <c:pt idx="781">
                  <c:v>-22.423999999999999</c:v>
                </c:pt>
                <c:pt idx="782">
                  <c:v>-22.414000000000001</c:v>
                </c:pt>
                <c:pt idx="783">
                  <c:v>-22.404</c:v>
                </c:pt>
                <c:pt idx="784">
                  <c:v>-22.393999999999998</c:v>
                </c:pt>
                <c:pt idx="785">
                  <c:v>-22.384</c:v>
                </c:pt>
                <c:pt idx="786">
                  <c:v>-22.373999999999999</c:v>
                </c:pt>
                <c:pt idx="787">
                  <c:v>-22.364000000000001</c:v>
                </c:pt>
                <c:pt idx="788">
                  <c:v>-22.353999999999999</c:v>
                </c:pt>
                <c:pt idx="789">
                  <c:v>-22.344000000000001</c:v>
                </c:pt>
                <c:pt idx="790">
                  <c:v>-22.334</c:v>
                </c:pt>
                <c:pt idx="791">
                  <c:v>-22.324000000000002</c:v>
                </c:pt>
                <c:pt idx="792">
                  <c:v>-22.314</c:v>
                </c:pt>
                <c:pt idx="793">
                  <c:v>-22.303999999999998</c:v>
                </c:pt>
                <c:pt idx="794">
                  <c:v>-22.294</c:v>
                </c:pt>
                <c:pt idx="795">
                  <c:v>-22.283999999999999</c:v>
                </c:pt>
                <c:pt idx="796">
                  <c:v>-22.274000000000001</c:v>
                </c:pt>
                <c:pt idx="797">
                  <c:v>-22.263999999999999</c:v>
                </c:pt>
                <c:pt idx="798">
                  <c:v>-22.254000000000001</c:v>
                </c:pt>
                <c:pt idx="799">
                  <c:v>-22.244</c:v>
                </c:pt>
                <c:pt idx="800">
                  <c:v>-22.234000000000002</c:v>
                </c:pt>
                <c:pt idx="801">
                  <c:v>-22.224</c:v>
                </c:pt>
                <c:pt idx="802">
                  <c:v>-22.213999999999999</c:v>
                </c:pt>
                <c:pt idx="803">
                  <c:v>-22.204000000000001</c:v>
                </c:pt>
                <c:pt idx="804">
                  <c:v>-22.193999999999999</c:v>
                </c:pt>
                <c:pt idx="805">
                  <c:v>-22.184000000000001</c:v>
                </c:pt>
                <c:pt idx="806">
                  <c:v>-22.173999999999999</c:v>
                </c:pt>
                <c:pt idx="807">
                  <c:v>-22.164000000000001</c:v>
                </c:pt>
                <c:pt idx="808">
                  <c:v>-22.154</c:v>
                </c:pt>
                <c:pt idx="809">
                  <c:v>-22.143999999999998</c:v>
                </c:pt>
                <c:pt idx="810">
                  <c:v>-22.134</c:v>
                </c:pt>
                <c:pt idx="811">
                  <c:v>-22.123999999999999</c:v>
                </c:pt>
                <c:pt idx="812">
                  <c:v>-22.114000000000001</c:v>
                </c:pt>
                <c:pt idx="813">
                  <c:v>-22.103999999999999</c:v>
                </c:pt>
                <c:pt idx="814">
                  <c:v>-22.094000000000001</c:v>
                </c:pt>
                <c:pt idx="815">
                  <c:v>-22.084</c:v>
                </c:pt>
                <c:pt idx="816">
                  <c:v>-22.074000000000002</c:v>
                </c:pt>
                <c:pt idx="817">
                  <c:v>-22.064</c:v>
                </c:pt>
                <c:pt idx="818">
                  <c:v>-22.053999999999998</c:v>
                </c:pt>
                <c:pt idx="819">
                  <c:v>-22.044</c:v>
                </c:pt>
                <c:pt idx="820">
                  <c:v>-22.033999999999999</c:v>
                </c:pt>
                <c:pt idx="821">
                  <c:v>-22.024000000000001</c:v>
                </c:pt>
                <c:pt idx="822">
                  <c:v>-22.013999999999999</c:v>
                </c:pt>
                <c:pt idx="823">
                  <c:v>-22.004000000000001</c:v>
                </c:pt>
                <c:pt idx="824">
                  <c:v>-21.994</c:v>
                </c:pt>
                <c:pt idx="825">
                  <c:v>-21.984000000000002</c:v>
                </c:pt>
                <c:pt idx="826">
                  <c:v>-21.974</c:v>
                </c:pt>
                <c:pt idx="827">
                  <c:v>-21.963999999999999</c:v>
                </c:pt>
                <c:pt idx="828">
                  <c:v>-21.954000000000001</c:v>
                </c:pt>
                <c:pt idx="829">
                  <c:v>-21.943999999999999</c:v>
                </c:pt>
                <c:pt idx="830">
                  <c:v>-21.934000000000001</c:v>
                </c:pt>
                <c:pt idx="831">
                  <c:v>-21.923999999999999</c:v>
                </c:pt>
                <c:pt idx="832">
                  <c:v>-21.914000000000001</c:v>
                </c:pt>
                <c:pt idx="833">
                  <c:v>-21.904</c:v>
                </c:pt>
                <c:pt idx="834">
                  <c:v>-21.893999999999998</c:v>
                </c:pt>
                <c:pt idx="835">
                  <c:v>-21.884</c:v>
                </c:pt>
                <c:pt idx="836">
                  <c:v>-21.873999999999999</c:v>
                </c:pt>
                <c:pt idx="837">
                  <c:v>-21.864000000000001</c:v>
                </c:pt>
                <c:pt idx="838">
                  <c:v>-21.853999999999999</c:v>
                </c:pt>
                <c:pt idx="839">
                  <c:v>-21.844000000000001</c:v>
                </c:pt>
                <c:pt idx="840">
                  <c:v>-21.834</c:v>
                </c:pt>
                <c:pt idx="841">
                  <c:v>-21.824000000000002</c:v>
                </c:pt>
                <c:pt idx="842">
                  <c:v>-21.814</c:v>
                </c:pt>
                <c:pt idx="843">
                  <c:v>-21.803999999999998</c:v>
                </c:pt>
                <c:pt idx="844">
                  <c:v>-21.794</c:v>
                </c:pt>
                <c:pt idx="845">
                  <c:v>-21.783999999999999</c:v>
                </c:pt>
                <c:pt idx="846">
                  <c:v>-21.774000000000001</c:v>
                </c:pt>
                <c:pt idx="847">
                  <c:v>-21.763999999999999</c:v>
                </c:pt>
                <c:pt idx="848">
                  <c:v>-21.754000000000001</c:v>
                </c:pt>
                <c:pt idx="849">
                  <c:v>-21.744</c:v>
                </c:pt>
                <c:pt idx="850">
                  <c:v>-21.734000000000002</c:v>
                </c:pt>
                <c:pt idx="851">
                  <c:v>-21.724</c:v>
                </c:pt>
                <c:pt idx="852">
                  <c:v>-21.713999999999999</c:v>
                </c:pt>
                <c:pt idx="853">
                  <c:v>-21.704000000000001</c:v>
                </c:pt>
                <c:pt idx="854">
                  <c:v>-21.693999999999999</c:v>
                </c:pt>
                <c:pt idx="855">
                  <c:v>-21.684000000000001</c:v>
                </c:pt>
                <c:pt idx="856">
                  <c:v>-21.673999999999999</c:v>
                </c:pt>
                <c:pt idx="857">
                  <c:v>-21.664000000000001</c:v>
                </c:pt>
                <c:pt idx="858">
                  <c:v>-21.654</c:v>
                </c:pt>
                <c:pt idx="859">
                  <c:v>-21.643999999999998</c:v>
                </c:pt>
                <c:pt idx="860">
                  <c:v>-21.634</c:v>
                </c:pt>
                <c:pt idx="861">
                  <c:v>-21.623999999999999</c:v>
                </c:pt>
                <c:pt idx="862">
                  <c:v>-21.614000000000001</c:v>
                </c:pt>
                <c:pt idx="863">
                  <c:v>-21.603999999999999</c:v>
                </c:pt>
                <c:pt idx="864">
                  <c:v>-21.594000000000001</c:v>
                </c:pt>
                <c:pt idx="865">
                  <c:v>-21.584</c:v>
                </c:pt>
                <c:pt idx="866">
                  <c:v>-21.574000000000002</c:v>
                </c:pt>
                <c:pt idx="867">
                  <c:v>-21.564</c:v>
                </c:pt>
                <c:pt idx="868">
                  <c:v>-21.553999999999998</c:v>
                </c:pt>
                <c:pt idx="869">
                  <c:v>-21.544</c:v>
                </c:pt>
                <c:pt idx="870">
                  <c:v>-21.533999999999999</c:v>
                </c:pt>
                <c:pt idx="871">
                  <c:v>-21.524000000000001</c:v>
                </c:pt>
                <c:pt idx="872">
                  <c:v>-21.513999999999999</c:v>
                </c:pt>
                <c:pt idx="873">
                  <c:v>-21.504000000000001</c:v>
                </c:pt>
                <c:pt idx="874">
                  <c:v>-21.494</c:v>
                </c:pt>
                <c:pt idx="875">
                  <c:v>-21.484000000000002</c:v>
                </c:pt>
                <c:pt idx="876">
                  <c:v>-21.474</c:v>
                </c:pt>
                <c:pt idx="877">
                  <c:v>-21.463999999999999</c:v>
                </c:pt>
                <c:pt idx="878">
                  <c:v>-21.454000000000001</c:v>
                </c:pt>
                <c:pt idx="879">
                  <c:v>-21.443999999999999</c:v>
                </c:pt>
                <c:pt idx="880">
                  <c:v>-21.434000000000001</c:v>
                </c:pt>
                <c:pt idx="881">
                  <c:v>-21.423999999999999</c:v>
                </c:pt>
                <c:pt idx="882">
                  <c:v>-21.414000000000001</c:v>
                </c:pt>
                <c:pt idx="883">
                  <c:v>-21.404</c:v>
                </c:pt>
                <c:pt idx="884">
                  <c:v>-21.393999999999998</c:v>
                </c:pt>
                <c:pt idx="885">
                  <c:v>-21.384</c:v>
                </c:pt>
                <c:pt idx="886">
                  <c:v>-21.373999999999999</c:v>
                </c:pt>
                <c:pt idx="887">
                  <c:v>-21.364000000000001</c:v>
                </c:pt>
                <c:pt idx="888">
                  <c:v>-21.353999999999999</c:v>
                </c:pt>
                <c:pt idx="889">
                  <c:v>-21.344000000000001</c:v>
                </c:pt>
                <c:pt idx="890">
                  <c:v>-21.334</c:v>
                </c:pt>
                <c:pt idx="891">
                  <c:v>-21.324000000000002</c:v>
                </c:pt>
                <c:pt idx="892">
                  <c:v>-21.314</c:v>
                </c:pt>
                <c:pt idx="893">
                  <c:v>-21.303999999999998</c:v>
                </c:pt>
                <c:pt idx="894">
                  <c:v>-21.294</c:v>
                </c:pt>
                <c:pt idx="895">
                  <c:v>-21.283999999999999</c:v>
                </c:pt>
                <c:pt idx="896">
                  <c:v>-21.274000000000001</c:v>
                </c:pt>
                <c:pt idx="897">
                  <c:v>-21.263999999999999</c:v>
                </c:pt>
                <c:pt idx="898">
                  <c:v>-21.254000000000001</c:v>
                </c:pt>
                <c:pt idx="899">
                  <c:v>-21.244</c:v>
                </c:pt>
                <c:pt idx="900">
                  <c:v>-21.234000000000002</c:v>
                </c:pt>
                <c:pt idx="901">
                  <c:v>-21.224</c:v>
                </c:pt>
                <c:pt idx="902">
                  <c:v>-21.213999999999999</c:v>
                </c:pt>
                <c:pt idx="903">
                  <c:v>-21.204000000000001</c:v>
                </c:pt>
                <c:pt idx="904">
                  <c:v>-21.193999999999999</c:v>
                </c:pt>
                <c:pt idx="905">
                  <c:v>-21.184000000000001</c:v>
                </c:pt>
                <c:pt idx="906">
                  <c:v>-21.173999999999999</c:v>
                </c:pt>
                <c:pt idx="907">
                  <c:v>-21.164000000000001</c:v>
                </c:pt>
                <c:pt idx="908">
                  <c:v>-21.154</c:v>
                </c:pt>
                <c:pt idx="909">
                  <c:v>-21.143999999999998</c:v>
                </c:pt>
                <c:pt idx="910">
                  <c:v>-21.134</c:v>
                </c:pt>
                <c:pt idx="911">
                  <c:v>-21.123999999999999</c:v>
                </c:pt>
                <c:pt idx="912">
                  <c:v>-21.114000000000001</c:v>
                </c:pt>
                <c:pt idx="913">
                  <c:v>-21.103999999999999</c:v>
                </c:pt>
                <c:pt idx="914">
                  <c:v>-21.094000000000001</c:v>
                </c:pt>
                <c:pt idx="915">
                  <c:v>-21.084</c:v>
                </c:pt>
                <c:pt idx="916">
                  <c:v>-21.074000000000002</c:v>
                </c:pt>
                <c:pt idx="917">
                  <c:v>-21.064</c:v>
                </c:pt>
                <c:pt idx="918">
                  <c:v>-21.053999999999998</c:v>
                </c:pt>
                <c:pt idx="919">
                  <c:v>-21.044</c:v>
                </c:pt>
                <c:pt idx="920">
                  <c:v>-21.033999999999999</c:v>
                </c:pt>
                <c:pt idx="921">
                  <c:v>-21.024000000000001</c:v>
                </c:pt>
                <c:pt idx="922">
                  <c:v>-21.013999999999999</c:v>
                </c:pt>
                <c:pt idx="923">
                  <c:v>-21.004000000000001</c:v>
                </c:pt>
                <c:pt idx="924">
                  <c:v>-20.994</c:v>
                </c:pt>
                <c:pt idx="925">
                  <c:v>-20.984000000000002</c:v>
                </c:pt>
                <c:pt idx="926">
                  <c:v>-20.974</c:v>
                </c:pt>
                <c:pt idx="927">
                  <c:v>-20.963999999999999</c:v>
                </c:pt>
                <c:pt idx="928">
                  <c:v>-20.954000000000001</c:v>
                </c:pt>
                <c:pt idx="929">
                  <c:v>-20.943999999999999</c:v>
                </c:pt>
                <c:pt idx="930">
                  <c:v>-20.934000000000001</c:v>
                </c:pt>
                <c:pt idx="931">
                  <c:v>-20.923999999999999</c:v>
                </c:pt>
                <c:pt idx="932">
                  <c:v>-20.914000000000001</c:v>
                </c:pt>
                <c:pt idx="933">
                  <c:v>-20.904</c:v>
                </c:pt>
                <c:pt idx="934">
                  <c:v>-20.893999999999998</c:v>
                </c:pt>
                <c:pt idx="935">
                  <c:v>-20.884</c:v>
                </c:pt>
                <c:pt idx="936">
                  <c:v>-20.873999999999999</c:v>
                </c:pt>
                <c:pt idx="937">
                  <c:v>-20.864000000000001</c:v>
                </c:pt>
                <c:pt idx="938">
                  <c:v>-20.853999999999999</c:v>
                </c:pt>
                <c:pt idx="939">
                  <c:v>-20.844000000000001</c:v>
                </c:pt>
                <c:pt idx="940">
                  <c:v>-20.834</c:v>
                </c:pt>
                <c:pt idx="941">
                  <c:v>-20.824000000000002</c:v>
                </c:pt>
                <c:pt idx="942">
                  <c:v>-20.814</c:v>
                </c:pt>
                <c:pt idx="943">
                  <c:v>-20.803999999999998</c:v>
                </c:pt>
                <c:pt idx="944">
                  <c:v>-20.794</c:v>
                </c:pt>
                <c:pt idx="945">
                  <c:v>-20.783999999999999</c:v>
                </c:pt>
                <c:pt idx="946">
                  <c:v>-20.774000000000001</c:v>
                </c:pt>
                <c:pt idx="947">
                  <c:v>-20.763999999999999</c:v>
                </c:pt>
                <c:pt idx="948">
                  <c:v>-20.754000000000001</c:v>
                </c:pt>
                <c:pt idx="949">
                  <c:v>-20.744</c:v>
                </c:pt>
                <c:pt idx="950">
                  <c:v>-20.734000000000002</c:v>
                </c:pt>
                <c:pt idx="951">
                  <c:v>-20.724</c:v>
                </c:pt>
                <c:pt idx="952">
                  <c:v>-20.713999999999999</c:v>
                </c:pt>
                <c:pt idx="953">
                  <c:v>-20.704000000000001</c:v>
                </c:pt>
                <c:pt idx="954">
                  <c:v>-20.693999999999999</c:v>
                </c:pt>
                <c:pt idx="955">
                  <c:v>-20.684000000000001</c:v>
                </c:pt>
                <c:pt idx="956">
                  <c:v>-20.673999999999999</c:v>
                </c:pt>
                <c:pt idx="957">
                  <c:v>-20.664000000000001</c:v>
                </c:pt>
                <c:pt idx="958">
                  <c:v>-20.654</c:v>
                </c:pt>
                <c:pt idx="959">
                  <c:v>-20.643999999999998</c:v>
                </c:pt>
                <c:pt idx="960">
                  <c:v>-20.634</c:v>
                </c:pt>
                <c:pt idx="961">
                  <c:v>-20.623999999999999</c:v>
                </c:pt>
                <c:pt idx="962">
                  <c:v>-20.614000000000001</c:v>
                </c:pt>
                <c:pt idx="963">
                  <c:v>-20.603999999999999</c:v>
                </c:pt>
                <c:pt idx="964">
                  <c:v>-20.594000000000001</c:v>
                </c:pt>
                <c:pt idx="965">
                  <c:v>-20.584</c:v>
                </c:pt>
                <c:pt idx="966">
                  <c:v>-20.574000000000002</c:v>
                </c:pt>
                <c:pt idx="967">
                  <c:v>-20.564</c:v>
                </c:pt>
                <c:pt idx="968">
                  <c:v>-20.553999999999998</c:v>
                </c:pt>
                <c:pt idx="969">
                  <c:v>-20.544</c:v>
                </c:pt>
                <c:pt idx="970">
                  <c:v>-20.533999999999999</c:v>
                </c:pt>
                <c:pt idx="971">
                  <c:v>-20.524000000000001</c:v>
                </c:pt>
                <c:pt idx="972">
                  <c:v>-20.513999999999999</c:v>
                </c:pt>
                <c:pt idx="973">
                  <c:v>-20.504000000000001</c:v>
                </c:pt>
                <c:pt idx="974">
                  <c:v>-20.494</c:v>
                </c:pt>
                <c:pt idx="975">
                  <c:v>-20.484000000000002</c:v>
                </c:pt>
                <c:pt idx="976">
                  <c:v>-20.474</c:v>
                </c:pt>
                <c:pt idx="977">
                  <c:v>-20.463999999999999</c:v>
                </c:pt>
                <c:pt idx="978">
                  <c:v>-20.454000000000001</c:v>
                </c:pt>
                <c:pt idx="979">
                  <c:v>-20.443999999999999</c:v>
                </c:pt>
                <c:pt idx="980">
                  <c:v>-20.434000000000001</c:v>
                </c:pt>
                <c:pt idx="981">
                  <c:v>-20.423999999999999</c:v>
                </c:pt>
                <c:pt idx="982">
                  <c:v>-20.414000000000001</c:v>
                </c:pt>
                <c:pt idx="983">
                  <c:v>-20.404</c:v>
                </c:pt>
                <c:pt idx="984">
                  <c:v>-20.393999999999998</c:v>
                </c:pt>
                <c:pt idx="985">
                  <c:v>-20.384</c:v>
                </c:pt>
                <c:pt idx="986">
                  <c:v>-20.373999999999999</c:v>
                </c:pt>
                <c:pt idx="987">
                  <c:v>-20.364000000000001</c:v>
                </c:pt>
                <c:pt idx="988">
                  <c:v>-20.353999999999999</c:v>
                </c:pt>
                <c:pt idx="989">
                  <c:v>-20.344000000000001</c:v>
                </c:pt>
                <c:pt idx="990">
                  <c:v>-20.334</c:v>
                </c:pt>
                <c:pt idx="991">
                  <c:v>-20.324000000000002</c:v>
                </c:pt>
                <c:pt idx="992">
                  <c:v>-20.314</c:v>
                </c:pt>
                <c:pt idx="993">
                  <c:v>-20.303999999999998</c:v>
                </c:pt>
                <c:pt idx="994">
                  <c:v>-20.294</c:v>
                </c:pt>
                <c:pt idx="995">
                  <c:v>-20.283999999999999</c:v>
                </c:pt>
                <c:pt idx="996">
                  <c:v>-20.274000000000001</c:v>
                </c:pt>
                <c:pt idx="997">
                  <c:v>-20.263999999999999</c:v>
                </c:pt>
                <c:pt idx="998">
                  <c:v>-20.254000000000001</c:v>
                </c:pt>
                <c:pt idx="999">
                  <c:v>-20.244</c:v>
                </c:pt>
                <c:pt idx="1000">
                  <c:v>-20.234000000000002</c:v>
                </c:pt>
                <c:pt idx="1001">
                  <c:v>-20.224</c:v>
                </c:pt>
                <c:pt idx="1002">
                  <c:v>-20.213999999999999</c:v>
                </c:pt>
                <c:pt idx="1003">
                  <c:v>-20.204000000000001</c:v>
                </c:pt>
                <c:pt idx="1004">
                  <c:v>-20.193999999999999</c:v>
                </c:pt>
                <c:pt idx="1005">
                  <c:v>-20.184000000000001</c:v>
                </c:pt>
                <c:pt idx="1006">
                  <c:v>-20.173999999999999</c:v>
                </c:pt>
                <c:pt idx="1007">
                  <c:v>-20.164000000000001</c:v>
                </c:pt>
                <c:pt idx="1008">
                  <c:v>-20.154</c:v>
                </c:pt>
                <c:pt idx="1009">
                  <c:v>-20.143999999999998</c:v>
                </c:pt>
                <c:pt idx="1010">
                  <c:v>-20.134</c:v>
                </c:pt>
                <c:pt idx="1011">
                  <c:v>-20.123999999999999</c:v>
                </c:pt>
                <c:pt idx="1012">
                  <c:v>-20.114000000000001</c:v>
                </c:pt>
                <c:pt idx="1013">
                  <c:v>-20.103999999999999</c:v>
                </c:pt>
                <c:pt idx="1014">
                  <c:v>-20.094000000000001</c:v>
                </c:pt>
                <c:pt idx="1015">
                  <c:v>-20.084</c:v>
                </c:pt>
                <c:pt idx="1016">
                  <c:v>-20.074000000000002</c:v>
                </c:pt>
                <c:pt idx="1017">
                  <c:v>-20.064</c:v>
                </c:pt>
                <c:pt idx="1018">
                  <c:v>-20.053999999999998</c:v>
                </c:pt>
                <c:pt idx="1019">
                  <c:v>-20.044</c:v>
                </c:pt>
                <c:pt idx="1020">
                  <c:v>-20.033999999999999</c:v>
                </c:pt>
                <c:pt idx="1021">
                  <c:v>-20.024000000000001</c:v>
                </c:pt>
                <c:pt idx="1022">
                  <c:v>-20.013999999999999</c:v>
                </c:pt>
                <c:pt idx="1023">
                  <c:v>-20.004000000000001</c:v>
                </c:pt>
                <c:pt idx="1024">
                  <c:v>-19.994</c:v>
                </c:pt>
                <c:pt idx="1025">
                  <c:v>-19.984000000000002</c:v>
                </c:pt>
                <c:pt idx="1026">
                  <c:v>-19.974</c:v>
                </c:pt>
                <c:pt idx="1027">
                  <c:v>-19.963999999999999</c:v>
                </c:pt>
                <c:pt idx="1028">
                  <c:v>-19.954000000000001</c:v>
                </c:pt>
                <c:pt idx="1029">
                  <c:v>-19.943999999999999</c:v>
                </c:pt>
                <c:pt idx="1030">
                  <c:v>-19.934000000000001</c:v>
                </c:pt>
                <c:pt idx="1031">
                  <c:v>-19.923999999999999</c:v>
                </c:pt>
                <c:pt idx="1032">
                  <c:v>-19.914000000000001</c:v>
                </c:pt>
                <c:pt idx="1033">
                  <c:v>-19.904</c:v>
                </c:pt>
                <c:pt idx="1034">
                  <c:v>-19.893999999999998</c:v>
                </c:pt>
                <c:pt idx="1035">
                  <c:v>-19.884</c:v>
                </c:pt>
                <c:pt idx="1036">
                  <c:v>-19.873999999999999</c:v>
                </c:pt>
                <c:pt idx="1037">
                  <c:v>-19.864000000000001</c:v>
                </c:pt>
                <c:pt idx="1038">
                  <c:v>-19.853999999999999</c:v>
                </c:pt>
                <c:pt idx="1039">
                  <c:v>-19.844000000000001</c:v>
                </c:pt>
                <c:pt idx="1040">
                  <c:v>-19.834</c:v>
                </c:pt>
                <c:pt idx="1041">
                  <c:v>-19.824000000000002</c:v>
                </c:pt>
                <c:pt idx="1042">
                  <c:v>-19.814</c:v>
                </c:pt>
                <c:pt idx="1043">
                  <c:v>-19.803999999999998</c:v>
                </c:pt>
                <c:pt idx="1044">
                  <c:v>-19.794</c:v>
                </c:pt>
                <c:pt idx="1045">
                  <c:v>-19.783999999999999</c:v>
                </c:pt>
                <c:pt idx="1046">
                  <c:v>-19.774000000000001</c:v>
                </c:pt>
                <c:pt idx="1047">
                  <c:v>-19.763999999999999</c:v>
                </c:pt>
                <c:pt idx="1048">
                  <c:v>-19.754999999999999</c:v>
                </c:pt>
                <c:pt idx="1049">
                  <c:v>-19.745000000000001</c:v>
                </c:pt>
                <c:pt idx="1050">
                  <c:v>-19.734999999999999</c:v>
                </c:pt>
                <c:pt idx="1051">
                  <c:v>-19.725000000000001</c:v>
                </c:pt>
                <c:pt idx="1052">
                  <c:v>-19.715</c:v>
                </c:pt>
                <c:pt idx="1053">
                  <c:v>-19.704999999999998</c:v>
                </c:pt>
                <c:pt idx="1054">
                  <c:v>-19.695</c:v>
                </c:pt>
                <c:pt idx="1055">
                  <c:v>-19.684999999999999</c:v>
                </c:pt>
                <c:pt idx="1056">
                  <c:v>-19.675000000000001</c:v>
                </c:pt>
                <c:pt idx="1057">
                  <c:v>-19.664999999999999</c:v>
                </c:pt>
                <c:pt idx="1058">
                  <c:v>-19.655000000000001</c:v>
                </c:pt>
                <c:pt idx="1059">
                  <c:v>-19.645</c:v>
                </c:pt>
                <c:pt idx="1060">
                  <c:v>-19.635000000000002</c:v>
                </c:pt>
                <c:pt idx="1061">
                  <c:v>-19.625</c:v>
                </c:pt>
                <c:pt idx="1062">
                  <c:v>-19.614999999999998</c:v>
                </c:pt>
                <c:pt idx="1063">
                  <c:v>-19.605</c:v>
                </c:pt>
                <c:pt idx="1064">
                  <c:v>-19.594999999999999</c:v>
                </c:pt>
                <c:pt idx="1065">
                  <c:v>-19.585000000000001</c:v>
                </c:pt>
                <c:pt idx="1066">
                  <c:v>-19.574999999999999</c:v>
                </c:pt>
                <c:pt idx="1067">
                  <c:v>-19.565000000000001</c:v>
                </c:pt>
                <c:pt idx="1068">
                  <c:v>-19.555</c:v>
                </c:pt>
                <c:pt idx="1069">
                  <c:v>-19.545000000000002</c:v>
                </c:pt>
                <c:pt idx="1070">
                  <c:v>-19.535</c:v>
                </c:pt>
                <c:pt idx="1071">
                  <c:v>-19.524999999999999</c:v>
                </c:pt>
                <c:pt idx="1072">
                  <c:v>-19.515000000000001</c:v>
                </c:pt>
                <c:pt idx="1073">
                  <c:v>-19.504999999999999</c:v>
                </c:pt>
                <c:pt idx="1074">
                  <c:v>-19.495000000000001</c:v>
                </c:pt>
                <c:pt idx="1075">
                  <c:v>-19.484999999999999</c:v>
                </c:pt>
                <c:pt idx="1076">
                  <c:v>-19.475000000000001</c:v>
                </c:pt>
                <c:pt idx="1077">
                  <c:v>-19.465</c:v>
                </c:pt>
                <c:pt idx="1078">
                  <c:v>-19.454999999999998</c:v>
                </c:pt>
                <c:pt idx="1079">
                  <c:v>-19.445</c:v>
                </c:pt>
                <c:pt idx="1080">
                  <c:v>-19.434999999999999</c:v>
                </c:pt>
                <c:pt idx="1081">
                  <c:v>-19.425000000000001</c:v>
                </c:pt>
                <c:pt idx="1082">
                  <c:v>-19.414999999999999</c:v>
                </c:pt>
                <c:pt idx="1083">
                  <c:v>-19.405000000000001</c:v>
                </c:pt>
                <c:pt idx="1084">
                  <c:v>-19.395</c:v>
                </c:pt>
                <c:pt idx="1085">
                  <c:v>-19.385000000000002</c:v>
                </c:pt>
                <c:pt idx="1086">
                  <c:v>-19.375</c:v>
                </c:pt>
                <c:pt idx="1087">
                  <c:v>-19.364999999999998</c:v>
                </c:pt>
                <c:pt idx="1088">
                  <c:v>-19.355</c:v>
                </c:pt>
                <c:pt idx="1089">
                  <c:v>-19.344999999999999</c:v>
                </c:pt>
                <c:pt idx="1090">
                  <c:v>-19.335000000000001</c:v>
                </c:pt>
                <c:pt idx="1091">
                  <c:v>-19.324999999999999</c:v>
                </c:pt>
                <c:pt idx="1092">
                  <c:v>-19.315000000000001</c:v>
                </c:pt>
                <c:pt idx="1093">
                  <c:v>-19.305</c:v>
                </c:pt>
                <c:pt idx="1094">
                  <c:v>-19.295000000000002</c:v>
                </c:pt>
                <c:pt idx="1095">
                  <c:v>-19.285</c:v>
                </c:pt>
                <c:pt idx="1096">
                  <c:v>-19.274999999999999</c:v>
                </c:pt>
                <c:pt idx="1097">
                  <c:v>-19.265000000000001</c:v>
                </c:pt>
                <c:pt idx="1098">
                  <c:v>-19.254999999999999</c:v>
                </c:pt>
                <c:pt idx="1099">
                  <c:v>-19.245000000000001</c:v>
                </c:pt>
                <c:pt idx="1100">
                  <c:v>-19.234999999999999</c:v>
                </c:pt>
                <c:pt idx="1101">
                  <c:v>-19.225000000000001</c:v>
                </c:pt>
                <c:pt idx="1102">
                  <c:v>-19.215</c:v>
                </c:pt>
                <c:pt idx="1103">
                  <c:v>-19.204999999999998</c:v>
                </c:pt>
                <c:pt idx="1104">
                  <c:v>-19.195</c:v>
                </c:pt>
                <c:pt idx="1105">
                  <c:v>-19.184999999999999</c:v>
                </c:pt>
                <c:pt idx="1106">
                  <c:v>-19.175000000000001</c:v>
                </c:pt>
                <c:pt idx="1107">
                  <c:v>-19.164999999999999</c:v>
                </c:pt>
                <c:pt idx="1108">
                  <c:v>-19.155000000000001</c:v>
                </c:pt>
                <c:pt idx="1109">
                  <c:v>-19.145</c:v>
                </c:pt>
                <c:pt idx="1110">
                  <c:v>-19.135000000000002</c:v>
                </c:pt>
                <c:pt idx="1111">
                  <c:v>-19.125</c:v>
                </c:pt>
                <c:pt idx="1112">
                  <c:v>-19.114999999999998</c:v>
                </c:pt>
                <c:pt idx="1113">
                  <c:v>-19.105</c:v>
                </c:pt>
                <c:pt idx="1114">
                  <c:v>-19.094999999999999</c:v>
                </c:pt>
                <c:pt idx="1115">
                  <c:v>-19.085000000000001</c:v>
                </c:pt>
                <c:pt idx="1116">
                  <c:v>-19.074999999999999</c:v>
                </c:pt>
                <c:pt idx="1117">
                  <c:v>-19.065000000000001</c:v>
                </c:pt>
                <c:pt idx="1118">
                  <c:v>-19.055</c:v>
                </c:pt>
                <c:pt idx="1119">
                  <c:v>-19.045000000000002</c:v>
                </c:pt>
                <c:pt idx="1120">
                  <c:v>-19.035</c:v>
                </c:pt>
                <c:pt idx="1121">
                  <c:v>-19.024999999999999</c:v>
                </c:pt>
                <c:pt idx="1122">
                  <c:v>-19.015000000000001</c:v>
                </c:pt>
                <c:pt idx="1123">
                  <c:v>-19.004999999999999</c:v>
                </c:pt>
                <c:pt idx="1124">
                  <c:v>-18.995000000000001</c:v>
                </c:pt>
                <c:pt idx="1125">
                  <c:v>-18.984999999999999</c:v>
                </c:pt>
                <c:pt idx="1126">
                  <c:v>-18.975000000000001</c:v>
                </c:pt>
                <c:pt idx="1127">
                  <c:v>-18.965</c:v>
                </c:pt>
                <c:pt idx="1128">
                  <c:v>-18.954999999999998</c:v>
                </c:pt>
                <c:pt idx="1129">
                  <c:v>-18.945</c:v>
                </c:pt>
                <c:pt idx="1130">
                  <c:v>-18.934999999999999</c:v>
                </c:pt>
                <c:pt idx="1131">
                  <c:v>-18.925000000000001</c:v>
                </c:pt>
                <c:pt idx="1132">
                  <c:v>-18.914999999999999</c:v>
                </c:pt>
                <c:pt idx="1133">
                  <c:v>-18.905000000000001</c:v>
                </c:pt>
                <c:pt idx="1134">
                  <c:v>-18.895</c:v>
                </c:pt>
                <c:pt idx="1135">
                  <c:v>-18.885000000000002</c:v>
                </c:pt>
                <c:pt idx="1136">
                  <c:v>-18.875</c:v>
                </c:pt>
                <c:pt idx="1137">
                  <c:v>-18.864999999999998</c:v>
                </c:pt>
                <c:pt idx="1138">
                  <c:v>-18.855</c:v>
                </c:pt>
                <c:pt idx="1139">
                  <c:v>-18.844999999999999</c:v>
                </c:pt>
                <c:pt idx="1140">
                  <c:v>-18.835000000000001</c:v>
                </c:pt>
                <c:pt idx="1141">
                  <c:v>-18.824999999999999</c:v>
                </c:pt>
                <c:pt idx="1142">
                  <c:v>-18.815000000000001</c:v>
                </c:pt>
                <c:pt idx="1143">
                  <c:v>-18.805</c:v>
                </c:pt>
                <c:pt idx="1144">
                  <c:v>-18.795000000000002</c:v>
                </c:pt>
                <c:pt idx="1145">
                  <c:v>-18.785</c:v>
                </c:pt>
                <c:pt idx="1146">
                  <c:v>-18.774999999999999</c:v>
                </c:pt>
                <c:pt idx="1147">
                  <c:v>-18.765000000000001</c:v>
                </c:pt>
                <c:pt idx="1148">
                  <c:v>-18.754999999999999</c:v>
                </c:pt>
                <c:pt idx="1149">
                  <c:v>-18.745000000000001</c:v>
                </c:pt>
                <c:pt idx="1150">
                  <c:v>-18.734999999999999</c:v>
                </c:pt>
                <c:pt idx="1151">
                  <c:v>-18.725000000000001</c:v>
                </c:pt>
                <c:pt idx="1152">
                  <c:v>-18.715</c:v>
                </c:pt>
                <c:pt idx="1153">
                  <c:v>-18.704999999999998</c:v>
                </c:pt>
                <c:pt idx="1154">
                  <c:v>-18.695</c:v>
                </c:pt>
                <c:pt idx="1155">
                  <c:v>-18.684999999999999</c:v>
                </c:pt>
                <c:pt idx="1156">
                  <c:v>-18.675000000000001</c:v>
                </c:pt>
                <c:pt idx="1157">
                  <c:v>-18.664999999999999</c:v>
                </c:pt>
                <c:pt idx="1158">
                  <c:v>-18.655000000000001</c:v>
                </c:pt>
                <c:pt idx="1159">
                  <c:v>-18.645</c:v>
                </c:pt>
                <c:pt idx="1160">
                  <c:v>-18.635000000000002</c:v>
                </c:pt>
                <c:pt idx="1161">
                  <c:v>-18.625</c:v>
                </c:pt>
                <c:pt idx="1162">
                  <c:v>-18.614999999999998</c:v>
                </c:pt>
                <c:pt idx="1163">
                  <c:v>-18.605</c:v>
                </c:pt>
                <c:pt idx="1164">
                  <c:v>-18.594999999999999</c:v>
                </c:pt>
                <c:pt idx="1165">
                  <c:v>-18.585000000000001</c:v>
                </c:pt>
                <c:pt idx="1166">
                  <c:v>-18.574999999999999</c:v>
                </c:pt>
                <c:pt idx="1167">
                  <c:v>-18.565000000000001</c:v>
                </c:pt>
                <c:pt idx="1168">
                  <c:v>-18.555</c:v>
                </c:pt>
                <c:pt idx="1169">
                  <c:v>-18.545000000000002</c:v>
                </c:pt>
                <c:pt idx="1170">
                  <c:v>-18.535</c:v>
                </c:pt>
                <c:pt idx="1171">
                  <c:v>-18.524999999999999</c:v>
                </c:pt>
                <c:pt idx="1172">
                  <c:v>-18.515000000000001</c:v>
                </c:pt>
                <c:pt idx="1173">
                  <c:v>-18.504999999999999</c:v>
                </c:pt>
                <c:pt idx="1174">
                  <c:v>-18.495000000000001</c:v>
                </c:pt>
                <c:pt idx="1175">
                  <c:v>-18.484999999999999</c:v>
                </c:pt>
                <c:pt idx="1176">
                  <c:v>-18.475000000000001</c:v>
                </c:pt>
                <c:pt idx="1177">
                  <c:v>-18.465</c:v>
                </c:pt>
                <c:pt idx="1178">
                  <c:v>-18.454999999999998</c:v>
                </c:pt>
                <c:pt idx="1179">
                  <c:v>-18.445</c:v>
                </c:pt>
                <c:pt idx="1180">
                  <c:v>-18.434999999999999</c:v>
                </c:pt>
                <c:pt idx="1181">
                  <c:v>-18.425000000000001</c:v>
                </c:pt>
                <c:pt idx="1182">
                  <c:v>-18.414999999999999</c:v>
                </c:pt>
                <c:pt idx="1183">
                  <c:v>-18.405000000000001</c:v>
                </c:pt>
                <c:pt idx="1184">
                  <c:v>-18.395</c:v>
                </c:pt>
                <c:pt idx="1185">
                  <c:v>-18.385000000000002</c:v>
                </c:pt>
                <c:pt idx="1186">
                  <c:v>-18.375</c:v>
                </c:pt>
                <c:pt idx="1187">
                  <c:v>-18.364999999999998</c:v>
                </c:pt>
                <c:pt idx="1188">
                  <c:v>-18.355</c:v>
                </c:pt>
                <c:pt idx="1189">
                  <c:v>-18.344999999999999</c:v>
                </c:pt>
                <c:pt idx="1190">
                  <c:v>-18.335000000000001</c:v>
                </c:pt>
                <c:pt idx="1191">
                  <c:v>-18.324999999999999</c:v>
                </c:pt>
                <c:pt idx="1192">
                  <c:v>-18.315000000000001</c:v>
                </c:pt>
                <c:pt idx="1193">
                  <c:v>-18.305</c:v>
                </c:pt>
                <c:pt idx="1194">
                  <c:v>-18.295000000000002</c:v>
                </c:pt>
                <c:pt idx="1195">
                  <c:v>-18.285</c:v>
                </c:pt>
                <c:pt idx="1196">
                  <c:v>-18.274999999999999</c:v>
                </c:pt>
                <c:pt idx="1197">
                  <c:v>-18.265000000000001</c:v>
                </c:pt>
                <c:pt idx="1198">
                  <c:v>-18.254999999999999</c:v>
                </c:pt>
                <c:pt idx="1199">
                  <c:v>-18.245000000000001</c:v>
                </c:pt>
                <c:pt idx="1200">
                  <c:v>-18.234999999999999</c:v>
                </c:pt>
                <c:pt idx="1201">
                  <c:v>-18.225000000000001</c:v>
                </c:pt>
                <c:pt idx="1202">
                  <c:v>-18.215</c:v>
                </c:pt>
                <c:pt idx="1203">
                  <c:v>-18.204999999999998</c:v>
                </c:pt>
                <c:pt idx="1204">
                  <c:v>-18.195</c:v>
                </c:pt>
                <c:pt idx="1205">
                  <c:v>-18.184999999999999</c:v>
                </c:pt>
                <c:pt idx="1206">
                  <c:v>-18.175000000000001</c:v>
                </c:pt>
                <c:pt idx="1207">
                  <c:v>-18.164999999999999</c:v>
                </c:pt>
                <c:pt idx="1208">
                  <c:v>-18.155000000000001</c:v>
                </c:pt>
                <c:pt idx="1209">
                  <c:v>-18.145</c:v>
                </c:pt>
                <c:pt idx="1210">
                  <c:v>-18.135000000000002</c:v>
                </c:pt>
                <c:pt idx="1211">
                  <c:v>-18.125</c:v>
                </c:pt>
                <c:pt idx="1212">
                  <c:v>-18.114999999999998</c:v>
                </c:pt>
                <c:pt idx="1213">
                  <c:v>-18.105</c:v>
                </c:pt>
                <c:pt idx="1214">
                  <c:v>-18.094999999999999</c:v>
                </c:pt>
                <c:pt idx="1215">
                  <c:v>-18.085000000000001</c:v>
                </c:pt>
                <c:pt idx="1216">
                  <c:v>-18.074999999999999</c:v>
                </c:pt>
                <c:pt idx="1217">
                  <c:v>-18.065000000000001</c:v>
                </c:pt>
                <c:pt idx="1218">
                  <c:v>-18.055</c:v>
                </c:pt>
                <c:pt idx="1219">
                  <c:v>-18.045000000000002</c:v>
                </c:pt>
                <c:pt idx="1220">
                  <c:v>-18.035</c:v>
                </c:pt>
                <c:pt idx="1221">
                  <c:v>-18.024999999999999</c:v>
                </c:pt>
                <c:pt idx="1222">
                  <c:v>-18.015000000000001</c:v>
                </c:pt>
                <c:pt idx="1223">
                  <c:v>-18.004999999999999</c:v>
                </c:pt>
                <c:pt idx="1224">
                  <c:v>-17.995000000000001</c:v>
                </c:pt>
                <c:pt idx="1225">
                  <c:v>-17.984999999999999</c:v>
                </c:pt>
                <c:pt idx="1226">
                  <c:v>-17.975000000000001</c:v>
                </c:pt>
                <c:pt idx="1227">
                  <c:v>-17.965</c:v>
                </c:pt>
                <c:pt idx="1228">
                  <c:v>-17.954999999999998</c:v>
                </c:pt>
                <c:pt idx="1229">
                  <c:v>-17.945</c:v>
                </c:pt>
                <c:pt idx="1230">
                  <c:v>-17.934999999999999</c:v>
                </c:pt>
                <c:pt idx="1231">
                  <c:v>-17.925000000000001</c:v>
                </c:pt>
                <c:pt idx="1232">
                  <c:v>-17.914999999999999</c:v>
                </c:pt>
                <c:pt idx="1233">
                  <c:v>-17.905000000000001</c:v>
                </c:pt>
                <c:pt idx="1234">
                  <c:v>-17.895</c:v>
                </c:pt>
                <c:pt idx="1235">
                  <c:v>-17.885000000000002</c:v>
                </c:pt>
                <c:pt idx="1236">
                  <c:v>-17.875</c:v>
                </c:pt>
                <c:pt idx="1237">
                  <c:v>-17.864999999999998</c:v>
                </c:pt>
                <c:pt idx="1238">
                  <c:v>-17.855</c:v>
                </c:pt>
                <c:pt idx="1239">
                  <c:v>-17.844999999999999</c:v>
                </c:pt>
                <c:pt idx="1240">
                  <c:v>-17.835000000000001</c:v>
                </c:pt>
                <c:pt idx="1241">
                  <c:v>-17.824999999999999</c:v>
                </c:pt>
                <c:pt idx="1242">
                  <c:v>-17.815000000000001</c:v>
                </c:pt>
                <c:pt idx="1243">
                  <c:v>-17.805</c:v>
                </c:pt>
                <c:pt idx="1244">
                  <c:v>-17.795000000000002</c:v>
                </c:pt>
                <c:pt idx="1245">
                  <c:v>-17.785</c:v>
                </c:pt>
                <c:pt idx="1246">
                  <c:v>-17.774999999999999</c:v>
                </c:pt>
                <c:pt idx="1247">
                  <c:v>-17.765000000000001</c:v>
                </c:pt>
                <c:pt idx="1248">
                  <c:v>-17.754999999999999</c:v>
                </c:pt>
                <c:pt idx="1249">
                  <c:v>-17.745000000000001</c:v>
                </c:pt>
                <c:pt idx="1250">
                  <c:v>-17.734999999999999</c:v>
                </c:pt>
                <c:pt idx="1251">
                  <c:v>-17.725000000000001</c:v>
                </c:pt>
                <c:pt idx="1252">
                  <c:v>-17.715</c:v>
                </c:pt>
                <c:pt idx="1253">
                  <c:v>-17.704999999999998</c:v>
                </c:pt>
                <c:pt idx="1254">
                  <c:v>-17.695</c:v>
                </c:pt>
                <c:pt idx="1255">
                  <c:v>-17.684999999999999</c:v>
                </c:pt>
                <c:pt idx="1256">
                  <c:v>-17.675000000000001</c:v>
                </c:pt>
                <c:pt idx="1257">
                  <c:v>-17.664999999999999</c:v>
                </c:pt>
                <c:pt idx="1258">
                  <c:v>-17.655000000000001</c:v>
                </c:pt>
                <c:pt idx="1259">
                  <c:v>-17.645</c:v>
                </c:pt>
                <c:pt idx="1260">
                  <c:v>-17.635000000000002</c:v>
                </c:pt>
                <c:pt idx="1261">
                  <c:v>-17.625</c:v>
                </c:pt>
                <c:pt idx="1262">
                  <c:v>-17.614999999999998</c:v>
                </c:pt>
                <c:pt idx="1263">
                  <c:v>-17.605</c:v>
                </c:pt>
                <c:pt idx="1264">
                  <c:v>-17.594999999999999</c:v>
                </c:pt>
                <c:pt idx="1265">
                  <c:v>-17.585000000000001</c:v>
                </c:pt>
                <c:pt idx="1266">
                  <c:v>-17.574999999999999</c:v>
                </c:pt>
                <c:pt idx="1267">
                  <c:v>-17.565000000000001</c:v>
                </c:pt>
                <c:pt idx="1268">
                  <c:v>-17.555</c:v>
                </c:pt>
                <c:pt idx="1269">
                  <c:v>-17.545000000000002</c:v>
                </c:pt>
                <c:pt idx="1270">
                  <c:v>-17.535</c:v>
                </c:pt>
                <c:pt idx="1271">
                  <c:v>-17.524999999999999</c:v>
                </c:pt>
                <c:pt idx="1272">
                  <c:v>-17.515000000000001</c:v>
                </c:pt>
                <c:pt idx="1273">
                  <c:v>-17.504999999999999</c:v>
                </c:pt>
                <c:pt idx="1274">
                  <c:v>-17.495000000000001</c:v>
                </c:pt>
                <c:pt idx="1275">
                  <c:v>-17.484999999999999</c:v>
                </c:pt>
                <c:pt idx="1276">
                  <c:v>-17.475000000000001</c:v>
                </c:pt>
                <c:pt idx="1277">
                  <c:v>-17.465</c:v>
                </c:pt>
                <c:pt idx="1278">
                  <c:v>-17.454999999999998</c:v>
                </c:pt>
                <c:pt idx="1279">
                  <c:v>-17.445</c:v>
                </c:pt>
                <c:pt idx="1280">
                  <c:v>-17.434999999999999</c:v>
                </c:pt>
                <c:pt idx="1281">
                  <c:v>-17.425000000000001</c:v>
                </c:pt>
                <c:pt idx="1282">
                  <c:v>-17.414999999999999</c:v>
                </c:pt>
                <c:pt idx="1283">
                  <c:v>-17.405000000000001</c:v>
                </c:pt>
                <c:pt idx="1284">
                  <c:v>-17.395</c:v>
                </c:pt>
                <c:pt idx="1285">
                  <c:v>-17.385000000000002</c:v>
                </c:pt>
                <c:pt idx="1286">
                  <c:v>-17.375</c:v>
                </c:pt>
                <c:pt idx="1287">
                  <c:v>-17.364999999999998</c:v>
                </c:pt>
                <c:pt idx="1288">
                  <c:v>-17.355</c:v>
                </c:pt>
                <c:pt idx="1289">
                  <c:v>-17.344999999999999</c:v>
                </c:pt>
                <c:pt idx="1290">
                  <c:v>-17.335000000000001</c:v>
                </c:pt>
                <c:pt idx="1291">
                  <c:v>-17.324999999999999</c:v>
                </c:pt>
                <c:pt idx="1292">
                  <c:v>-17.315000000000001</c:v>
                </c:pt>
                <c:pt idx="1293">
                  <c:v>-17.305</c:v>
                </c:pt>
                <c:pt idx="1294">
                  <c:v>-17.295000000000002</c:v>
                </c:pt>
                <c:pt idx="1295">
                  <c:v>-17.285</c:v>
                </c:pt>
                <c:pt idx="1296">
                  <c:v>-17.274999999999999</c:v>
                </c:pt>
                <c:pt idx="1297">
                  <c:v>-17.265000000000001</c:v>
                </c:pt>
                <c:pt idx="1298">
                  <c:v>-17.254999999999999</c:v>
                </c:pt>
                <c:pt idx="1299">
                  <c:v>-17.245000000000001</c:v>
                </c:pt>
                <c:pt idx="1300">
                  <c:v>-17.234999999999999</c:v>
                </c:pt>
                <c:pt idx="1301">
                  <c:v>-17.225000000000001</c:v>
                </c:pt>
                <c:pt idx="1302">
                  <c:v>-17.215</c:v>
                </c:pt>
                <c:pt idx="1303">
                  <c:v>-17.204999999999998</c:v>
                </c:pt>
                <c:pt idx="1304">
                  <c:v>-17.195</c:v>
                </c:pt>
                <c:pt idx="1305">
                  <c:v>-17.184999999999999</c:v>
                </c:pt>
                <c:pt idx="1306">
                  <c:v>-17.175000000000001</c:v>
                </c:pt>
                <c:pt idx="1307">
                  <c:v>-17.164999999999999</c:v>
                </c:pt>
                <c:pt idx="1308">
                  <c:v>-17.155000000000001</c:v>
                </c:pt>
                <c:pt idx="1309">
                  <c:v>-17.145</c:v>
                </c:pt>
                <c:pt idx="1310">
                  <c:v>-17.135000000000002</c:v>
                </c:pt>
                <c:pt idx="1311">
                  <c:v>-17.125</c:v>
                </c:pt>
                <c:pt idx="1312">
                  <c:v>-17.114999999999998</c:v>
                </c:pt>
                <c:pt idx="1313">
                  <c:v>-17.105</c:v>
                </c:pt>
                <c:pt idx="1314">
                  <c:v>-17.094999999999999</c:v>
                </c:pt>
                <c:pt idx="1315">
                  <c:v>-17.085000000000001</c:v>
                </c:pt>
                <c:pt idx="1316">
                  <c:v>-17.074999999999999</c:v>
                </c:pt>
                <c:pt idx="1317">
                  <c:v>-17.065000000000001</c:v>
                </c:pt>
                <c:pt idx="1318">
                  <c:v>-17.055</c:v>
                </c:pt>
                <c:pt idx="1319">
                  <c:v>-17.045000000000002</c:v>
                </c:pt>
                <c:pt idx="1320">
                  <c:v>-17.035</c:v>
                </c:pt>
                <c:pt idx="1321">
                  <c:v>-17.024999999999999</c:v>
                </c:pt>
                <c:pt idx="1322">
                  <c:v>-17.015000000000001</c:v>
                </c:pt>
                <c:pt idx="1323">
                  <c:v>-17.004999999999999</c:v>
                </c:pt>
                <c:pt idx="1324">
                  <c:v>-16.995000000000001</c:v>
                </c:pt>
                <c:pt idx="1325">
                  <c:v>-16.984999999999999</c:v>
                </c:pt>
                <c:pt idx="1326">
                  <c:v>-16.975000000000001</c:v>
                </c:pt>
                <c:pt idx="1327">
                  <c:v>-16.965</c:v>
                </c:pt>
                <c:pt idx="1328">
                  <c:v>-16.954999999999998</c:v>
                </c:pt>
                <c:pt idx="1329">
                  <c:v>-16.945</c:v>
                </c:pt>
                <c:pt idx="1330">
                  <c:v>-16.934999999999999</c:v>
                </c:pt>
                <c:pt idx="1331">
                  <c:v>-16.925000000000001</c:v>
                </c:pt>
                <c:pt idx="1332">
                  <c:v>-16.914999999999999</c:v>
                </c:pt>
                <c:pt idx="1333">
                  <c:v>-16.905000000000001</c:v>
                </c:pt>
                <c:pt idx="1334">
                  <c:v>-16.895</c:v>
                </c:pt>
                <c:pt idx="1335">
                  <c:v>-16.885000000000002</c:v>
                </c:pt>
                <c:pt idx="1336">
                  <c:v>-16.875</c:v>
                </c:pt>
                <c:pt idx="1337">
                  <c:v>-16.864999999999998</c:v>
                </c:pt>
                <c:pt idx="1338">
                  <c:v>-16.855</c:v>
                </c:pt>
                <c:pt idx="1339">
                  <c:v>-16.844999999999999</c:v>
                </c:pt>
                <c:pt idx="1340">
                  <c:v>-16.835000000000001</c:v>
                </c:pt>
                <c:pt idx="1341">
                  <c:v>-16.824999999999999</c:v>
                </c:pt>
                <c:pt idx="1342">
                  <c:v>-16.815000000000001</c:v>
                </c:pt>
                <c:pt idx="1343">
                  <c:v>-16.805</c:v>
                </c:pt>
                <c:pt idx="1344">
                  <c:v>-16.795000000000002</c:v>
                </c:pt>
                <c:pt idx="1345">
                  <c:v>-16.785</c:v>
                </c:pt>
                <c:pt idx="1346">
                  <c:v>-16.774999999999999</c:v>
                </c:pt>
                <c:pt idx="1347">
                  <c:v>-16.765000000000001</c:v>
                </c:pt>
                <c:pt idx="1348">
                  <c:v>-16.754999999999999</c:v>
                </c:pt>
                <c:pt idx="1349">
                  <c:v>-16.745000000000001</c:v>
                </c:pt>
                <c:pt idx="1350">
                  <c:v>-16.734999999999999</c:v>
                </c:pt>
                <c:pt idx="1351">
                  <c:v>-16.725000000000001</c:v>
                </c:pt>
                <c:pt idx="1352">
                  <c:v>-16.715</c:v>
                </c:pt>
                <c:pt idx="1353">
                  <c:v>-16.704999999999998</c:v>
                </c:pt>
                <c:pt idx="1354">
                  <c:v>-16.695</c:v>
                </c:pt>
                <c:pt idx="1355">
                  <c:v>-16.684999999999999</c:v>
                </c:pt>
                <c:pt idx="1356">
                  <c:v>-16.675000000000001</c:v>
                </c:pt>
                <c:pt idx="1357">
                  <c:v>-16.664999999999999</c:v>
                </c:pt>
                <c:pt idx="1358">
                  <c:v>-16.655000000000001</c:v>
                </c:pt>
                <c:pt idx="1359">
                  <c:v>-16.645</c:v>
                </c:pt>
                <c:pt idx="1360">
                  <c:v>-16.635000000000002</c:v>
                </c:pt>
                <c:pt idx="1361">
                  <c:v>-16.625</c:v>
                </c:pt>
                <c:pt idx="1362">
                  <c:v>-16.614999999999998</c:v>
                </c:pt>
                <c:pt idx="1363">
                  <c:v>-16.605</c:v>
                </c:pt>
                <c:pt idx="1364">
                  <c:v>-16.594999999999999</c:v>
                </c:pt>
                <c:pt idx="1365">
                  <c:v>-16.585000000000001</c:v>
                </c:pt>
                <c:pt idx="1366">
                  <c:v>-16.574999999999999</c:v>
                </c:pt>
                <c:pt idx="1367">
                  <c:v>-16.565000000000001</c:v>
                </c:pt>
                <c:pt idx="1368">
                  <c:v>-16.555</c:v>
                </c:pt>
                <c:pt idx="1369">
                  <c:v>-16.545000000000002</c:v>
                </c:pt>
                <c:pt idx="1370">
                  <c:v>-16.535</c:v>
                </c:pt>
                <c:pt idx="1371">
                  <c:v>-16.524999999999999</c:v>
                </c:pt>
                <c:pt idx="1372">
                  <c:v>-16.515000000000001</c:v>
                </c:pt>
                <c:pt idx="1373">
                  <c:v>-16.504999999999999</c:v>
                </c:pt>
                <c:pt idx="1374">
                  <c:v>-16.495000000000001</c:v>
                </c:pt>
                <c:pt idx="1375">
                  <c:v>-16.484999999999999</c:v>
                </c:pt>
                <c:pt idx="1376">
                  <c:v>-16.475000000000001</c:v>
                </c:pt>
                <c:pt idx="1377">
                  <c:v>-16.465</c:v>
                </c:pt>
                <c:pt idx="1378">
                  <c:v>-16.454999999999998</c:v>
                </c:pt>
                <c:pt idx="1379">
                  <c:v>-16.445</c:v>
                </c:pt>
                <c:pt idx="1380">
                  <c:v>-16.434999999999999</c:v>
                </c:pt>
                <c:pt idx="1381">
                  <c:v>-16.425000000000001</c:v>
                </c:pt>
                <c:pt idx="1382">
                  <c:v>-16.414999999999999</c:v>
                </c:pt>
                <c:pt idx="1383">
                  <c:v>-16.405000000000001</c:v>
                </c:pt>
                <c:pt idx="1384">
                  <c:v>-16.395</c:v>
                </c:pt>
                <c:pt idx="1385">
                  <c:v>-16.385000000000002</c:v>
                </c:pt>
                <c:pt idx="1386">
                  <c:v>-16.375</c:v>
                </c:pt>
                <c:pt idx="1387">
                  <c:v>-16.364999999999998</c:v>
                </c:pt>
                <c:pt idx="1388">
                  <c:v>-16.355</c:v>
                </c:pt>
                <c:pt idx="1389">
                  <c:v>-16.344999999999999</c:v>
                </c:pt>
                <c:pt idx="1390">
                  <c:v>-16.335000000000001</c:v>
                </c:pt>
                <c:pt idx="1391">
                  <c:v>-16.324999999999999</c:v>
                </c:pt>
                <c:pt idx="1392">
                  <c:v>-16.315000000000001</c:v>
                </c:pt>
                <c:pt idx="1393">
                  <c:v>-16.305</c:v>
                </c:pt>
                <c:pt idx="1394">
                  <c:v>-16.295000000000002</c:v>
                </c:pt>
                <c:pt idx="1395">
                  <c:v>-16.285</c:v>
                </c:pt>
                <c:pt idx="1396">
                  <c:v>-16.274999999999999</c:v>
                </c:pt>
                <c:pt idx="1397">
                  <c:v>-16.265000000000001</c:v>
                </c:pt>
                <c:pt idx="1398">
                  <c:v>-16.254999999999999</c:v>
                </c:pt>
                <c:pt idx="1399">
                  <c:v>-16.245000000000001</c:v>
                </c:pt>
                <c:pt idx="1400">
                  <c:v>-16.234999999999999</c:v>
                </c:pt>
                <c:pt idx="1401">
                  <c:v>-16.225000000000001</c:v>
                </c:pt>
                <c:pt idx="1402">
                  <c:v>-16.215</c:v>
                </c:pt>
                <c:pt idx="1403">
                  <c:v>-16.204999999999998</c:v>
                </c:pt>
                <c:pt idx="1404">
                  <c:v>-16.195</c:v>
                </c:pt>
                <c:pt idx="1405">
                  <c:v>-16.184999999999999</c:v>
                </c:pt>
                <c:pt idx="1406">
                  <c:v>-16.175000000000001</c:v>
                </c:pt>
                <c:pt idx="1407">
                  <c:v>-16.164999999999999</c:v>
                </c:pt>
                <c:pt idx="1408">
                  <c:v>-16.155000000000001</c:v>
                </c:pt>
                <c:pt idx="1409">
                  <c:v>-16.145</c:v>
                </c:pt>
                <c:pt idx="1410">
                  <c:v>-16.135000000000002</c:v>
                </c:pt>
                <c:pt idx="1411">
                  <c:v>-16.125</c:v>
                </c:pt>
                <c:pt idx="1412">
                  <c:v>-16.114999999999998</c:v>
                </c:pt>
                <c:pt idx="1413">
                  <c:v>-16.105</c:v>
                </c:pt>
                <c:pt idx="1414">
                  <c:v>-16.094999999999999</c:v>
                </c:pt>
                <c:pt idx="1415">
                  <c:v>-16.085000000000001</c:v>
                </c:pt>
                <c:pt idx="1416">
                  <c:v>-16.074999999999999</c:v>
                </c:pt>
                <c:pt idx="1417">
                  <c:v>-16.065000000000001</c:v>
                </c:pt>
                <c:pt idx="1418">
                  <c:v>-16.055</c:v>
                </c:pt>
                <c:pt idx="1419">
                  <c:v>-16.045000000000002</c:v>
                </c:pt>
                <c:pt idx="1420">
                  <c:v>-16.035</c:v>
                </c:pt>
                <c:pt idx="1421">
                  <c:v>-16.024999999999999</c:v>
                </c:pt>
                <c:pt idx="1422">
                  <c:v>-16.015000000000001</c:v>
                </c:pt>
                <c:pt idx="1423">
                  <c:v>-16.004999999999999</c:v>
                </c:pt>
                <c:pt idx="1424">
                  <c:v>-15.994999999999999</c:v>
                </c:pt>
                <c:pt idx="1425">
                  <c:v>-15.984999999999999</c:v>
                </c:pt>
                <c:pt idx="1426">
                  <c:v>-15.975</c:v>
                </c:pt>
                <c:pt idx="1427">
                  <c:v>-15.965</c:v>
                </c:pt>
                <c:pt idx="1428">
                  <c:v>-15.955</c:v>
                </c:pt>
                <c:pt idx="1429">
                  <c:v>-15.945</c:v>
                </c:pt>
                <c:pt idx="1430">
                  <c:v>-15.935</c:v>
                </c:pt>
                <c:pt idx="1431">
                  <c:v>-15.925000000000001</c:v>
                </c:pt>
                <c:pt idx="1432">
                  <c:v>-15.914999999999999</c:v>
                </c:pt>
                <c:pt idx="1433">
                  <c:v>-15.904999999999999</c:v>
                </c:pt>
                <c:pt idx="1434">
                  <c:v>-15.895</c:v>
                </c:pt>
                <c:pt idx="1435">
                  <c:v>-15.885</c:v>
                </c:pt>
                <c:pt idx="1436">
                  <c:v>-15.875</c:v>
                </c:pt>
                <c:pt idx="1437">
                  <c:v>-15.865</c:v>
                </c:pt>
                <c:pt idx="1438">
                  <c:v>-15.855</c:v>
                </c:pt>
                <c:pt idx="1439">
                  <c:v>-15.845000000000001</c:v>
                </c:pt>
                <c:pt idx="1440">
                  <c:v>-15.835000000000001</c:v>
                </c:pt>
                <c:pt idx="1441">
                  <c:v>-15.824999999999999</c:v>
                </c:pt>
                <c:pt idx="1442">
                  <c:v>-15.815</c:v>
                </c:pt>
                <c:pt idx="1443">
                  <c:v>-15.805</c:v>
                </c:pt>
                <c:pt idx="1444">
                  <c:v>-15.795</c:v>
                </c:pt>
                <c:pt idx="1445">
                  <c:v>-15.785</c:v>
                </c:pt>
                <c:pt idx="1446">
                  <c:v>-15.775</c:v>
                </c:pt>
                <c:pt idx="1447">
                  <c:v>-15.765000000000001</c:v>
                </c:pt>
                <c:pt idx="1448">
                  <c:v>-15.755000000000001</c:v>
                </c:pt>
                <c:pt idx="1449">
                  <c:v>-15.744999999999999</c:v>
                </c:pt>
                <c:pt idx="1450">
                  <c:v>-15.734999999999999</c:v>
                </c:pt>
                <c:pt idx="1451">
                  <c:v>-15.725</c:v>
                </c:pt>
                <c:pt idx="1452">
                  <c:v>-15.715</c:v>
                </c:pt>
                <c:pt idx="1453">
                  <c:v>-15.705</c:v>
                </c:pt>
                <c:pt idx="1454">
                  <c:v>-15.695</c:v>
                </c:pt>
                <c:pt idx="1455">
                  <c:v>-15.685</c:v>
                </c:pt>
                <c:pt idx="1456">
                  <c:v>-15.675000000000001</c:v>
                </c:pt>
                <c:pt idx="1457">
                  <c:v>-15.664999999999999</c:v>
                </c:pt>
                <c:pt idx="1458">
                  <c:v>-15.654999999999999</c:v>
                </c:pt>
                <c:pt idx="1459">
                  <c:v>-15.645</c:v>
                </c:pt>
                <c:pt idx="1460">
                  <c:v>-15.635</c:v>
                </c:pt>
                <c:pt idx="1461">
                  <c:v>-15.625</c:v>
                </c:pt>
                <c:pt idx="1462">
                  <c:v>-15.615</c:v>
                </c:pt>
                <c:pt idx="1463">
                  <c:v>-15.605</c:v>
                </c:pt>
                <c:pt idx="1464">
                  <c:v>-15.595000000000001</c:v>
                </c:pt>
                <c:pt idx="1465">
                  <c:v>-15.585000000000001</c:v>
                </c:pt>
                <c:pt idx="1466">
                  <c:v>-15.574999999999999</c:v>
                </c:pt>
                <c:pt idx="1467">
                  <c:v>-15.565</c:v>
                </c:pt>
                <c:pt idx="1468">
                  <c:v>-15.555</c:v>
                </c:pt>
                <c:pt idx="1469">
                  <c:v>-15.545</c:v>
                </c:pt>
                <c:pt idx="1470">
                  <c:v>-15.535</c:v>
                </c:pt>
                <c:pt idx="1471">
                  <c:v>-15.525</c:v>
                </c:pt>
                <c:pt idx="1472">
                  <c:v>-15.515000000000001</c:v>
                </c:pt>
                <c:pt idx="1473">
                  <c:v>-15.505000000000001</c:v>
                </c:pt>
                <c:pt idx="1474">
                  <c:v>-15.494999999999999</c:v>
                </c:pt>
                <c:pt idx="1475">
                  <c:v>-15.484999999999999</c:v>
                </c:pt>
                <c:pt idx="1476">
                  <c:v>-15.475</c:v>
                </c:pt>
                <c:pt idx="1477">
                  <c:v>-15.465</c:v>
                </c:pt>
                <c:pt idx="1478">
                  <c:v>-15.455</c:v>
                </c:pt>
                <c:pt idx="1479">
                  <c:v>-15.445</c:v>
                </c:pt>
                <c:pt idx="1480">
                  <c:v>-15.435</c:v>
                </c:pt>
                <c:pt idx="1481">
                  <c:v>-15.425000000000001</c:v>
                </c:pt>
                <c:pt idx="1482">
                  <c:v>-15.414999999999999</c:v>
                </c:pt>
                <c:pt idx="1483">
                  <c:v>-15.404999999999999</c:v>
                </c:pt>
                <c:pt idx="1484">
                  <c:v>-15.395</c:v>
                </c:pt>
                <c:pt idx="1485">
                  <c:v>-15.385</c:v>
                </c:pt>
                <c:pt idx="1486">
                  <c:v>-15.375</c:v>
                </c:pt>
                <c:pt idx="1487">
                  <c:v>-15.365</c:v>
                </c:pt>
                <c:pt idx="1488">
                  <c:v>-15.355</c:v>
                </c:pt>
                <c:pt idx="1489">
                  <c:v>-15.345000000000001</c:v>
                </c:pt>
                <c:pt idx="1490">
                  <c:v>-15.335000000000001</c:v>
                </c:pt>
                <c:pt idx="1491">
                  <c:v>-15.324999999999999</c:v>
                </c:pt>
                <c:pt idx="1492">
                  <c:v>-15.315</c:v>
                </c:pt>
                <c:pt idx="1493">
                  <c:v>-15.305</c:v>
                </c:pt>
                <c:pt idx="1494">
                  <c:v>-15.295</c:v>
                </c:pt>
                <c:pt idx="1495">
                  <c:v>-15.285</c:v>
                </c:pt>
                <c:pt idx="1496">
                  <c:v>-15.275</c:v>
                </c:pt>
                <c:pt idx="1497">
                  <c:v>-15.265000000000001</c:v>
                </c:pt>
                <c:pt idx="1498">
                  <c:v>-15.255000000000001</c:v>
                </c:pt>
                <c:pt idx="1499">
                  <c:v>-15.244999999999999</c:v>
                </c:pt>
                <c:pt idx="1500">
                  <c:v>-15.234999999999999</c:v>
                </c:pt>
                <c:pt idx="1501">
                  <c:v>-15.225</c:v>
                </c:pt>
                <c:pt idx="1502">
                  <c:v>-15.215</c:v>
                </c:pt>
                <c:pt idx="1503">
                  <c:v>-15.205</c:v>
                </c:pt>
                <c:pt idx="1504">
                  <c:v>-15.195</c:v>
                </c:pt>
                <c:pt idx="1505">
                  <c:v>-15.185</c:v>
                </c:pt>
                <c:pt idx="1506">
                  <c:v>-15.175000000000001</c:v>
                </c:pt>
                <c:pt idx="1507">
                  <c:v>-15.164999999999999</c:v>
                </c:pt>
                <c:pt idx="1508">
                  <c:v>-15.154999999999999</c:v>
                </c:pt>
                <c:pt idx="1509">
                  <c:v>-15.145</c:v>
                </c:pt>
                <c:pt idx="1510">
                  <c:v>-15.135</c:v>
                </c:pt>
                <c:pt idx="1511">
                  <c:v>-15.125</c:v>
                </c:pt>
                <c:pt idx="1512">
                  <c:v>-15.115</c:v>
                </c:pt>
                <c:pt idx="1513">
                  <c:v>-15.105</c:v>
                </c:pt>
                <c:pt idx="1514">
                  <c:v>-15.095000000000001</c:v>
                </c:pt>
                <c:pt idx="1515">
                  <c:v>-15.085000000000001</c:v>
                </c:pt>
                <c:pt idx="1516">
                  <c:v>-15.074999999999999</c:v>
                </c:pt>
                <c:pt idx="1517">
                  <c:v>-15.065</c:v>
                </c:pt>
                <c:pt idx="1518">
                  <c:v>-15.055</c:v>
                </c:pt>
                <c:pt idx="1519">
                  <c:v>-15.045</c:v>
                </c:pt>
                <c:pt idx="1520">
                  <c:v>-15.035</c:v>
                </c:pt>
                <c:pt idx="1521">
                  <c:v>-15.025</c:v>
                </c:pt>
                <c:pt idx="1522">
                  <c:v>-15.015000000000001</c:v>
                </c:pt>
                <c:pt idx="1523">
                  <c:v>-15.005000000000001</c:v>
                </c:pt>
                <c:pt idx="1524">
                  <c:v>-14.994999999999999</c:v>
                </c:pt>
                <c:pt idx="1525">
                  <c:v>-14.984999999999999</c:v>
                </c:pt>
                <c:pt idx="1526">
                  <c:v>-14.975</c:v>
                </c:pt>
                <c:pt idx="1527">
                  <c:v>-14.965</c:v>
                </c:pt>
                <c:pt idx="1528">
                  <c:v>-14.955</c:v>
                </c:pt>
                <c:pt idx="1529">
                  <c:v>-14.945</c:v>
                </c:pt>
                <c:pt idx="1530">
                  <c:v>-14.935</c:v>
                </c:pt>
                <c:pt idx="1531">
                  <c:v>-14.925000000000001</c:v>
                </c:pt>
                <c:pt idx="1532">
                  <c:v>-14.914999999999999</c:v>
                </c:pt>
                <c:pt idx="1533">
                  <c:v>-14.904999999999999</c:v>
                </c:pt>
                <c:pt idx="1534">
                  <c:v>-14.895</c:v>
                </c:pt>
                <c:pt idx="1535">
                  <c:v>-14.885</c:v>
                </c:pt>
                <c:pt idx="1536">
                  <c:v>-14.875</c:v>
                </c:pt>
                <c:pt idx="1537">
                  <c:v>-14.865</c:v>
                </c:pt>
                <c:pt idx="1538">
                  <c:v>-14.855</c:v>
                </c:pt>
                <c:pt idx="1539">
                  <c:v>-14.845000000000001</c:v>
                </c:pt>
                <c:pt idx="1540">
                  <c:v>-14.835000000000001</c:v>
                </c:pt>
                <c:pt idx="1541">
                  <c:v>-14.824999999999999</c:v>
                </c:pt>
                <c:pt idx="1542">
                  <c:v>-14.815</c:v>
                </c:pt>
                <c:pt idx="1543">
                  <c:v>-14.805</c:v>
                </c:pt>
                <c:pt idx="1544">
                  <c:v>-14.795</c:v>
                </c:pt>
                <c:pt idx="1545">
                  <c:v>-14.785</c:v>
                </c:pt>
                <c:pt idx="1546">
                  <c:v>-14.775</c:v>
                </c:pt>
                <c:pt idx="1547">
                  <c:v>-14.765000000000001</c:v>
                </c:pt>
                <c:pt idx="1548">
                  <c:v>-14.756</c:v>
                </c:pt>
                <c:pt idx="1549">
                  <c:v>-14.746</c:v>
                </c:pt>
                <c:pt idx="1550">
                  <c:v>-14.736000000000001</c:v>
                </c:pt>
                <c:pt idx="1551">
                  <c:v>-14.726000000000001</c:v>
                </c:pt>
                <c:pt idx="1552">
                  <c:v>-14.715999999999999</c:v>
                </c:pt>
                <c:pt idx="1553">
                  <c:v>-14.706</c:v>
                </c:pt>
                <c:pt idx="1554">
                  <c:v>-14.696</c:v>
                </c:pt>
                <c:pt idx="1555">
                  <c:v>-14.686</c:v>
                </c:pt>
                <c:pt idx="1556">
                  <c:v>-14.676</c:v>
                </c:pt>
                <c:pt idx="1557">
                  <c:v>-14.666</c:v>
                </c:pt>
                <c:pt idx="1558">
                  <c:v>-14.656000000000001</c:v>
                </c:pt>
                <c:pt idx="1559">
                  <c:v>-14.646000000000001</c:v>
                </c:pt>
                <c:pt idx="1560">
                  <c:v>-14.635999999999999</c:v>
                </c:pt>
                <c:pt idx="1561">
                  <c:v>-14.625999999999999</c:v>
                </c:pt>
                <c:pt idx="1562">
                  <c:v>-14.616</c:v>
                </c:pt>
                <c:pt idx="1563">
                  <c:v>-14.606</c:v>
                </c:pt>
                <c:pt idx="1564">
                  <c:v>-14.596</c:v>
                </c:pt>
                <c:pt idx="1565">
                  <c:v>-14.586</c:v>
                </c:pt>
                <c:pt idx="1566">
                  <c:v>-14.576000000000001</c:v>
                </c:pt>
                <c:pt idx="1567">
                  <c:v>-14.566000000000001</c:v>
                </c:pt>
                <c:pt idx="1568">
                  <c:v>-14.555999999999999</c:v>
                </c:pt>
                <c:pt idx="1569">
                  <c:v>-14.545999999999999</c:v>
                </c:pt>
                <c:pt idx="1570">
                  <c:v>-14.536</c:v>
                </c:pt>
                <c:pt idx="1571">
                  <c:v>-14.526</c:v>
                </c:pt>
                <c:pt idx="1572">
                  <c:v>-14.516</c:v>
                </c:pt>
                <c:pt idx="1573">
                  <c:v>-14.506</c:v>
                </c:pt>
                <c:pt idx="1574">
                  <c:v>-14.496</c:v>
                </c:pt>
                <c:pt idx="1575">
                  <c:v>-14.486000000000001</c:v>
                </c:pt>
                <c:pt idx="1576">
                  <c:v>-14.476000000000001</c:v>
                </c:pt>
                <c:pt idx="1577">
                  <c:v>-14.465999999999999</c:v>
                </c:pt>
                <c:pt idx="1578">
                  <c:v>-14.456</c:v>
                </c:pt>
                <c:pt idx="1579">
                  <c:v>-14.446</c:v>
                </c:pt>
                <c:pt idx="1580">
                  <c:v>-14.436</c:v>
                </c:pt>
                <c:pt idx="1581">
                  <c:v>-14.426</c:v>
                </c:pt>
                <c:pt idx="1582">
                  <c:v>-14.416</c:v>
                </c:pt>
                <c:pt idx="1583">
                  <c:v>-14.406000000000001</c:v>
                </c:pt>
                <c:pt idx="1584">
                  <c:v>-14.396000000000001</c:v>
                </c:pt>
                <c:pt idx="1585">
                  <c:v>-14.385999999999999</c:v>
                </c:pt>
                <c:pt idx="1586">
                  <c:v>-14.375999999999999</c:v>
                </c:pt>
                <c:pt idx="1587">
                  <c:v>-14.366</c:v>
                </c:pt>
                <c:pt idx="1588">
                  <c:v>-14.356</c:v>
                </c:pt>
                <c:pt idx="1589">
                  <c:v>-14.346</c:v>
                </c:pt>
                <c:pt idx="1590">
                  <c:v>-14.336</c:v>
                </c:pt>
                <c:pt idx="1591">
                  <c:v>-14.326000000000001</c:v>
                </c:pt>
                <c:pt idx="1592">
                  <c:v>-14.316000000000001</c:v>
                </c:pt>
                <c:pt idx="1593">
                  <c:v>-14.305999999999999</c:v>
                </c:pt>
                <c:pt idx="1594">
                  <c:v>-14.295999999999999</c:v>
                </c:pt>
                <c:pt idx="1595">
                  <c:v>-14.286</c:v>
                </c:pt>
                <c:pt idx="1596">
                  <c:v>-14.276</c:v>
                </c:pt>
                <c:pt idx="1597">
                  <c:v>-14.266</c:v>
                </c:pt>
                <c:pt idx="1598">
                  <c:v>-14.256</c:v>
                </c:pt>
                <c:pt idx="1599">
                  <c:v>-14.246</c:v>
                </c:pt>
                <c:pt idx="1600">
                  <c:v>-14.236000000000001</c:v>
                </c:pt>
                <c:pt idx="1601">
                  <c:v>-14.226000000000001</c:v>
                </c:pt>
                <c:pt idx="1602">
                  <c:v>-14.215999999999999</c:v>
                </c:pt>
                <c:pt idx="1603">
                  <c:v>-14.206</c:v>
                </c:pt>
                <c:pt idx="1604">
                  <c:v>-14.196</c:v>
                </c:pt>
                <c:pt idx="1605">
                  <c:v>-14.186</c:v>
                </c:pt>
                <c:pt idx="1606">
                  <c:v>-14.176</c:v>
                </c:pt>
                <c:pt idx="1607">
                  <c:v>-14.166</c:v>
                </c:pt>
                <c:pt idx="1608">
                  <c:v>-14.156000000000001</c:v>
                </c:pt>
                <c:pt idx="1609">
                  <c:v>-14.146000000000001</c:v>
                </c:pt>
                <c:pt idx="1610">
                  <c:v>-14.135999999999999</c:v>
                </c:pt>
                <c:pt idx="1611">
                  <c:v>-14.125999999999999</c:v>
                </c:pt>
                <c:pt idx="1612">
                  <c:v>-14.116</c:v>
                </c:pt>
                <c:pt idx="1613">
                  <c:v>-14.106</c:v>
                </c:pt>
                <c:pt idx="1614">
                  <c:v>-14.096</c:v>
                </c:pt>
                <c:pt idx="1615">
                  <c:v>-14.086</c:v>
                </c:pt>
                <c:pt idx="1616">
                  <c:v>-14.076000000000001</c:v>
                </c:pt>
                <c:pt idx="1617">
                  <c:v>-14.066000000000001</c:v>
                </c:pt>
                <c:pt idx="1618">
                  <c:v>-14.055999999999999</c:v>
                </c:pt>
                <c:pt idx="1619">
                  <c:v>-14.045999999999999</c:v>
                </c:pt>
                <c:pt idx="1620">
                  <c:v>-14.036</c:v>
                </c:pt>
                <c:pt idx="1621">
                  <c:v>-14.026</c:v>
                </c:pt>
                <c:pt idx="1622">
                  <c:v>-14.016</c:v>
                </c:pt>
                <c:pt idx="1623">
                  <c:v>-14.006</c:v>
                </c:pt>
                <c:pt idx="1624">
                  <c:v>-13.996</c:v>
                </c:pt>
                <c:pt idx="1625">
                  <c:v>-13.986000000000001</c:v>
                </c:pt>
                <c:pt idx="1626">
                  <c:v>-13.976000000000001</c:v>
                </c:pt>
                <c:pt idx="1627">
                  <c:v>-13.965999999999999</c:v>
                </c:pt>
                <c:pt idx="1628">
                  <c:v>-13.956</c:v>
                </c:pt>
                <c:pt idx="1629">
                  <c:v>-13.946</c:v>
                </c:pt>
                <c:pt idx="1630">
                  <c:v>-13.936</c:v>
                </c:pt>
                <c:pt idx="1631">
                  <c:v>-13.926</c:v>
                </c:pt>
                <c:pt idx="1632">
                  <c:v>-13.916</c:v>
                </c:pt>
                <c:pt idx="1633">
                  <c:v>-13.906000000000001</c:v>
                </c:pt>
                <c:pt idx="1634">
                  <c:v>-13.896000000000001</c:v>
                </c:pt>
                <c:pt idx="1635">
                  <c:v>-13.885999999999999</c:v>
                </c:pt>
                <c:pt idx="1636">
                  <c:v>-13.875999999999999</c:v>
                </c:pt>
                <c:pt idx="1637">
                  <c:v>-13.866</c:v>
                </c:pt>
                <c:pt idx="1638">
                  <c:v>-13.856</c:v>
                </c:pt>
                <c:pt idx="1639">
                  <c:v>-13.846</c:v>
                </c:pt>
                <c:pt idx="1640">
                  <c:v>-13.836</c:v>
                </c:pt>
                <c:pt idx="1641">
                  <c:v>-13.826000000000001</c:v>
                </c:pt>
                <c:pt idx="1642">
                  <c:v>-13.816000000000001</c:v>
                </c:pt>
                <c:pt idx="1643">
                  <c:v>-13.805999999999999</c:v>
                </c:pt>
                <c:pt idx="1644">
                  <c:v>-13.795999999999999</c:v>
                </c:pt>
                <c:pt idx="1645">
                  <c:v>-13.786</c:v>
                </c:pt>
                <c:pt idx="1646">
                  <c:v>-13.776</c:v>
                </c:pt>
                <c:pt idx="1647">
                  <c:v>-13.766</c:v>
                </c:pt>
                <c:pt idx="1648">
                  <c:v>-13.756</c:v>
                </c:pt>
                <c:pt idx="1649">
                  <c:v>-13.746</c:v>
                </c:pt>
                <c:pt idx="1650">
                  <c:v>-13.736000000000001</c:v>
                </c:pt>
                <c:pt idx="1651">
                  <c:v>-13.726000000000001</c:v>
                </c:pt>
                <c:pt idx="1652">
                  <c:v>-13.715999999999999</c:v>
                </c:pt>
                <c:pt idx="1653">
                  <c:v>-13.706</c:v>
                </c:pt>
                <c:pt idx="1654">
                  <c:v>-13.696</c:v>
                </c:pt>
                <c:pt idx="1655">
                  <c:v>-13.686</c:v>
                </c:pt>
                <c:pt idx="1656">
                  <c:v>-13.676</c:v>
                </c:pt>
                <c:pt idx="1657">
                  <c:v>-13.666</c:v>
                </c:pt>
                <c:pt idx="1658">
                  <c:v>-13.656000000000001</c:v>
                </c:pt>
                <c:pt idx="1659">
                  <c:v>-13.646000000000001</c:v>
                </c:pt>
                <c:pt idx="1660">
                  <c:v>-13.635999999999999</c:v>
                </c:pt>
                <c:pt idx="1661">
                  <c:v>-13.625999999999999</c:v>
                </c:pt>
                <c:pt idx="1662">
                  <c:v>-13.616</c:v>
                </c:pt>
                <c:pt idx="1663">
                  <c:v>-13.606</c:v>
                </c:pt>
                <c:pt idx="1664">
                  <c:v>-13.596</c:v>
                </c:pt>
                <c:pt idx="1665">
                  <c:v>-13.586</c:v>
                </c:pt>
                <c:pt idx="1666">
                  <c:v>-13.576000000000001</c:v>
                </c:pt>
                <c:pt idx="1667">
                  <c:v>-13.566000000000001</c:v>
                </c:pt>
                <c:pt idx="1668">
                  <c:v>-13.555999999999999</c:v>
                </c:pt>
                <c:pt idx="1669">
                  <c:v>-13.545999999999999</c:v>
                </c:pt>
                <c:pt idx="1670">
                  <c:v>-13.536</c:v>
                </c:pt>
                <c:pt idx="1671">
                  <c:v>-13.526</c:v>
                </c:pt>
                <c:pt idx="1672">
                  <c:v>-13.516</c:v>
                </c:pt>
                <c:pt idx="1673">
                  <c:v>-13.506</c:v>
                </c:pt>
                <c:pt idx="1674">
                  <c:v>-13.496</c:v>
                </c:pt>
                <c:pt idx="1675">
                  <c:v>-13.486000000000001</c:v>
                </c:pt>
                <c:pt idx="1676">
                  <c:v>-13.476000000000001</c:v>
                </c:pt>
                <c:pt idx="1677">
                  <c:v>-13.465999999999999</c:v>
                </c:pt>
                <c:pt idx="1678">
                  <c:v>-13.456</c:v>
                </c:pt>
                <c:pt idx="1679">
                  <c:v>-13.446</c:v>
                </c:pt>
                <c:pt idx="1680">
                  <c:v>-13.436</c:v>
                </c:pt>
                <c:pt idx="1681">
                  <c:v>-13.426</c:v>
                </c:pt>
                <c:pt idx="1682">
                  <c:v>-13.416</c:v>
                </c:pt>
                <c:pt idx="1683">
                  <c:v>-13.406000000000001</c:v>
                </c:pt>
                <c:pt idx="1684">
                  <c:v>-13.396000000000001</c:v>
                </c:pt>
                <c:pt idx="1685">
                  <c:v>-13.385999999999999</c:v>
                </c:pt>
                <c:pt idx="1686">
                  <c:v>-13.375999999999999</c:v>
                </c:pt>
                <c:pt idx="1687">
                  <c:v>-13.366</c:v>
                </c:pt>
                <c:pt idx="1688">
                  <c:v>-13.356</c:v>
                </c:pt>
                <c:pt idx="1689">
                  <c:v>-13.346</c:v>
                </c:pt>
                <c:pt idx="1690">
                  <c:v>-13.336</c:v>
                </c:pt>
                <c:pt idx="1691">
                  <c:v>-13.326000000000001</c:v>
                </c:pt>
                <c:pt idx="1692">
                  <c:v>-13.316000000000001</c:v>
                </c:pt>
                <c:pt idx="1693">
                  <c:v>-13.305999999999999</c:v>
                </c:pt>
                <c:pt idx="1694">
                  <c:v>-13.295999999999999</c:v>
                </c:pt>
                <c:pt idx="1695">
                  <c:v>-13.286</c:v>
                </c:pt>
                <c:pt idx="1696">
                  <c:v>-13.276</c:v>
                </c:pt>
                <c:pt idx="1697">
                  <c:v>-13.266</c:v>
                </c:pt>
                <c:pt idx="1698">
                  <c:v>-13.256</c:v>
                </c:pt>
                <c:pt idx="1699">
                  <c:v>-13.246</c:v>
                </c:pt>
                <c:pt idx="1700">
                  <c:v>-13.236000000000001</c:v>
                </c:pt>
                <c:pt idx="1701">
                  <c:v>-13.226000000000001</c:v>
                </c:pt>
                <c:pt idx="1702">
                  <c:v>-13.215999999999999</c:v>
                </c:pt>
                <c:pt idx="1703">
                  <c:v>-13.206</c:v>
                </c:pt>
                <c:pt idx="1704">
                  <c:v>-13.196</c:v>
                </c:pt>
                <c:pt idx="1705">
                  <c:v>-13.186</c:v>
                </c:pt>
                <c:pt idx="1706">
                  <c:v>-13.176</c:v>
                </c:pt>
                <c:pt idx="1707">
                  <c:v>-13.166</c:v>
                </c:pt>
                <c:pt idx="1708">
                  <c:v>-13.156000000000001</c:v>
                </c:pt>
                <c:pt idx="1709">
                  <c:v>-13.146000000000001</c:v>
                </c:pt>
                <c:pt idx="1710">
                  <c:v>-13.135999999999999</c:v>
                </c:pt>
                <c:pt idx="1711">
                  <c:v>-13.125999999999999</c:v>
                </c:pt>
                <c:pt idx="1712">
                  <c:v>-13.116</c:v>
                </c:pt>
                <c:pt idx="1713">
                  <c:v>-13.106</c:v>
                </c:pt>
                <c:pt idx="1714">
                  <c:v>-13.096</c:v>
                </c:pt>
                <c:pt idx="1715">
                  <c:v>-13.086</c:v>
                </c:pt>
                <c:pt idx="1716">
                  <c:v>-13.076000000000001</c:v>
                </c:pt>
                <c:pt idx="1717">
                  <c:v>-13.066000000000001</c:v>
                </c:pt>
                <c:pt idx="1718">
                  <c:v>-13.055999999999999</c:v>
                </c:pt>
                <c:pt idx="1719">
                  <c:v>-13.045999999999999</c:v>
                </c:pt>
                <c:pt idx="1720">
                  <c:v>-13.036</c:v>
                </c:pt>
                <c:pt idx="1721">
                  <c:v>-13.026</c:v>
                </c:pt>
                <c:pt idx="1722">
                  <c:v>-13.016</c:v>
                </c:pt>
                <c:pt idx="1723">
                  <c:v>-13.006</c:v>
                </c:pt>
                <c:pt idx="1724">
                  <c:v>-12.996</c:v>
                </c:pt>
                <c:pt idx="1725">
                  <c:v>-12.986000000000001</c:v>
                </c:pt>
                <c:pt idx="1726">
                  <c:v>-12.976000000000001</c:v>
                </c:pt>
                <c:pt idx="1727">
                  <c:v>-12.965999999999999</c:v>
                </c:pt>
                <c:pt idx="1728">
                  <c:v>-12.956</c:v>
                </c:pt>
                <c:pt idx="1729">
                  <c:v>-12.946</c:v>
                </c:pt>
                <c:pt idx="1730">
                  <c:v>-12.936</c:v>
                </c:pt>
                <c:pt idx="1731">
                  <c:v>-12.926</c:v>
                </c:pt>
                <c:pt idx="1732">
                  <c:v>-12.916</c:v>
                </c:pt>
                <c:pt idx="1733">
                  <c:v>-12.906000000000001</c:v>
                </c:pt>
                <c:pt idx="1734">
                  <c:v>-12.896000000000001</c:v>
                </c:pt>
                <c:pt idx="1735">
                  <c:v>-12.885999999999999</c:v>
                </c:pt>
                <c:pt idx="1736">
                  <c:v>-12.875999999999999</c:v>
                </c:pt>
                <c:pt idx="1737">
                  <c:v>-12.866</c:v>
                </c:pt>
                <c:pt idx="1738">
                  <c:v>-12.856</c:v>
                </c:pt>
                <c:pt idx="1739">
                  <c:v>-12.846</c:v>
                </c:pt>
                <c:pt idx="1740">
                  <c:v>-12.836</c:v>
                </c:pt>
                <c:pt idx="1741">
                  <c:v>-12.826000000000001</c:v>
                </c:pt>
                <c:pt idx="1742">
                  <c:v>-12.816000000000001</c:v>
                </c:pt>
                <c:pt idx="1743">
                  <c:v>-12.805999999999999</c:v>
                </c:pt>
                <c:pt idx="1744">
                  <c:v>-12.795999999999999</c:v>
                </c:pt>
                <c:pt idx="1745">
                  <c:v>-12.786</c:v>
                </c:pt>
                <c:pt idx="1746">
                  <c:v>-12.776</c:v>
                </c:pt>
                <c:pt idx="1747">
                  <c:v>-12.766</c:v>
                </c:pt>
                <c:pt idx="1748">
                  <c:v>-12.756</c:v>
                </c:pt>
                <c:pt idx="1749">
                  <c:v>-12.746</c:v>
                </c:pt>
                <c:pt idx="1750">
                  <c:v>-12.736000000000001</c:v>
                </c:pt>
                <c:pt idx="1751">
                  <c:v>-12.726000000000001</c:v>
                </c:pt>
                <c:pt idx="1752">
                  <c:v>-12.715999999999999</c:v>
                </c:pt>
                <c:pt idx="1753">
                  <c:v>-12.706</c:v>
                </c:pt>
                <c:pt idx="1754">
                  <c:v>-12.696</c:v>
                </c:pt>
                <c:pt idx="1755">
                  <c:v>-12.686</c:v>
                </c:pt>
                <c:pt idx="1756">
                  <c:v>-12.676</c:v>
                </c:pt>
                <c:pt idx="1757">
                  <c:v>-12.666</c:v>
                </c:pt>
                <c:pt idx="1758">
                  <c:v>-12.656000000000001</c:v>
                </c:pt>
                <c:pt idx="1759">
                  <c:v>-12.646000000000001</c:v>
                </c:pt>
                <c:pt idx="1760">
                  <c:v>-12.635999999999999</c:v>
                </c:pt>
                <c:pt idx="1761">
                  <c:v>-12.625999999999999</c:v>
                </c:pt>
                <c:pt idx="1762">
                  <c:v>-12.616</c:v>
                </c:pt>
                <c:pt idx="1763">
                  <c:v>-12.606</c:v>
                </c:pt>
                <c:pt idx="1764">
                  <c:v>-12.596</c:v>
                </c:pt>
                <c:pt idx="1765">
                  <c:v>-12.586</c:v>
                </c:pt>
                <c:pt idx="1766">
                  <c:v>-12.576000000000001</c:v>
                </c:pt>
                <c:pt idx="1767">
                  <c:v>-12.566000000000001</c:v>
                </c:pt>
                <c:pt idx="1768">
                  <c:v>-12.555999999999999</c:v>
                </c:pt>
                <c:pt idx="1769">
                  <c:v>-12.545999999999999</c:v>
                </c:pt>
                <c:pt idx="1770">
                  <c:v>-12.536</c:v>
                </c:pt>
                <c:pt idx="1771">
                  <c:v>-12.526</c:v>
                </c:pt>
                <c:pt idx="1772">
                  <c:v>-12.516</c:v>
                </c:pt>
                <c:pt idx="1773">
                  <c:v>-12.506</c:v>
                </c:pt>
                <c:pt idx="1774">
                  <c:v>-12.496</c:v>
                </c:pt>
                <c:pt idx="1775">
                  <c:v>-12.486000000000001</c:v>
                </c:pt>
                <c:pt idx="1776">
                  <c:v>-12.476000000000001</c:v>
                </c:pt>
                <c:pt idx="1777">
                  <c:v>-12.465999999999999</c:v>
                </c:pt>
                <c:pt idx="1778">
                  <c:v>-12.456</c:v>
                </c:pt>
                <c:pt idx="1779">
                  <c:v>-12.446</c:v>
                </c:pt>
                <c:pt idx="1780">
                  <c:v>-12.436</c:v>
                </c:pt>
                <c:pt idx="1781">
                  <c:v>-12.426</c:v>
                </c:pt>
                <c:pt idx="1782">
                  <c:v>-12.416</c:v>
                </c:pt>
                <c:pt idx="1783">
                  <c:v>-12.406000000000001</c:v>
                </c:pt>
                <c:pt idx="1784">
                  <c:v>-12.396000000000001</c:v>
                </c:pt>
                <c:pt idx="1785">
                  <c:v>-12.385999999999999</c:v>
                </c:pt>
                <c:pt idx="1786">
                  <c:v>-12.375999999999999</c:v>
                </c:pt>
                <c:pt idx="1787">
                  <c:v>-12.366</c:v>
                </c:pt>
                <c:pt idx="1788">
                  <c:v>-12.356</c:v>
                </c:pt>
                <c:pt idx="1789">
                  <c:v>-12.346</c:v>
                </c:pt>
                <c:pt idx="1790">
                  <c:v>-12.336</c:v>
                </c:pt>
                <c:pt idx="1791">
                  <c:v>-12.326000000000001</c:v>
                </c:pt>
                <c:pt idx="1792">
                  <c:v>-12.316000000000001</c:v>
                </c:pt>
                <c:pt idx="1793">
                  <c:v>-12.305999999999999</c:v>
                </c:pt>
                <c:pt idx="1794">
                  <c:v>-12.295999999999999</c:v>
                </c:pt>
                <c:pt idx="1795">
                  <c:v>-12.286</c:v>
                </c:pt>
                <c:pt idx="1796">
                  <c:v>-12.276</c:v>
                </c:pt>
                <c:pt idx="1797">
                  <c:v>-12.266</c:v>
                </c:pt>
                <c:pt idx="1798">
                  <c:v>-12.256</c:v>
                </c:pt>
                <c:pt idx="1799">
                  <c:v>-12.246</c:v>
                </c:pt>
                <c:pt idx="1800">
                  <c:v>-12.236000000000001</c:v>
                </c:pt>
                <c:pt idx="1801">
                  <c:v>-12.226000000000001</c:v>
                </c:pt>
                <c:pt idx="1802">
                  <c:v>-12.215999999999999</c:v>
                </c:pt>
                <c:pt idx="1803">
                  <c:v>-12.206</c:v>
                </c:pt>
                <c:pt idx="1804">
                  <c:v>-12.196</c:v>
                </c:pt>
                <c:pt idx="1805">
                  <c:v>-12.186</c:v>
                </c:pt>
                <c:pt idx="1806">
                  <c:v>-12.176</c:v>
                </c:pt>
                <c:pt idx="1807">
                  <c:v>-12.166</c:v>
                </c:pt>
                <c:pt idx="1808">
                  <c:v>-12.156000000000001</c:v>
                </c:pt>
                <c:pt idx="1809">
                  <c:v>-12.146000000000001</c:v>
                </c:pt>
                <c:pt idx="1810">
                  <c:v>-12.135999999999999</c:v>
                </c:pt>
                <c:pt idx="1811">
                  <c:v>-12.125999999999999</c:v>
                </c:pt>
                <c:pt idx="1812">
                  <c:v>-12.116</c:v>
                </c:pt>
                <c:pt idx="1813">
                  <c:v>-12.106</c:v>
                </c:pt>
                <c:pt idx="1814">
                  <c:v>-12.096</c:v>
                </c:pt>
                <c:pt idx="1815">
                  <c:v>-12.086</c:v>
                </c:pt>
                <c:pt idx="1816">
                  <c:v>-12.076000000000001</c:v>
                </c:pt>
                <c:pt idx="1817">
                  <c:v>-12.066000000000001</c:v>
                </c:pt>
                <c:pt idx="1818">
                  <c:v>-12.055999999999999</c:v>
                </c:pt>
                <c:pt idx="1819">
                  <c:v>-12.045999999999999</c:v>
                </c:pt>
                <c:pt idx="1820">
                  <c:v>-12.036</c:v>
                </c:pt>
                <c:pt idx="1821">
                  <c:v>-12.026</c:v>
                </c:pt>
                <c:pt idx="1822">
                  <c:v>-12.016</c:v>
                </c:pt>
                <c:pt idx="1823">
                  <c:v>-12.006</c:v>
                </c:pt>
                <c:pt idx="1824">
                  <c:v>-11.996</c:v>
                </c:pt>
                <c:pt idx="1825">
                  <c:v>-11.986000000000001</c:v>
                </c:pt>
                <c:pt idx="1826">
                  <c:v>-11.976000000000001</c:v>
                </c:pt>
                <c:pt idx="1827">
                  <c:v>-11.965999999999999</c:v>
                </c:pt>
                <c:pt idx="1828">
                  <c:v>-11.956</c:v>
                </c:pt>
                <c:pt idx="1829">
                  <c:v>-11.946</c:v>
                </c:pt>
                <c:pt idx="1830">
                  <c:v>-11.936</c:v>
                </c:pt>
                <c:pt idx="1831">
                  <c:v>-11.926</c:v>
                </c:pt>
                <c:pt idx="1832">
                  <c:v>-11.916</c:v>
                </c:pt>
                <c:pt idx="1833">
                  <c:v>-11.906000000000001</c:v>
                </c:pt>
                <c:pt idx="1834">
                  <c:v>-11.896000000000001</c:v>
                </c:pt>
                <c:pt idx="1835">
                  <c:v>-11.885999999999999</c:v>
                </c:pt>
                <c:pt idx="1836">
                  <c:v>-11.875999999999999</c:v>
                </c:pt>
                <c:pt idx="1837">
                  <c:v>-11.866</c:v>
                </c:pt>
                <c:pt idx="1838">
                  <c:v>-11.856</c:v>
                </c:pt>
                <c:pt idx="1839">
                  <c:v>-11.846</c:v>
                </c:pt>
                <c:pt idx="1840">
                  <c:v>-11.836</c:v>
                </c:pt>
                <c:pt idx="1841">
                  <c:v>-11.826000000000001</c:v>
                </c:pt>
                <c:pt idx="1842">
                  <c:v>-11.816000000000001</c:v>
                </c:pt>
                <c:pt idx="1843">
                  <c:v>-11.805999999999999</c:v>
                </c:pt>
                <c:pt idx="1844">
                  <c:v>-11.795999999999999</c:v>
                </c:pt>
                <c:pt idx="1845">
                  <c:v>-11.786</c:v>
                </c:pt>
                <c:pt idx="1846">
                  <c:v>-11.776</c:v>
                </c:pt>
                <c:pt idx="1847">
                  <c:v>-11.766</c:v>
                </c:pt>
                <c:pt idx="1848">
                  <c:v>-11.756</c:v>
                </c:pt>
                <c:pt idx="1849">
                  <c:v>-11.746</c:v>
                </c:pt>
                <c:pt idx="1850">
                  <c:v>-11.736000000000001</c:v>
                </c:pt>
                <c:pt idx="1851">
                  <c:v>-11.726000000000001</c:v>
                </c:pt>
                <c:pt idx="1852">
                  <c:v>-11.715999999999999</c:v>
                </c:pt>
                <c:pt idx="1853">
                  <c:v>-11.706</c:v>
                </c:pt>
                <c:pt idx="1854">
                  <c:v>-11.696</c:v>
                </c:pt>
                <c:pt idx="1855">
                  <c:v>-11.686</c:v>
                </c:pt>
                <c:pt idx="1856">
                  <c:v>-11.676</c:v>
                </c:pt>
                <c:pt idx="1857">
                  <c:v>-11.666</c:v>
                </c:pt>
                <c:pt idx="1858">
                  <c:v>-11.656000000000001</c:v>
                </c:pt>
                <c:pt idx="1859">
                  <c:v>-11.646000000000001</c:v>
                </c:pt>
                <c:pt idx="1860">
                  <c:v>-11.635999999999999</c:v>
                </c:pt>
                <c:pt idx="1861">
                  <c:v>-11.625999999999999</c:v>
                </c:pt>
                <c:pt idx="1862">
                  <c:v>-11.616</c:v>
                </c:pt>
                <c:pt idx="1863">
                  <c:v>-11.606</c:v>
                </c:pt>
                <c:pt idx="1864">
                  <c:v>-11.596</c:v>
                </c:pt>
                <c:pt idx="1865">
                  <c:v>-11.586</c:v>
                </c:pt>
                <c:pt idx="1866">
                  <c:v>-11.576000000000001</c:v>
                </c:pt>
                <c:pt idx="1867">
                  <c:v>-11.566000000000001</c:v>
                </c:pt>
                <c:pt idx="1868">
                  <c:v>-11.555999999999999</c:v>
                </c:pt>
                <c:pt idx="1869">
                  <c:v>-11.545999999999999</c:v>
                </c:pt>
                <c:pt idx="1870">
                  <c:v>-11.536</c:v>
                </c:pt>
                <c:pt idx="1871">
                  <c:v>-11.526</c:v>
                </c:pt>
                <c:pt idx="1872">
                  <c:v>-11.516</c:v>
                </c:pt>
                <c:pt idx="1873">
                  <c:v>-11.506</c:v>
                </c:pt>
                <c:pt idx="1874">
                  <c:v>-11.496</c:v>
                </c:pt>
                <c:pt idx="1875">
                  <c:v>-11.486000000000001</c:v>
                </c:pt>
                <c:pt idx="1876">
                  <c:v>-11.476000000000001</c:v>
                </c:pt>
                <c:pt idx="1877">
                  <c:v>-11.465999999999999</c:v>
                </c:pt>
                <c:pt idx="1878">
                  <c:v>-11.456</c:v>
                </c:pt>
                <c:pt idx="1879">
                  <c:v>-11.446</c:v>
                </c:pt>
                <c:pt idx="1880">
                  <c:v>-11.436</c:v>
                </c:pt>
                <c:pt idx="1881">
                  <c:v>-11.426</c:v>
                </c:pt>
                <c:pt idx="1882">
                  <c:v>-11.416</c:v>
                </c:pt>
                <c:pt idx="1883">
                  <c:v>-11.406000000000001</c:v>
                </c:pt>
                <c:pt idx="1884">
                  <c:v>-11.396000000000001</c:v>
                </c:pt>
                <c:pt idx="1885">
                  <c:v>-11.385999999999999</c:v>
                </c:pt>
                <c:pt idx="1886">
                  <c:v>-11.375999999999999</c:v>
                </c:pt>
                <c:pt idx="1887">
                  <c:v>-11.366</c:v>
                </c:pt>
                <c:pt idx="1888">
                  <c:v>-11.356</c:v>
                </c:pt>
                <c:pt idx="1889">
                  <c:v>-11.346</c:v>
                </c:pt>
                <c:pt idx="1890">
                  <c:v>-11.336</c:v>
                </c:pt>
                <c:pt idx="1891">
                  <c:v>-11.326000000000001</c:v>
                </c:pt>
                <c:pt idx="1892">
                  <c:v>-11.316000000000001</c:v>
                </c:pt>
                <c:pt idx="1893">
                  <c:v>-11.305999999999999</c:v>
                </c:pt>
                <c:pt idx="1894">
                  <c:v>-11.295999999999999</c:v>
                </c:pt>
                <c:pt idx="1895">
                  <c:v>-11.286</c:v>
                </c:pt>
                <c:pt idx="1896">
                  <c:v>-11.276</c:v>
                </c:pt>
                <c:pt idx="1897">
                  <c:v>-11.266</c:v>
                </c:pt>
                <c:pt idx="1898">
                  <c:v>-11.256</c:v>
                </c:pt>
                <c:pt idx="1899">
                  <c:v>-11.246</c:v>
                </c:pt>
                <c:pt idx="1900">
                  <c:v>-11.236000000000001</c:v>
                </c:pt>
                <c:pt idx="1901">
                  <c:v>-11.226000000000001</c:v>
                </c:pt>
                <c:pt idx="1902">
                  <c:v>-11.215999999999999</c:v>
                </c:pt>
                <c:pt idx="1903">
                  <c:v>-11.206</c:v>
                </c:pt>
                <c:pt idx="1904">
                  <c:v>-11.196</c:v>
                </c:pt>
                <c:pt idx="1905">
                  <c:v>-11.186</c:v>
                </c:pt>
                <c:pt idx="1906">
                  <c:v>-11.176</c:v>
                </c:pt>
                <c:pt idx="1907">
                  <c:v>-11.166</c:v>
                </c:pt>
                <c:pt idx="1908">
                  <c:v>-11.156000000000001</c:v>
                </c:pt>
                <c:pt idx="1909">
                  <c:v>-11.146000000000001</c:v>
                </c:pt>
                <c:pt idx="1910">
                  <c:v>-11.135999999999999</c:v>
                </c:pt>
                <c:pt idx="1911">
                  <c:v>-11.125999999999999</c:v>
                </c:pt>
                <c:pt idx="1912">
                  <c:v>-11.116</c:v>
                </c:pt>
                <c:pt idx="1913">
                  <c:v>-11.106</c:v>
                </c:pt>
                <c:pt idx="1914">
                  <c:v>-11.096</c:v>
                </c:pt>
                <c:pt idx="1915">
                  <c:v>-11.086</c:v>
                </c:pt>
                <c:pt idx="1916">
                  <c:v>-11.076000000000001</c:v>
                </c:pt>
                <c:pt idx="1917">
                  <c:v>-11.066000000000001</c:v>
                </c:pt>
                <c:pt idx="1918">
                  <c:v>-11.055999999999999</c:v>
                </c:pt>
                <c:pt idx="1919">
                  <c:v>-11.045999999999999</c:v>
                </c:pt>
                <c:pt idx="1920">
                  <c:v>-11.036</c:v>
                </c:pt>
                <c:pt idx="1921">
                  <c:v>-11.026</c:v>
                </c:pt>
                <c:pt idx="1922">
                  <c:v>-11.016</c:v>
                </c:pt>
                <c:pt idx="1923">
                  <c:v>-11.006</c:v>
                </c:pt>
                <c:pt idx="1924">
                  <c:v>-10.996</c:v>
                </c:pt>
                <c:pt idx="1925">
                  <c:v>-10.986000000000001</c:v>
                </c:pt>
                <c:pt idx="1926">
                  <c:v>-10.976000000000001</c:v>
                </c:pt>
                <c:pt idx="1927">
                  <c:v>-10.965999999999999</c:v>
                </c:pt>
                <c:pt idx="1928">
                  <c:v>-10.956</c:v>
                </c:pt>
                <c:pt idx="1929">
                  <c:v>-10.946</c:v>
                </c:pt>
                <c:pt idx="1930">
                  <c:v>-10.936</c:v>
                </c:pt>
                <c:pt idx="1931">
                  <c:v>-10.926</c:v>
                </c:pt>
                <c:pt idx="1932">
                  <c:v>-10.916</c:v>
                </c:pt>
                <c:pt idx="1933">
                  <c:v>-10.906000000000001</c:v>
                </c:pt>
                <c:pt idx="1934">
                  <c:v>-10.896000000000001</c:v>
                </c:pt>
                <c:pt idx="1935">
                  <c:v>-10.885999999999999</c:v>
                </c:pt>
                <c:pt idx="1936">
                  <c:v>-10.875999999999999</c:v>
                </c:pt>
                <c:pt idx="1937">
                  <c:v>-10.866</c:v>
                </c:pt>
                <c:pt idx="1938">
                  <c:v>-10.856</c:v>
                </c:pt>
                <c:pt idx="1939">
                  <c:v>-10.846</c:v>
                </c:pt>
                <c:pt idx="1940">
                  <c:v>-10.836</c:v>
                </c:pt>
                <c:pt idx="1941">
                  <c:v>-10.826000000000001</c:v>
                </c:pt>
                <c:pt idx="1942">
                  <c:v>-10.816000000000001</c:v>
                </c:pt>
                <c:pt idx="1943">
                  <c:v>-10.805999999999999</c:v>
                </c:pt>
                <c:pt idx="1944">
                  <c:v>-10.795999999999999</c:v>
                </c:pt>
                <c:pt idx="1945">
                  <c:v>-10.786</c:v>
                </c:pt>
                <c:pt idx="1946">
                  <c:v>-10.776</c:v>
                </c:pt>
                <c:pt idx="1947">
                  <c:v>-10.766</c:v>
                </c:pt>
                <c:pt idx="1948">
                  <c:v>-10.756</c:v>
                </c:pt>
                <c:pt idx="1949">
                  <c:v>-10.746</c:v>
                </c:pt>
                <c:pt idx="1950">
                  <c:v>-10.736000000000001</c:v>
                </c:pt>
                <c:pt idx="1951">
                  <c:v>-10.726000000000001</c:v>
                </c:pt>
                <c:pt idx="1952">
                  <c:v>-10.715999999999999</c:v>
                </c:pt>
                <c:pt idx="1953">
                  <c:v>-10.706</c:v>
                </c:pt>
                <c:pt idx="1954">
                  <c:v>-10.696</c:v>
                </c:pt>
                <c:pt idx="1955">
                  <c:v>-10.686</c:v>
                </c:pt>
                <c:pt idx="1956">
                  <c:v>-10.676</c:v>
                </c:pt>
                <c:pt idx="1957">
                  <c:v>-10.666</c:v>
                </c:pt>
                <c:pt idx="1958">
                  <c:v>-10.656000000000001</c:v>
                </c:pt>
                <c:pt idx="1959">
                  <c:v>-10.646000000000001</c:v>
                </c:pt>
                <c:pt idx="1960">
                  <c:v>-10.635999999999999</c:v>
                </c:pt>
                <c:pt idx="1961">
                  <c:v>-10.625999999999999</c:v>
                </c:pt>
                <c:pt idx="1962">
                  <c:v>-10.616</c:v>
                </c:pt>
                <c:pt idx="1963">
                  <c:v>-10.606</c:v>
                </c:pt>
                <c:pt idx="1964">
                  <c:v>-10.596</c:v>
                </c:pt>
                <c:pt idx="1965">
                  <c:v>-10.586</c:v>
                </c:pt>
                <c:pt idx="1966">
                  <c:v>-10.576000000000001</c:v>
                </c:pt>
                <c:pt idx="1967">
                  <c:v>-10.566000000000001</c:v>
                </c:pt>
                <c:pt idx="1968">
                  <c:v>-10.555999999999999</c:v>
                </c:pt>
                <c:pt idx="1969">
                  <c:v>-10.545999999999999</c:v>
                </c:pt>
                <c:pt idx="1970">
                  <c:v>-10.536</c:v>
                </c:pt>
                <c:pt idx="1971">
                  <c:v>-10.526</c:v>
                </c:pt>
                <c:pt idx="1972">
                  <c:v>-10.516</c:v>
                </c:pt>
                <c:pt idx="1973">
                  <c:v>-10.506</c:v>
                </c:pt>
                <c:pt idx="1974">
                  <c:v>-10.496</c:v>
                </c:pt>
                <c:pt idx="1975">
                  <c:v>-10.486000000000001</c:v>
                </c:pt>
                <c:pt idx="1976">
                  <c:v>-10.476000000000001</c:v>
                </c:pt>
                <c:pt idx="1977">
                  <c:v>-10.465999999999999</c:v>
                </c:pt>
                <c:pt idx="1978">
                  <c:v>-10.456</c:v>
                </c:pt>
                <c:pt idx="1979">
                  <c:v>-10.446</c:v>
                </c:pt>
                <c:pt idx="1980">
                  <c:v>-10.436</c:v>
                </c:pt>
                <c:pt idx="1981">
                  <c:v>-10.426</c:v>
                </c:pt>
                <c:pt idx="1982">
                  <c:v>-10.416</c:v>
                </c:pt>
                <c:pt idx="1983">
                  <c:v>-10.406000000000001</c:v>
                </c:pt>
                <c:pt idx="1984">
                  <c:v>-10.396000000000001</c:v>
                </c:pt>
                <c:pt idx="1985">
                  <c:v>-10.385999999999999</c:v>
                </c:pt>
                <c:pt idx="1986">
                  <c:v>-10.375999999999999</c:v>
                </c:pt>
                <c:pt idx="1987">
                  <c:v>-10.366</c:v>
                </c:pt>
                <c:pt idx="1988">
                  <c:v>-10.356</c:v>
                </c:pt>
                <c:pt idx="1989">
                  <c:v>-10.346</c:v>
                </c:pt>
                <c:pt idx="1990">
                  <c:v>-10.336</c:v>
                </c:pt>
                <c:pt idx="1991">
                  <c:v>-10.326000000000001</c:v>
                </c:pt>
                <c:pt idx="1992">
                  <c:v>-10.316000000000001</c:v>
                </c:pt>
                <c:pt idx="1993">
                  <c:v>-10.305999999999999</c:v>
                </c:pt>
                <c:pt idx="1994">
                  <c:v>-10.295999999999999</c:v>
                </c:pt>
                <c:pt idx="1995">
                  <c:v>-10.286</c:v>
                </c:pt>
                <c:pt idx="1996">
                  <c:v>-10.276</c:v>
                </c:pt>
                <c:pt idx="1997">
                  <c:v>-10.266</c:v>
                </c:pt>
                <c:pt idx="1998">
                  <c:v>-10.256</c:v>
                </c:pt>
                <c:pt idx="1999">
                  <c:v>-10.246</c:v>
                </c:pt>
                <c:pt idx="2000">
                  <c:v>-10.236000000000001</c:v>
                </c:pt>
                <c:pt idx="2001">
                  <c:v>-10.226000000000001</c:v>
                </c:pt>
                <c:pt idx="2002">
                  <c:v>-10.215999999999999</c:v>
                </c:pt>
                <c:pt idx="2003">
                  <c:v>-10.206</c:v>
                </c:pt>
                <c:pt idx="2004">
                  <c:v>-10.196</c:v>
                </c:pt>
                <c:pt idx="2005">
                  <c:v>-10.186</c:v>
                </c:pt>
                <c:pt idx="2006">
                  <c:v>-10.176</c:v>
                </c:pt>
                <c:pt idx="2007">
                  <c:v>-10.166</c:v>
                </c:pt>
                <c:pt idx="2008">
                  <c:v>-10.156000000000001</c:v>
                </c:pt>
                <c:pt idx="2009">
                  <c:v>-10.146000000000001</c:v>
                </c:pt>
                <c:pt idx="2010">
                  <c:v>-10.135999999999999</c:v>
                </c:pt>
                <c:pt idx="2011">
                  <c:v>-10.125999999999999</c:v>
                </c:pt>
                <c:pt idx="2012">
                  <c:v>-10.116</c:v>
                </c:pt>
                <c:pt idx="2013">
                  <c:v>-10.106</c:v>
                </c:pt>
                <c:pt idx="2014">
                  <c:v>-10.096</c:v>
                </c:pt>
                <c:pt idx="2015">
                  <c:v>-10.086</c:v>
                </c:pt>
                <c:pt idx="2016">
                  <c:v>-10.076000000000001</c:v>
                </c:pt>
                <c:pt idx="2017">
                  <c:v>-10.066000000000001</c:v>
                </c:pt>
                <c:pt idx="2018">
                  <c:v>-10.055999999999999</c:v>
                </c:pt>
                <c:pt idx="2019">
                  <c:v>-10.045999999999999</c:v>
                </c:pt>
                <c:pt idx="2020">
                  <c:v>-10.036</c:v>
                </c:pt>
                <c:pt idx="2021">
                  <c:v>-10.026</c:v>
                </c:pt>
                <c:pt idx="2022">
                  <c:v>-10.016</c:v>
                </c:pt>
                <c:pt idx="2023">
                  <c:v>-10.006</c:v>
                </c:pt>
                <c:pt idx="2024">
                  <c:v>-9.9960000000000004</c:v>
                </c:pt>
                <c:pt idx="2025">
                  <c:v>-9.9860000000000007</c:v>
                </c:pt>
                <c:pt idx="2026">
                  <c:v>-9.9760000000000009</c:v>
                </c:pt>
                <c:pt idx="2027">
                  <c:v>-9.9659999999999993</c:v>
                </c:pt>
                <c:pt idx="2028">
                  <c:v>-9.9559999999999995</c:v>
                </c:pt>
                <c:pt idx="2029">
                  <c:v>-9.9459999999999997</c:v>
                </c:pt>
                <c:pt idx="2030">
                  <c:v>-9.9359999999999999</c:v>
                </c:pt>
                <c:pt idx="2031">
                  <c:v>-9.9260000000000002</c:v>
                </c:pt>
                <c:pt idx="2032">
                  <c:v>-9.9160000000000004</c:v>
                </c:pt>
                <c:pt idx="2033">
                  <c:v>-9.9060000000000006</c:v>
                </c:pt>
                <c:pt idx="2034">
                  <c:v>-9.8960000000000008</c:v>
                </c:pt>
                <c:pt idx="2035">
                  <c:v>-9.8859999999999992</c:v>
                </c:pt>
                <c:pt idx="2036">
                  <c:v>-9.8759999999999994</c:v>
                </c:pt>
                <c:pt idx="2037">
                  <c:v>-9.8659999999999997</c:v>
                </c:pt>
                <c:pt idx="2038">
                  <c:v>-9.8559999999999999</c:v>
                </c:pt>
                <c:pt idx="2039">
                  <c:v>-9.8460000000000001</c:v>
                </c:pt>
                <c:pt idx="2040">
                  <c:v>-9.8360000000000003</c:v>
                </c:pt>
                <c:pt idx="2041">
                  <c:v>-9.8260000000000005</c:v>
                </c:pt>
                <c:pt idx="2042">
                  <c:v>-9.8160000000000007</c:v>
                </c:pt>
                <c:pt idx="2043">
                  <c:v>-9.8059999999999992</c:v>
                </c:pt>
                <c:pt idx="2044">
                  <c:v>-9.7959999999999994</c:v>
                </c:pt>
                <c:pt idx="2045">
                  <c:v>-9.7859999999999996</c:v>
                </c:pt>
                <c:pt idx="2046">
                  <c:v>-9.7759999999999998</c:v>
                </c:pt>
                <c:pt idx="2047">
                  <c:v>-9.766</c:v>
                </c:pt>
                <c:pt idx="2048">
                  <c:v>-9.7560000000000002</c:v>
                </c:pt>
                <c:pt idx="2049">
                  <c:v>-9.7469999999999999</c:v>
                </c:pt>
                <c:pt idx="2050">
                  <c:v>-9.7370000000000001</c:v>
                </c:pt>
                <c:pt idx="2051">
                  <c:v>-9.7270000000000003</c:v>
                </c:pt>
                <c:pt idx="2052">
                  <c:v>-9.7170000000000005</c:v>
                </c:pt>
                <c:pt idx="2053">
                  <c:v>-9.7070000000000007</c:v>
                </c:pt>
                <c:pt idx="2054">
                  <c:v>-9.6969999999999992</c:v>
                </c:pt>
                <c:pt idx="2055">
                  <c:v>-9.6869999999999994</c:v>
                </c:pt>
                <c:pt idx="2056">
                  <c:v>-9.6769999999999996</c:v>
                </c:pt>
                <c:pt idx="2057">
                  <c:v>-9.6669999999999998</c:v>
                </c:pt>
                <c:pt idx="2058">
                  <c:v>-9.657</c:v>
                </c:pt>
                <c:pt idx="2059">
                  <c:v>-9.6470000000000002</c:v>
                </c:pt>
                <c:pt idx="2060">
                  <c:v>-9.6370000000000005</c:v>
                </c:pt>
                <c:pt idx="2061">
                  <c:v>-9.6270000000000007</c:v>
                </c:pt>
                <c:pt idx="2062">
                  <c:v>-9.6170000000000009</c:v>
                </c:pt>
                <c:pt idx="2063">
                  <c:v>-9.6069999999999993</c:v>
                </c:pt>
                <c:pt idx="2064">
                  <c:v>-9.5969999999999995</c:v>
                </c:pt>
                <c:pt idx="2065">
                  <c:v>-9.5869999999999997</c:v>
                </c:pt>
                <c:pt idx="2066">
                  <c:v>-9.577</c:v>
                </c:pt>
                <c:pt idx="2067">
                  <c:v>-9.5670000000000002</c:v>
                </c:pt>
                <c:pt idx="2068">
                  <c:v>-9.5570000000000004</c:v>
                </c:pt>
                <c:pt idx="2069">
                  <c:v>-9.5470000000000006</c:v>
                </c:pt>
                <c:pt idx="2070">
                  <c:v>-9.5370000000000008</c:v>
                </c:pt>
                <c:pt idx="2071">
                  <c:v>-9.5269999999999992</c:v>
                </c:pt>
                <c:pt idx="2072">
                  <c:v>-9.5169999999999995</c:v>
                </c:pt>
                <c:pt idx="2073">
                  <c:v>-9.5069999999999997</c:v>
                </c:pt>
                <c:pt idx="2074">
                  <c:v>-9.4969999999999999</c:v>
                </c:pt>
                <c:pt idx="2075">
                  <c:v>-9.4870000000000001</c:v>
                </c:pt>
                <c:pt idx="2076">
                  <c:v>-9.4770000000000003</c:v>
                </c:pt>
                <c:pt idx="2077">
                  <c:v>-9.4670000000000005</c:v>
                </c:pt>
                <c:pt idx="2078">
                  <c:v>-9.4570000000000007</c:v>
                </c:pt>
                <c:pt idx="2079">
                  <c:v>-9.4469999999999992</c:v>
                </c:pt>
                <c:pt idx="2080">
                  <c:v>-9.4369999999999994</c:v>
                </c:pt>
                <c:pt idx="2081">
                  <c:v>-9.4269999999999996</c:v>
                </c:pt>
                <c:pt idx="2082">
                  <c:v>-9.4169999999999998</c:v>
                </c:pt>
                <c:pt idx="2083">
                  <c:v>-9.407</c:v>
                </c:pt>
                <c:pt idx="2084">
                  <c:v>-9.3970000000000002</c:v>
                </c:pt>
                <c:pt idx="2085">
                  <c:v>-9.3870000000000005</c:v>
                </c:pt>
                <c:pt idx="2086">
                  <c:v>-9.3770000000000007</c:v>
                </c:pt>
                <c:pt idx="2087">
                  <c:v>-9.3670000000000009</c:v>
                </c:pt>
                <c:pt idx="2088">
                  <c:v>-9.3569999999999993</c:v>
                </c:pt>
                <c:pt idx="2089">
                  <c:v>-9.3469999999999995</c:v>
                </c:pt>
                <c:pt idx="2090">
                  <c:v>-9.3369999999999997</c:v>
                </c:pt>
                <c:pt idx="2091">
                  <c:v>-9.327</c:v>
                </c:pt>
                <c:pt idx="2092">
                  <c:v>-9.3170000000000002</c:v>
                </c:pt>
                <c:pt idx="2093">
                  <c:v>-9.3070000000000004</c:v>
                </c:pt>
                <c:pt idx="2094">
                  <c:v>-9.2970000000000006</c:v>
                </c:pt>
                <c:pt idx="2095">
                  <c:v>-9.2870000000000008</c:v>
                </c:pt>
                <c:pt idx="2096">
                  <c:v>-9.2769999999999992</c:v>
                </c:pt>
                <c:pt idx="2097">
                  <c:v>-9.2669999999999995</c:v>
                </c:pt>
                <c:pt idx="2098">
                  <c:v>-9.2569999999999997</c:v>
                </c:pt>
                <c:pt idx="2099">
                  <c:v>-9.2469999999999999</c:v>
                </c:pt>
                <c:pt idx="2100">
                  <c:v>-9.2370000000000001</c:v>
                </c:pt>
                <c:pt idx="2101">
                  <c:v>-9.2270000000000003</c:v>
                </c:pt>
                <c:pt idx="2102">
                  <c:v>-9.2170000000000005</c:v>
                </c:pt>
                <c:pt idx="2103">
                  <c:v>-9.2070000000000007</c:v>
                </c:pt>
                <c:pt idx="2104">
                  <c:v>-9.1969999999999992</c:v>
                </c:pt>
                <c:pt idx="2105">
                  <c:v>-9.1869999999999994</c:v>
                </c:pt>
                <c:pt idx="2106">
                  <c:v>-9.1769999999999996</c:v>
                </c:pt>
                <c:pt idx="2107">
                  <c:v>-9.1669999999999998</c:v>
                </c:pt>
                <c:pt idx="2108">
                  <c:v>-9.157</c:v>
                </c:pt>
                <c:pt idx="2109">
                  <c:v>-9.1470000000000002</c:v>
                </c:pt>
                <c:pt idx="2110">
                  <c:v>-9.1370000000000005</c:v>
                </c:pt>
                <c:pt idx="2111">
                  <c:v>-9.1270000000000007</c:v>
                </c:pt>
                <c:pt idx="2112">
                  <c:v>-9.1170000000000009</c:v>
                </c:pt>
                <c:pt idx="2113">
                  <c:v>-9.1069999999999993</c:v>
                </c:pt>
                <c:pt idx="2114">
                  <c:v>-9.0969999999999995</c:v>
                </c:pt>
                <c:pt idx="2115">
                  <c:v>-9.0869999999999997</c:v>
                </c:pt>
                <c:pt idx="2116">
                  <c:v>-9.077</c:v>
                </c:pt>
                <c:pt idx="2117">
                  <c:v>-9.0670000000000002</c:v>
                </c:pt>
                <c:pt idx="2118">
                  <c:v>-9.0570000000000004</c:v>
                </c:pt>
                <c:pt idx="2119">
                  <c:v>-9.0470000000000006</c:v>
                </c:pt>
                <c:pt idx="2120">
                  <c:v>-9.0370000000000008</c:v>
                </c:pt>
                <c:pt idx="2121">
                  <c:v>-9.0269999999999992</c:v>
                </c:pt>
                <c:pt idx="2122">
                  <c:v>-9.0169999999999995</c:v>
                </c:pt>
                <c:pt idx="2123">
                  <c:v>-9.0069999999999997</c:v>
                </c:pt>
                <c:pt idx="2124">
                  <c:v>-8.9969999999999999</c:v>
                </c:pt>
                <c:pt idx="2125">
                  <c:v>-8.9870000000000001</c:v>
                </c:pt>
                <c:pt idx="2126">
                  <c:v>-8.9770000000000003</c:v>
                </c:pt>
                <c:pt idx="2127">
                  <c:v>-8.9670000000000005</c:v>
                </c:pt>
                <c:pt idx="2128">
                  <c:v>-8.9570000000000007</c:v>
                </c:pt>
                <c:pt idx="2129">
                  <c:v>-8.9469999999999992</c:v>
                </c:pt>
                <c:pt idx="2130">
                  <c:v>-8.9369999999999994</c:v>
                </c:pt>
                <c:pt idx="2131">
                  <c:v>-8.9269999999999996</c:v>
                </c:pt>
                <c:pt idx="2132">
                  <c:v>-8.9169999999999998</c:v>
                </c:pt>
                <c:pt idx="2133">
                  <c:v>-8.907</c:v>
                </c:pt>
                <c:pt idx="2134">
                  <c:v>-8.8970000000000002</c:v>
                </c:pt>
                <c:pt idx="2135">
                  <c:v>-8.8870000000000005</c:v>
                </c:pt>
                <c:pt idx="2136">
                  <c:v>-8.8770000000000007</c:v>
                </c:pt>
                <c:pt idx="2137">
                  <c:v>-8.8670000000000009</c:v>
                </c:pt>
                <c:pt idx="2138">
                  <c:v>-8.8569999999999993</c:v>
                </c:pt>
                <c:pt idx="2139">
                  <c:v>-8.8469999999999995</c:v>
                </c:pt>
                <c:pt idx="2140">
                  <c:v>-8.8369999999999997</c:v>
                </c:pt>
                <c:pt idx="2141">
                  <c:v>-8.827</c:v>
                </c:pt>
                <c:pt idx="2142">
                  <c:v>-8.8170000000000002</c:v>
                </c:pt>
                <c:pt idx="2143">
                  <c:v>-8.8070000000000004</c:v>
                </c:pt>
                <c:pt idx="2144">
                  <c:v>-8.7970000000000006</c:v>
                </c:pt>
                <c:pt idx="2145">
                  <c:v>-8.7870000000000008</c:v>
                </c:pt>
                <c:pt idx="2146">
                  <c:v>-8.7769999999999992</c:v>
                </c:pt>
                <c:pt idx="2147">
                  <c:v>-8.7669999999999995</c:v>
                </c:pt>
                <c:pt idx="2148">
                  <c:v>-8.7569999999999997</c:v>
                </c:pt>
                <c:pt idx="2149">
                  <c:v>-8.7469999999999999</c:v>
                </c:pt>
                <c:pt idx="2150">
                  <c:v>-8.7370000000000001</c:v>
                </c:pt>
                <c:pt idx="2151">
                  <c:v>-8.7270000000000003</c:v>
                </c:pt>
                <c:pt idx="2152">
                  <c:v>-8.7170000000000005</c:v>
                </c:pt>
                <c:pt idx="2153">
                  <c:v>-8.7070000000000007</c:v>
                </c:pt>
                <c:pt idx="2154">
                  <c:v>-8.6969999999999992</c:v>
                </c:pt>
                <c:pt idx="2155">
                  <c:v>-8.6869999999999994</c:v>
                </c:pt>
                <c:pt idx="2156">
                  <c:v>-8.6769999999999996</c:v>
                </c:pt>
                <c:pt idx="2157">
                  <c:v>-8.6669999999999998</c:v>
                </c:pt>
                <c:pt idx="2158">
                  <c:v>-8.657</c:v>
                </c:pt>
                <c:pt idx="2159">
                  <c:v>-8.6470000000000002</c:v>
                </c:pt>
                <c:pt idx="2160">
                  <c:v>-8.6370000000000005</c:v>
                </c:pt>
                <c:pt idx="2161">
                  <c:v>-8.6270000000000007</c:v>
                </c:pt>
                <c:pt idx="2162">
                  <c:v>-8.6170000000000009</c:v>
                </c:pt>
                <c:pt idx="2163">
                  <c:v>-8.6069999999999993</c:v>
                </c:pt>
                <c:pt idx="2164">
                  <c:v>-8.5969999999999995</c:v>
                </c:pt>
                <c:pt idx="2165">
                  <c:v>-8.5869999999999997</c:v>
                </c:pt>
                <c:pt idx="2166">
                  <c:v>-8.577</c:v>
                </c:pt>
                <c:pt idx="2167">
                  <c:v>-8.5670000000000002</c:v>
                </c:pt>
                <c:pt idx="2168">
                  <c:v>-8.5570000000000004</c:v>
                </c:pt>
                <c:pt idx="2169">
                  <c:v>-8.5470000000000006</c:v>
                </c:pt>
                <c:pt idx="2170">
                  <c:v>-8.5370000000000008</c:v>
                </c:pt>
                <c:pt idx="2171">
                  <c:v>-8.5269999999999992</c:v>
                </c:pt>
                <c:pt idx="2172">
                  <c:v>-8.5169999999999995</c:v>
                </c:pt>
                <c:pt idx="2173">
                  <c:v>-8.5069999999999997</c:v>
                </c:pt>
                <c:pt idx="2174">
                  <c:v>-8.4969999999999999</c:v>
                </c:pt>
                <c:pt idx="2175">
                  <c:v>-8.4870000000000001</c:v>
                </c:pt>
                <c:pt idx="2176">
                  <c:v>-8.4770000000000003</c:v>
                </c:pt>
                <c:pt idx="2177">
                  <c:v>-8.4670000000000005</c:v>
                </c:pt>
                <c:pt idx="2178">
                  <c:v>-8.4570000000000007</c:v>
                </c:pt>
                <c:pt idx="2179">
                  <c:v>-8.4469999999999992</c:v>
                </c:pt>
                <c:pt idx="2180">
                  <c:v>-8.4369999999999994</c:v>
                </c:pt>
                <c:pt idx="2181">
                  <c:v>-8.4269999999999996</c:v>
                </c:pt>
                <c:pt idx="2182">
                  <c:v>-8.4169999999999998</c:v>
                </c:pt>
                <c:pt idx="2183">
                  <c:v>-8.407</c:v>
                </c:pt>
                <c:pt idx="2184">
                  <c:v>-8.3970000000000002</c:v>
                </c:pt>
                <c:pt idx="2185">
                  <c:v>-8.3870000000000005</c:v>
                </c:pt>
                <c:pt idx="2186">
                  <c:v>-8.3770000000000007</c:v>
                </c:pt>
                <c:pt idx="2187">
                  <c:v>-8.3670000000000009</c:v>
                </c:pt>
                <c:pt idx="2188">
                  <c:v>-8.3569999999999993</c:v>
                </c:pt>
                <c:pt idx="2189">
                  <c:v>-8.3469999999999995</c:v>
                </c:pt>
                <c:pt idx="2190">
                  <c:v>-8.3369999999999997</c:v>
                </c:pt>
                <c:pt idx="2191">
                  <c:v>-8.327</c:v>
                </c:pt>
                <c:pt idx="2192">
                  <c:v>-8.3170000000000002</c:v>
                </c:pt>
                <c:pt idx="2193">
                  <c:v>-8.3070000000000004</c:v>
                </c:pt>
                <c:pt idx="2194">
                  <c:v>-8.2970000000000006</c:v>
                </c:pt>
                <c:pt idx="2195">
                  <c:v>-8.2870000000000008</c:v>
                </c:pt>
                <c:pt idx="2196">
                  <c:v>-8.2769999999999992</c:v>
                </c:pt>
                <c:pt idx="2197">
                  <c:v>-8.2669999999999995</c:v>
                </c:pt>
                <c:pt idx="2198">
                  <c:v>-8.2569999999999997</c:v>
                </c:pt>
                <c:pt idx="2199">
                  <c:v>-8.2469999999999999</c:v>
                </c:pt>
                <c:pt idx="2200">
                  <c:v>-8.2370000000000001</c:v>
                </c:pt>
                <c:pt idx="2201">
                  <c:v>-8.2270000000000003</c:v>
                </c:pt>
                <c:pt idx="2202">
                  <c:v>-8.2170000000000005</c:v>
                </c:pt>
                <c:pt idx="2203">
                  <c:v>-8.2070000000000007</c:v>
                </c:pt>
                <c:pt idx="2204">
                  <c:v>-8.1969999999999992</c:v>
                </c:pt>
                <c:pt idx="2205">
                  <c:v>-8.1869999999999994</c:v>
                </c:pt>
                <c:pt idx="2206">
                  <c:v>-8.1769999999999996</c:v>
                </c:pt>
                <c:pt idx="2207">
                  <c:v>-8.1669999999999998</c:v>
                </c:pt>
                <c:pt idx="2208">
                  <c:v>-8.157</c:v>
                </c:pt>
                <c:pt idx="2209">
                  <c:v>-8.1470000000000002</c:v>
                </c:pt>
                <c:pt idx="2210">
                  <c:v>-8.1370000000000005</c:v>
                </c:pt>
                <c:pt idx="2211">
                  <c:v>-8.1270000000000007</c:v>
                </c:pt>
                <c:pt idx="2212">
                  <c:v>-8.1170000000000009</c:v>
                </c:pt>
                <c:pt idx="2213">
                  <c:v>-8.1069999999999993</c:v>
                </c:pt>
                <c:pt idx="2214">
                  <c:v>-8.0969999999999995</c:v>
                </c:pt>
                <c:pt idx="2215">
                  <c:v>-8.0869999999999997</c:v>
                </c:pt>
                <c:pt idx="2216">
                  <c:v>-8.077</c:v>
                </c:pt>
                <c:pt idx="2217">
                  <c:v>-8.0670000000000002</c:v>
                </c:pt>
                <c:pt idx="2218">
                  <c:v>-8.0570000000000004</c:v>
                </c:pt>
                <c:pt idx="2219">
                  <c:v>-8.0470000000000006</c:v>
                </c:pt>
                <c:pt idx="2220">
                  <c:v>-8.0370000000000008</c:v>
                </c:pt>
                <c:pt idx="2221">
                  <c:v>-8.0269999999999992</c:v>
                </c:pt>
                <c:pt idx="2222">
                  <c:v>-8.0169999999999995</c:v>
                </c:pt>
                <c:pt idx="2223">
                  <c:v>-8.0069999999999997</c:v>
                </c:pt>
                <c:pt idx="2224">
                  <c:v>-7.9969999999999999</c:v>
                </c:pt>
                <c:pt idx="2225">
                  <c:v>-7.9870000000000001</c:v>
                </c:pt>
                <c:pt idx="2226">
                  <c:v>-7.9770000000000003</c:v>
                </c:pt>
                <c:pt idx="2227">
                  <c:v>-7.9669999999999996</c:v>
                </c:pt>
                <c:pt idx="2228">
                  <c:v>-7.9569999999999999</c:v>
                </c:pt>
                <c:pt idx="2229">
                  <c:v>-7.9470000000000001</c:v>
                </c:pt>
                <c:pt idx="2230">
                  <c:v>-7.9370000000000003</c:v>
                </c:pt>
                <c:pt idx="2231">
                  <c:v>-7.9269999999999996</c:v>
                </c:pt>
                <c:pt idx="2232">
                  <c:v>-7.9169999999999998</c:v>
                </c:pt>
                <c:pt idx="2233">
                  <c:v>-7.907</c:v>
                </c:pt>
                <c:pt idx="2234">
                  <c:v>-7.8970000000000002</c:v>
                </c:pt>
                <c:pt idx="2235">
                  <c:v>-7.8869999999999996</c:v>
                </c:pt>
                <c:pt idx="2236">
                  <c:v>-7.8769999999999998</c:v>
                </c:pt>
                <c:pt idx="2237">
                  <c:v>-7.867</c:v>
                </c:pt>
                <c:pt idx="2238">
                  <c:v>-7.8570000000000002</c:v>
                </c:pt>
                <c:pt idx="2239">
                  <c:v>-7.8470000000000004</c:v>
                </c:pt>
                <c:pt idx="2240">
                  <c:v>-7.8369999999999997</c:v>
                </c:pt>
                <c:pt idx="2241">
                  <c:v>-7.827</c:v>
                </c:pt>
                <c:pt idx="2242">
                  <c:v>-7.8170000000000002</c:v>
                </c:pt>
                <c:pt idx="2243">
                  <c:v>-7.8070000000000004</c:v>
                </c:pt>
                <c:pt idx="2244">
                  <c:v>-7.7969999999999997</c:v>
                </c:pt>
                <c:pt idx="2245">
                  <c:v>-7.7869999999999999</c:v>
                </c:pt>
                <c:pt idx="2246">
                  <c:v>-7.7770000000000001</c:v>
                </c:pt>
                <c:pt idx="2247">
                  <c:v>-7.7670000000000003</c:v>
                </c:pt>
                <c:pt idx="2248">
                  <c:v>-7.7569999999999997</c:v>
                </c:pt>
                <c:pt idx="2249">
                  <c:v>-7.7469999999999999</c:v>
                </c:pt>
                <c:pt idx="2250">
                  <c:v>-7.7370000000000001</c:v>
                </c:pt>
                <c:pt idx="2251">
                  <c:v>-7.7270000000000003</c:v>
                </c:pt>
                <c:pt idx="2252">
                  <c:v>-7.7169999999999996</c:v>
                </c:pt>
                <c:pt idx="2253">
                  <c:v>-7.7069999999999999</c:v>
                </c:pt>
                <c:pt idx="2254">
                  <c:v>-7.6970000000000001</c:v>
                </c:pt>
                <c:pt idx="2255">
                  <c:v>-7.6870000000000003</c:v>
                </c:pt>
                <c:pt idx="2256">
                  <c:v>-7.6769999999999996</c:v>
                </c:pt>
                <c:pt idx="2257">
                  <c:v>-7.6669999999999998</c:v>
                </c:pt>
                <c:pt idx="2258">
                  <c:v>-7.657</c:v>
                </c:pt>
                <c:pt idx="2259">
                  <c:v>-7.6470000000000002</c:v>
                </c:pt>
                <c:pt idx="2260">
                  <c:v>-7.6369999999999996</c:v>
                </c:pt>
                <c:pt idx="2261">
                  <c:v>-7.6269999999999998</c:v>
                </c:pt>
                <c:pt idx="2262">
                  <c:v>-7.617</c:v>
                </c:pt>
                <c:pt idx="2263">
                  <c:v>-7.6070000000000002</c:v>
                </c:pt>
                <c:pt idx="2264">
                  <c:v>-7.5970000000000004</c:v>
                </c:pt>
                <c:pt idx="2265">
                  <c:v>-7.5869999999999997</c:v>
                </c:pt>
                <c:pt idx="2266">
                  <c:v>-7.577</c:v>
                </c:pt>
                <c:pt idx="2267">
                  <c:v>-7.5670000000000002</c:v>
                </c:pt>
                <c:pt idx="2268">
                  <c:v>-7.5570000000000004</c:v>
                </c:pt>
                <c:pt idx="2269">
                  <c:v>-7.5469999999999997</c:v>
                </c:pt>
                <c:pt idx="2270">
                  <c:v>-7.5369999999999999</c:v>
                </c:pt>
                <c:pt idx="2271">
                  <c:v>-7.5270000000000001</c:v>
                </c:pt>
                <c:pt idx="2272">
                  <c:v>-7.5170000000000003</c:v>
                </c:pt>
                <c:pt idx="2273">
                  <c:v>-7.5069999999999997</c:v>
                </c:pt>
                <c:pt idx="2274">
                  <c:v>-7.4969999999999999</c:v>
                </c:pt>
                <c:pt idx="2275">
                  <c:v>-7.4870000000000001</c:v>
                </c:pt>
                <c:pt idx="2276">
                  <c:v>-7.4770000000000003</c:v>
                </c:pt>
                <c:pt idx="2277">
                  <c:v>-7.4669999999999996</c:v>
                </c:pt>
                <c:pt idx="2278">
                  <c:v>-7.4569999999999999</c:v>
                </c:pt>
                <c:pt idx="2279">
                  <c:v>-7.4470000000000001</c:v>
                </c:pt>
                <c:pt idx="2280">
                  <c:v>-7.4370000000000003</c:v>
                </c:pt>
                <c:pt idx="2281">
                  <c:v>-7.4269999999999996</c:v>
                </c:pt>
                <c:pt idx="2282">
                  <c:v>-7.4169999999999998</c:v>
                </c:pt>
                <c:pt idx="2283">
                  <c:v>-7.407</c:v>
                </c:pt>
                <c:pt idx="2284">
                  <c:v>-7.3970000000000002</c:v>
                </c:pt>
                <c:pt idx="2285">
                  <c:v>-7.3869999999999996</c:v>
                </c:pt>
                <c:pt idx="2286">
                  <c:v>-7.3769999999999998</c:v>
                </c:pt>
                <c:pt idx="2287">
                  <c:v>-7.367</c:v>
                </c:pt>
                <c:pt idx="2288">
                  <c:v>-7.3570000000000002</c:v>
                </c:pt>
                <c:pt idx="2289">
                  <c:v>-7.3470000000000004</c:v>
                </c:pt>
                <c:pt idx="2290">
                  <c:v>-7.3369999999999997</c:v>
                </c:pt>
                <c:pt idx="2291">
                  <c:v>-7.327</c:v>
                </c:pt>
                <c:pt idx="2292">
                  <c:v>-7.3170000000000002</c:v>
                </c:pt>
                <c:pt idx="2293">
                  <c:v>-7.3070000000000004</c:v>
                </c:pt>
                <c:pt idx="2294">
                  <c:v>-7.2969999999999997</c:v>
                </c:pt>
                <c:pt idx="2295">
                  <c:v>-7.2869999999999999</c:v>
                </c:pt>
                <c:pt idx="2296">
                  <c:v>-7.2770000000000001</c:v>
                </c:pt>
                <c:pt idx="2297">
                  <c:v>-7.2670000000000003</c:v>
                </c:pt>
                <c:pt idx="2298">
                  <c:v>-7.2569999999999997</c:v>
                </c:pt>
                <c:pt idx="2299">
                  <c:v>-7.2469999999999999</c:v>
                </c:pt>
                <c:pt idx="2300">
                  <c:v>-7.2370000000000001</c:v>
                </c:pt>
                <c:pt idx="2301">
                  <c:v>-7.2270000000000003</c:v>
                </c:pt>
                <c:pt idx="2302">
                  <c:v>-7.2169999999999996</c:v>
                </c:pt>
                <c:pt idx="2303">
                  <c:v>-7.2069999999999999</c:v>
                </c:pt>
                <c:pt idx="2304">
                  <c:v>-7.1970000000000001</c:v>
                </c:pt>
                <c:pt idx="2305">
                  <c:v>-7.1870000000000003</c:v>
                </c:pt>
                <c:pt idx="2306">
                  <c:v>-7.1769999999999996</c:v>
                </c:pt>
                <c:pt idx="2307">
                  <c:v>-7.1669999999999998</c:v>
                </c:pt>
                <c:pt idx="2308">
                  <c:v>-7.157</c:v>
                </c:pt>
                <c:pt idx="2309">
                  <c:v>-7.1470000000000002</c:v>
                </c:pt>
                <c:pt idx="2310">
                  <c:v>-7.1369999999999996</c:v>
                </c:pt>
                <c:pt idx="2311">
                  <c:v>-7.1269999999999998</c:v>
                </c:pt>
                <c:pt idx="2312">
                  <c:v>-7.117</c:v>
                </c:pt>
                <c:pt idx="2313">
                  <c:v>-7.1070000000000002</c:v>
                </c:pt>
                <c:pt idx="2314">
                  <c:v>-7.0970000000000004</c:v>
                </c:pt>
                <c:pt idx="2315">
                  <c:v>-7.0869999999999997</c:v>
                </c:pt>
                <c:pt idx="2316">
                  <c:v>-7.077</c:v>
                </c:pt>
                <c:pt idx="2317">
                  <c:v>-7.0670000000000002</c:v>
                </c:pt>
                <c:pt idx="2318">
                  <c:v>-7.0570000000000004</c:v>
                </c:pt>
                <c:pt idx="2319">
                  <c:v>-7.0469999999999997</c:v>
                </c:pt>
                <c:pt idx="2320">
                  <c:v>-7.0369999999999999</c:v>
                </c:pt>
                <c:pt idx="2321">
                  <c:v>-7.0270000000000001</c:v>
                </c:pt>
                <c:pt idx="2322">
                  <c:v>-7.0170000000000003</c:v>
                </c:pt>
                <c:pt idx="2323">
                  <c:v>-7.0069999999999997</c:v>
                </c:pt>
                <c:pt idx="2324">
                  <c:v>-6.9969999999999999</c:v>
                </c:pt>
                <c:pt idx="2325">
                  <c:v>-6.9870000000000001</c:v>
                </c:pt>
                <c:pt idx="2326">
                  <c:v>-6.9770000000000003</c:v>
                </c:pt>
                <c:pt idx="2327">
                  <c:v>-6.9669999999999996</c:v>
                </c:pt>
                <c:pt idx="2328">
                  <c:v>-6.9569999999999999</c:v>
                </c:pt>
                <c:pt idx="2329">
                  <c:v>-6.9470000000000001</c:v>
                </c:pt>
                <c:pt idx="2330">
                  <c:v>-6.9370000000000003</c:v>
                </c:pt>
                <c:pt idx="2331">
                  <c:v>-6.9269999999999996</c:v>
                </c:pt>
                <c:pt idx="2332">
                  <c:v>-6.9169999999999998</c:v>
                </c:pt>
                <c:pt idx="2333">
                  <c:v>-6.907</c:v>
                </c:pt>
                <c:pt idx="2334">
                  <c:v>-6.8970000000000002</c:v>
                </c:pt>
                <c:pt idx="2335">
                  <c:v>-6.8869999999999996</c:v>
                </c:pt>
                <c:pt idx="2336">
                  <c:v>-6.8769999999999998</c:v>
                </c:pt>
                <c:pt idx="2337">
                  <c:v>-6.867</c:v>
                </c:pt>
                <c:pt idx="2338">
                  <c:v>-6.8570000000000002</c:v>
                </c:pt>
                <c:pt idx="2339">
                  <c:v>-6.8470000000000004</c:v>
                </c:pt>
                <c:pt idx="2340">
                  <c:v>-6.8369999999999997</c:v>
                </c:pt>
                <c:pt idx="2341">
                  <c:v>-6.827</c:v>
                </c:pt>
                <c:pt idx="2342">
                  <c:v>-6.8170000000000002</c:v>
                </c:pt>
                <c:pt idx="2343">
                  <c:v>-6.8070000000000004</c:v>
                </c:pt>
                <c:pt idx="2344">
                  <c:v>-6.7969999999999997</c:v>
                </c:pt>
                <c:pt idx="2345">
                  <c:v>-6.7869999999999999</c:v>
                </c:pt>
                <c:pt idx="2346">
                  <c:v>-6.7770000000000001</c:v>
                </c:pt>
                <c:pt idx="2347">
                  <c:v>-6.7670000000000003</c:v>
                </c:pt>
                <c:pt idx="2348">
                  <c:v>-6.7569999999999997</c:v>
                </c:pt>
                <c:pt idx="2349">
                  <c:v>-6.7469999999999999</c:v>
                </c:pt>
                <c:pt idx="2350">
                  <c:v>-6.7370000000000001</c:v>
                </c:pt>
                <c:pt idx="2351">
                  <c:v>-6.7270000000000003</c:v>
                </c:pt>
                <c:pt idx="2352">
                  <c:v>-6.7169999999999996</c:v>
                </c:pt>
                <c:pt idx="2353">
                  <c:v>-6.7069999999999999</c:v>
                </c:pt>
                <c:pt idx="2354">
                  <c:v>-6.6970000000000001</c:v>
                </c:pt>
                <c:pt idx="2355">
                  <c:v>-6.6870000000000003</c:v>
                </c:pt>
                <c:pt idx="2356">
                  <c:v>-6.6769999999999996</c:v>
                </c:pt>
                <c:pt idx="2357">
                  <c:v>-6.6669999999999998</c:v>
                </c:pt>
                <c:pt idx="2358">
                  <c:v>-6.657</c:v>
                </c:pt>
                <c:pt idx="2359">
                  <c:v>-6.6470000000000002</c:v>
                </c:pt>
                <c:pt idx="2360">
                  <c:v>-6.6369999999999996</c:v>
                </c:pt>
                <c:pt idx="2361">
                  <c:v>-6.6269999999999998</c:v>
                </c:pt>
                <c:pt idx="2362">
                  <c:v>-6.617</c:v>
                </c:pt>
                <c:pt idx="2363">
                  <c:v>-6.6070000000000002</c:v>
                </c:pt>
                <c:pt idx="2364">
                  <c:v>-6.5970000000000004</c:v>
                </c:pt>
                <c:pt idx="2365">
                  <c:v>-6.5869999999999997</c:v>
                </c:pt>
                <c:pt idx="2366">
                  <c:v>-6.577</c:v>
                </c:pt>
                <c:pt idx="2367">
                  <c:v>-6.5670000000000002</c:v>
                </c:pt>
                <c:pt idx="2368">
                  <c:v>-6.5570000000000004</c:v>
                </c:pt>
                <c:pt idx="2369">
                  <c:v>-6.5469999999999997</c:v>
                </c:pt>
                <c:pt idx="2370">
                  <c:v>-6.5369999999999999</c:v>
                </c:pt>
                <c:pt idx="2371">
                  <c:v>-6.5270000000000001</c:v>
                </c:pt>
                <c:pt idx="2372">
                  <c:v>-6.5170000000000003</c:v>
                </c:pt>
                <c:pt idx="2373">
                  <c:v>-6.5069999999999997</c:v>
                </c:pt>
                <c:pt idx="2374">
                  <c:v>-6.4969999999999999</c:v>
                </c:pt>
                <c:pt idx="2375">
                  <c:v>-6.4870000000000001</c:v>
                </c:pt>
                <c:pt idx="2376">
                  <c:v>-6.4770000000000003</c:v>
                </c:pt>
                <c:pt idx="2377">
                  <c:v>-6.4669999999999996</c:v>
                </c:pt>
                <c:pt idx="2378">
                  <c:v>-6.4569999999999999</c:v>
                </c:pt>
                <c:pt idx="2379">
                  <c:v>-6.4470000000000001</c:v>
                </c:pt>
                <c:pt idx="2380">
                  <c:v>-6.4370000000000003</c:v>
                </c:pt>
                <c:pt idx="2381">
                  <c:v>-6.4269999999999996</c:v>
                </c:pt>
                <c:pt idx="2382">
                  <c:v>-6.4169999999999998</c:v>
                </c:pt>
                <c:pt idx="2383">
                  <c:v>-6.407</c:v>
                </c:pt>
                <c:pt idx="2384">
                  <c:v>-6.3970000000000002</c:v>
                </c:pt>
                <c:pt idx="2385">
                  <c:v>-6.3869999999999996</c:v>
                </c:pt>
                <c:pt idx="2386">
                  <c:v>-6.3769999999999998</c:v>
                </c:pt>
                <c:pt idx="2387">
                  <c:v>-6.367</c:v>
                </c:pt>
                <c:pt idx="2388">
                  <c:v>-6.3570000000000002</c:v>
                </c:pt>
                <c:pt idx="2389">
                  <c:v>-6.3470000000000004</c:v>
                </c:pt>
                <c:pt idx="2390">
                  <c:v>-6.3369999999999997</c:v>
                </c:pt>
                <c:pt idx="2391">
                  <c:v>-6.327</c:v>
                </c:pt>
                <c:pt idx="2392">
                  <c:v>-6.3170000000000002</c:v>
                </c:pt>
                <c:pt idx="2393">
                  <c:v>-6.3070000000000004</c:v>
                </c:pt>
                <c:pt idx="2394">
                  <c:v>-6.2969999999999997</c:v>
                </c:pt>
                <c:pt idx="2395">
                  <c:v>-6.2869999999999999</c:v>
                </c:pt>
                <c:pt idx="2396">
                  <c:v>-6.2770000000000001</c:v>
                </c:pt>
                <c:pt idx="2397">
                  <c:v>-6.2670000000000003</c:v>
                </c:pt>
                <c:pt idx="2398">
                  <c:v>-6.2569999999999997</c:v>
                </c:pt>
                <c:pt idx="2399">
                  <c:v>-6.2469999999999999</c:v>
                </c:pt>
                <c:pt idx="2400">
                  <c:v>-6.2370000000000001</c:v>
                </c:pt>
                <c:pt idx="2401">
                  <c:v>-6.2270000000000003</c:v>
                </c:pt>
                <c:pt idx="2402">
                  <c:v>-6.2169999999999996</c:v>
                </c:pt>
                <c:pt idx="2403">
                  <c:v>-6.2069999999999999</c:v>
                </c:pt>
                <c:pt idx="2404">
                  <c:v>-6.1970000000000001</c:v>
                </c:pt>
                <c:pt idx="2405">
                  <c:v>-6.1870000000000003</c:v>
                </c:pt>
                <c:pt idx="2406">
                  <c:v>-6.1769999999999996</c:v>
                </c:pt>
                <c:pt idx="2407">
                  <c:v>-6.1669999999999998</c:v>
                </c:pt>
                <c:pt idx="2408">
                  <c:v>-6.157</c:v>
                </c:pt>
                <c:pt idx="2409">
                  <c:v>-6.1470000000000002</c:v>
                </c:pt>
                <c:pt idx="2410">
                  <c:v>-6.1369999999999996</c:v>
                </c:pt>
                <c:pt idx="2411">
                  <c:v>-6.1269999999999998</c:v>
                </c:pt>
                <c:pt idx="2412">
                  <c:v>-6.117</c:v>
                </c:pt>
                <c:pt idx="2413">
                  <c:v>-6.1070000000000002</c:v>
                </c:pt>
                <c:pt idx="2414">
                  <c:v>-6.0970000000000004</c:v>
                </c:pt>
                <c:pt idx="2415">
                  <c:v>-6.0869999999999997</c:v>
                </c:pt>
                <c:pt idx="2416">
                  <c:v>-6.077</c:v>
                </c:pt>
                <c:pt idx="2417">
                  <c:v>-6.0670000000000002</c:v>
                </c:pt>
                <c:pt idx="2418">
                  <c:v>-6.0570000000000004</c:v>
                </c:pt>
                <c:pt idx="2419">
                  <c:v>-6.0469999999999997</c:v>
                </c:pt>
                <c:pt idx="2420">
                  <c:v>-6.0369999999999999</c:v>
                </c:pt>
                <c:pt idx="2421">
                  <c:v>-6.0270000000000001</c:v>
                </c:pt>
                <c:pt idx="2422">
                  <c:v>-6.0170000000000003</c:v>
                </c:pt>
                <c:pt idx="2423">
                  <c:v>-6.0069999999999997</c:v>
                </c:pt>
                <c:pt idx="2424">
                  <c:v>-5.9969999999999999</c:v>
                </c:pt>
                <c:pt idx="2425">
                  <c:v>-5.9870000000000001</c:v>
                </c:pt>
                <c:pt idx="2426">
                  <c:v>-5.9770000000000003</c:v>
                </c:pt>
                <c:pt idx="2427">
                  <c:v>-5.9669999999999996</c:v>
                </c:pt>
                <c:pt idx="2428">
                  <c:v>-5.9569999999999999</c:v>
                </c:pt>
                <c:pt idx="2429">
                  <c:v>-5.9470000000000001</c:v>
                </c:pt>
                <c:pt idx="2430">
                  <c:v>-5.9370000000000003</c:v>
                </c:pt>
                <c:pt idx="2431">
                  <c:v>-5.9269999999999996</c:v>
                </c:pt>
                <c:pt idx="2432">
                  <c:v>-5.9169999999999998</c:v>
                </c:pt>
                <c:pt idx="2433">
                  <c:v>-5.907</c:v>
                </c:pt>
                <c:pt idx="2434">
                  <c:v>-5.8970000000000002</c:v>
                </c:pt>
                <c:pt idx="2435">
                  <c:v>-5.8869999999999996</c:v>
                </c:pt>
                <c:pt idx="2436">
                  <c:v>-5.8769999999999998</c:v>
                </c:pt>
                <c:pt idx="2437">
                  <c:v>-5.867</c:v>
                </c:pt>
                <c:pt idx="2438">
                  <c:v>-5.8570000000000002</c:v>
                </c:pt>
                <c:pt idx="2439">
                  <c:v>-5.8470000000000004</c:v>
                </c:pt>
                <c:pt idx="2440">
                  <c:v>-5.8369999999999997</c:v>
                </c:pt>
                <c:pt idx="2441">
                  <c:v>-5.827</c:v>
                </c:pt>
                <c:pt idx="2442">
                  <c:v>-5.8170000000000002</c:v>
                </c:pt>
                <c:pt idx="2443">
                  <c:v>-5.8070000000000004</c:v>
                </c:pt>
                <c:pt idx="2444">
                  <c:v>-5.7969999999999997</c:v>
                </c:pt>
                <c:pt idx="2445">
                  <c:v>-5.7869999999999999</c:v>
                </c:pt>
                <c:pt idx="2446">
                  <c:v>-5.7770000000000001</c:v>
                </c:pt>
                <c:pt idx="2447">
                  <c:v>-5.7670000000000003</c:v>
                </c:pt>
                <c:pt idx="2448">
                  <c:v>-5.7569999999999997</c:v>
                </c:pt>
                <c:pt idx="2449">
                  <c:v>-5.7469999999999999</c:v>
                </c:pt>
                <c:pt idx="2450">
                  <c:v>-5.7370000000000001</c:v>
                </c:pt>
                <c:pt idx="2451">
                  <c:v>-5.7270000000000003</c:v>
                </c:pt>
                <c:pt idx="2452">
                  <c:v>-5.7169999999999996</c:v>
                </c:pt>
                <c:pt idx="2453">
                  <c:v>-5.7069999999999999</c:v>
                </c:pt>
                <c:pt idx="2454">
                  <c:v>-5.6970000000000001</c:v>
                </c:pt>
                <c:pt idx="2455">
                  <c:v>-5.6870000000000003</c:v>
                </c:pt>
                <c:pt idx="2456">
                  <c:v>-5.6769999999999996</c:v>
                </c:pt>
                <c:pt idx="2457">
                  <c:v>-5.6669999999999998</c:v>
                </c:pt>
                <c:pt idx="2458">
                  <c:v>-5.657</c:v>
                </c:pt>
                <c:pt idx="2459">
                  <c:v>-5.6470000000000002</c:v>
                </c:pt>
                <c:pt idx="2460">
                  <c:v>-5.6369999999999996</c:v>
                </c:pt>
                <c:pt idx="2461">
                  <c:v>-5.6269999999999998</c:v>
                </c:pt>
                <c:pt idx="2462">
                  <c:v>-5.617</c:v>
                </c:pt>
                <c:pt idx="2463">
                  <c:v>-5.6070000000000002</c:v>
                </c:pt>
                <c:pt idx="2464">
                  <c:v>-5.5970000000000004</c:v>
                </c:pt>
                <c:pt idx="2465">
                  <c:v>-5.5869999999999997</c:v>
                </c:pt>
                <c:pt idx="2466">
                  <c:v>-5.577</c:v>
                </c:pt>
                <c:pt idx="2467">
                  <c:v>-5.5670000000000002</c:v>
                </c:pt>
                <c:pt idx="2468">
                  <c:v>-5.5570000000000004</c:v>
                </c:pt>
                <c:pt idx="2469">
                  <c:v>-5.5469999999999997</c:v>
                </c:pt>
                <c:pt idx="2470">
                  <c:v>-5.5369999999999999</c:v>
                </c:pt>
                <c:pt idx="2471">
                  <c:v>-5.5270000000000001</c:v>
                </c:pt>
                <c:pt idx="2472">
                  <c:v>-5.5170000000000003</c:v>
                </c:pt>
                <c:pt idx="2473">
                  <c:v>-5.5069999999999997</c:v>
                </c:pt>
                <c:pt idx="2474">
                  <c:v>-5.4969999999999999</c:v>
                </c:pt>
                <c:pt idx="2475">
                  <c:v>-5.4870000000000001</c:v>
                </c:pt>
                <c:pt idx="2476">
                  <c:v>-5.4770000000000003</c:v>
                </c:pt>
                <c:pt idx="2477">
                  <c:v>-5.4669999999999996</c:v>
                </c:pt>
                <c:pt idx="2478">
                  <c:v>-5.4569999999999999</c:v>
                </c:pt>
                <c:pt idx="2479">
                  <c:v>-5.4470000000000001</c:v>
                </c:pt>
                <c:pt idx="2480">
                  <c:v>-5.4370000000000003</c:v>
                </c:pt>
                <c:pt idx="2481">
                  <c:v>-5.4269999999999996</c:v>
                </c:pt>
                <c:pt idx="2482">
                  <c:v>-5.4169999999999998</c:v>
                </c:pt>
                <c:pt idx="2483">
                  <c:v>-5.407</c:v>
                </c:pt>
                <c:pt idx="2484">
                  <c:v>-5.3970000000000002</c:v>
                </c:pt>
                <c:pt idx="2485">
                  <c:v>-5.3869999999999996</c:v>
                </c:pt>
                <c:pt idx="2486">
                  <c:v>-5.3769999999999998</c:v>
                </c:pt>
                <c:pt idx="2487">
                  <c:v>-5.367</c:v>
                </c:pt>
                <c:pt idx="2488">
                  <c:v>-5.3570000000000002</c:v>
                </c:pt>
                <c:pt idx="2489">
                  <c:v>-5.3470000000000004</c:v>
                </c:pt>
                <c:pt idx="2490">
                  <c:v>-5.3369999999999997</c:v>
                </c:pt>
                <c:pt idx="2491">
                  <c:v>-5.327</c:v>
                </c:pt>
                <c:pt idx="2492">
                  <c:v>-5.3170000000000002</c:v>
                </c:pt>
                <c:pt idx="2493">
                  <c:v>-5.3070000000000004</c:v>
                </c:pt>
                <c:pt idx="2494">
                  <c:v>-5.2969999999999997</c:v>
                </c:pt>
                <c:pt idx="2495">
                  <c:v>-5.2869999999999999</c:v>
                </c:pt>
                <c:pt idx="2496">
                  <c:v>-5.2770000000000001</c:v>
                </c:pt>
                <c:pt idx="2497">
                  <c:v>-5.2670000000000003</c:v>
                </c:pt>
                <c:pt idx="2498">
                  <c:v>-5.2569999999999997</c:v>
                </c:pt>
                <c:pt idx="2499">
                  <c:v>-5.2469999999999999</c:v>
                </c:pt>
                <c:pt idx="2500">
                  <c:v>-5.2370000000000001</c:v>
                </c:pt>
                <c:pt idx="2501">
                  <c:v>-5.2270000000000003</c:v>
                </c:pt>
                <c:pt idx="2502">
                  <c:v>-5.2169999999999996</c:v>
                </c:pt>
                <c:pt idx="2503">
                  <c:v>-5.2069999999999999</c:v>
                </c:pt>
                <c:pt idx="2504">
                  <c:v>-5.1970000000000001</c:v>
                </c:pt>
                <c:pt idx="2505">
                  <c:v>-5.1870000000000003</c:v>
                </c:pt>
                <c:pt idx="2506">
                  <c:v>-5.1769999999999996</c:v>
                </c:pt>
                <c:pt idx="2507">
                  <c:v>-5.1669999999999998</c:v>
                </c:pt>
                <c:pt idx="2508">
                  <c:v>-5.157</c:v>
                </c:pt>
                <c:pt idx="2509">
                  <c:v>-5.1470000000000002</c:v>
                </c:pt>
                <c:pt idx="2510">
                  <c:v>-5.1369999999999996</c:v>
                </c:pt>
                <c:pt idx="2511">
                  <c:v>-5.1269999999999998</c:v>
                </c:pt>
                <c:pt idx="2512">
                  <c:v>-5.117</c:v>
                </c:pt>
                <c:pt idx="2513">
                  <c:v>-5.1070000000000002</c:v>
                </c:pt>
                <c:pt idx="2514">
                  <c:v>-5.0970000000000004</c:v>
                </c:pt>
                <c:pt idx="2515">
                  <c:v>-5.0869999999999997</c:v>
                </c:pt>
                <c:pt idx="2516">
                  <c:v>-5.077</c:v>
                </c:pt>
                <c:pt idx="2517">
                  <c:v>-5.0670000000000002</c:v>
                </c:pt>
                <c:pt idx="2518">
                  <c:v>-5.0570000000000004</c:v>
                </c:pt>
                <c:pt idx="2519">
                  <c:v>-5.0469999999999997</c:v>
                </c:pt>
                <c:pt idx="2520">
                  <c:v>-5.0369999999999999</c:v>
                </c:pt>
                <c:pt idx="2521">
                  <c:v>-5.0270000000000001</c:v>
                </c:pt>
                <c:pt idx="2522">
                  <c:v>-5.0170000000000003</c:v>
                </c:pt>
                <c:pt idx="2523">
                  <c:v>-5.0069999999999997</c:v>
                </c:pt>
                <c:pt idx="2524">
                  <c:v>-4.9969999999999999</c:v>
                </c:pt>
                <c:pt idx="2525">
                  <c:v>-4.9870000000000001</c:v>
                </c:pt>
                <c:pt idx="2526">
                  <c:v>-4.9770000000000003</c:v>
                </c:pt>
                <c:pt idx="2527">
                  <c:v>-4.9669999999999996</c:v>
                </c:pt>
                <c:pt idx="2528">
                  <c:v>-4.9569999999999999</c:v>
                </c:pt>
                <c:pt idx="2529">
                  <c:v>-4.9470000000000001</c:v>
                </c:pt>
                <c:pt idx="2530">
                  <c:v>-4.9370000000000003</c:v>
                </c:pt>
                <c:pt idx="2531">
                  <c:v>-4.9269999999999996</c:v>
                </c:pt>
                <c:pt idx="2532">
                  <c:v>-4.9169999999999998</c:v>
                </c:pt>
                <c:pt idx="2533">
                  <c:v>-4.907</c:v>
                </c:pt>
                <c:pt idx="2534">
                  <c:v>-4.8970000000000002</c:v>
                </c:pt>
                <c:pt idx="2535">
                  <c:v>-4.8869999999999996</c:v>
                </c:pt>
                <c:pt idx="2536">
                  <c:v>-4.8769999999999998</c:v>
                </c:pt>
                <c:pt idx="2537">
                  <c:v>-4.867</c:v>
                </c:pt>
                <c:pt idx="2538">
                  <c:v>-4.8570000000000002</c:v>
                </c:pt>
                <c:pt idx="2539">
                  <c:v>-4.8470000000000004</c:v>
                </c:pt>
                <c:pt idx="2540">
                  <c:v>-4.8369999999999997</c:v>
                </c:pt>
                <c:pt idx="2541">
                  <c:v>-4.827</c:v>
                </c:pt>
                <c:pt idx="2542">
                  <c:v>-4.8170000000000002</c:v>
                </c:pt>
                <c:pt idx="2543">
                  <c:v>-4.8070000000000004</c:v>
                </c:pt>
                <c:pt idx="2544">
                  <c:v>-4.7969999999999997</c:v>
                </c:pt>
                <c:pt idx="2545">
                  <c:v>-4.7869999999999999</c:v>
                </c:pt>
                <c:pt idx="2546">
                  <c:v>-4.7770000000000001</c:v>
                </c:pt>
                <c:pt idx="2547">
                  <c:v>-4.7670000000000003</c:v>
                </c:pt>
                <c:pt idx="2548">
                  <c:v>-4.7569999999999997</c:v>
                </c:pt>
                <c:pt idx="2549">
                  <c:v>-4.7480000000000002</c:v>
                </c:pt>
                <c:pt idx="2550">
                  <c:v>-4.7380000000000004</c:v>
                </c:pt>
                <c:pt idx="2551">
                  <c:v>-4.7279999999999998</c:v>
                </c:pt>
                <c:pt idx="2552">
                  <c:v>-4.718</c:v>
                </c:pt>
                <c:pt idx="2553">
                  <c:v>-4.7080000000000002</c:v>
                </c:pt>
                <c:pt idx="2554">
                  <c:v>-4.6980000000000004</c:v>
                </c:pt>
                <c:pt idx="2555">
                  <c:v>-4.6879999999999997</c:v>
                </c:pt>
                <c:pt idx="2556">
                  <c:v>-4.6779999999999999</c:v>
                </c:pt>
                <c:pt idx="2557">
                  <c:v>-4.6680000000000001</c:v>
                </c:pt>
                <c:pt idx="2558">
                  <c:v>-4.6580000000000004</c:v>
                </c:pt>
                <c:pt idx="2559">
                  <c:v>-4.6479999999999997</c:v>
                </c:pt>
                <c:pt idx="2560">
                  <c:v>-4.6379999999999999</c:v>
                </c:pt>
                <c:pt idx="2561">
                  <c:v>-4.6280000000000001</c:v>
                </c:pt>
                <c:pt idx="2562">
                  <c:v>-4.6180000000000003</c:v>
                </c:pt>
                <c:pt idx="2563">
                  <c:v>-4.6079999999999997</c:v>
                </c:pt>
                <c:pt idx="2564">
                  <c:v>-4.5979999999999999</c:v>
                </c:pt>
                <c:pt idx="2565">
                  <c:v>-4.5880000000000001</c:v>
                </c:pt>
                <c:pt idx="2566">
                  <c:v>-4.5780000000000003</c:v>
                </c:pt>
                <c:pt idx="2567">
                  <c:v>-4.5679999999999996</c:v>
                </c:pt>
                <c:pt idx="2568">
                  <c:v>-4.5579999999999998</c:v>
                </c:pt>
                <c:pt idx="2569">
                  <c:v>-4.548</c:v>
                </c:pt>
                <c:pt idx="2570">
                  <c:v>-4.5380000000000003</c:v>
                </c:pt>
                <c:pt idx="2571">
                  <c:v>-4.5279999999999996</c:v>
                </c:pt>
                <c:pt idx="2572">
                  <c:v>-4.5179999999999998</c:v>
                </c:pt>
                <c:pt idx="2573">
                  <c:v>-4.508</c:v>
                </c:pt>
                <c:pt idx="2574">
                  <c:v>-4.4980000000000002</c:v>
                </c:pt>
                <c:pt idx="2575">
                  <c:v>-4.4880000000000004</c:v>
                </c:pt>
                <c:pt idx="2576">
                  <c:v>-4.4779999999999998</c:v>
                </c:pt>
                <c:pt idx="2577">
                  <c:v>-4.468</c:v>
                </c:pt>
                <c:pt idx="2578">
                  <c:v>-4.4580000000000002</c:v>
                </c:pt>
                <c:pt idx="2579">
                  <c:v>-4.4480000000000004</c:v>
                </c:pt>
                <c:pt idx="2580">
                  <c:v>-4.4379999999999997</c:v>
                </c:pt>
                <c:pt idx="2581">
                  <c:v>-4.4279999999999999</c:v>
                </c:pt>
                <c:pt idx="2582">
                  <c:v>-4.4180000000000001</c:v>
                </c:pt>
                <c:pt idx="2583">
                  <c:v>-4.4080000000000004</c:v>
                </c:pt>
                <c:pt idx="2584">
                  <c:v>-4.3979999999999997</c:v>
                </c:pt>
                <c:pt idx="2585">
                  <c:v>-4.3879999999999999</c:v>
                </c:pt>
                <c:pt idx="2586">
                  <c:v>-4.3780000000000001</c:v>
                </c:pt>
                <c:pt idx="2587">
                  <c:v>-4.3680000000000003</c:v>
                </c:pt>
                <c:pt idx="2588">
                  <c:v>-4.3579999999999997</c:v>
                </c:pt>
                <c:pt idx="2589">
                  <c:v>-4.3479999999999999</c:v>
                </c:pt>
                <c:pt idx="2590">
                  <c:v>-4.3380000000000001</c:v>
                </c:pt>
                <c:pt idx="2591">
                  <c:v>-4.3280000000000003</c:v>
                </c:pt>
                <c:pt idx="2592">
                  <c:v>-4.3179999999999996</c:v>
                </c:pt>
                <c:pt idx="2593">
                  <c:v>-4.3079999999999998</c:v>
                </c:pt>
                <c:pt idx="2594">
                  <c:v>-4.298</c:v>
                </c:pt>
                <c:pt idx="2595">
                  <c:v>-4.2880000000000003</c:v>
                </c:pt>
                <c:pt idx="2596">
                  <c:v>-4.2779999999999996</c:v>
                </c:pt>
                <c:pt idx="2597">
                  <c:v>-4.2679999999999998</c:v>
                </c:pt>
                <c:pt idx="2598">
                  <c:v>-4.258</c:v>
                </c:pt>
                <c:pt idx="2599">
                  <c:v>-4.2480000000000002</c:v>
                </c:pt>
                <c:pt idx="2600">
                  <c:v>-4.2380000000000004</c:v>
                </c:pt>
                <c:pt idx="2601">
                  <c:v>-4.2279999999999998</c:v>
                </c:pt>
                <c:pt idx="2602">
                  <c:v>-4.218</c:v>
                </c:pt>
                <c:pt idx="2603">
                  <c:v>-4.2080000000000002</c:v>
                </c:pt>
                <c:pt idx="2604">
                  <c:v>-4.1980000000000004</c:v>
                </c:pt>
                <c:pt idx="2605">
                  <c:v>-4.1879999999999997</c:v>
                </c:pt>
                <c:pt idx="2606">
                  <c:v>-4.1779999999999999</c:v>
                </c:pt>
                <c:pt idx="2607">
                  <c:v>-4.1680000000000001</c:v>
                </c:pt>
                <c:pt idx="2608">
                  <c:v>-4.1580000000000004</c:v>
                </c:pt>
                <c:pt idx="2609">
                  <c:v>-4.1479999999999997</c:v>
                </c:pt>
                <c:pt idx="2610">
                  <c:v>-4.1379999999999999</c:v>
                </c:pt>
                <c:pt idx="2611">
                  <c:v>-4.1280000000000001</c:v>
                </c:pt>
                <c:pt idx="2612">
                  <c:v>-4.1180000000000003</c:v>
                </c:pt>
                <c:pt idx="2613">
                  <c:v>-4.1079999999999997</c:v>
                </c:pt>
                <c:pt idx="2614">
                  <c:v>-4.0979999999999999</c:v>
                </c:pt>
                <c:pt idx="2615">
                  <c:v>-4.0880000000000001</c:v>
                </c:pt>
                <c:pt idx="2616">
                  <c:v>-4.0780000000000003</c:v>
                </c:pt>
                <c:pt idx="2617">
                  <c:v>-4.0679999999999996</c:v>
                </c:pt>
                <c:pt idx="2618">
                  <c:v>-4.0579999999999998</c:v>
                </c:pt>
                <c:pt idx="2619">
                  <c:v>-4.048</c:v>
                </c:pt>
                <c:pt idx="2620">
                  <c:v>-4.0380000000000003</c:v>
                </c:pt>
                <c:pt idx="2621">
                  <c:v>-4.0279999999999996</c:v>
                </c:pt>
                <c:pt idx="2622">
                  <c:v>-4.0179999999999998</c:v>
                </c:pt>
                <c:pt idx="2623">
                  <c:v>-4.008</c:v>
                </c:pt>
                <c:pt idx="2624">
                  <c:v>-3.9980000000000002</c:v>
                </c:pt>
                <c:pt idx="2625">
                  <c:v>-3.988</c:v>
                </c:pt>
                <c:pt idx="2626">
                  <c:v>-3.9780000000000002</c:v>
                </c:pt>
                <c:pt idx="2627">
                  <c:v>-3.968</c:v>
                </c:pt>
                <c:pt idx="2628">
                  <c:v>-3.9580000000000002</c:v>
                </c:pt>
                <c:pt idx="2629">
                  <c:v>-3.948</c:v>
                </c:pt>
                <c:pt idx="2630">
                  <c:v>-3.9380000000000002</c:v>
                </c:pt>
                <c:pt idx="2631">
                  <c:v>-3.9279999999999999</c:v>
                </c:pt>
                <c:pt idx="2632">
                  <c:v>-3.9180000000000001</c:v>
                </c:pt>
                <c:pt idx="2633">
                  <c:v>-3.9079999999999999</c:v>
                </c:pt>
                <c:pt idx="2634">
                  <c:v>-3.8980000000000001</c:v>
                </c:pt>
                <c:pt idx="2635">
                  <c:v>-3.8879999999999999</c:v>
                </c:pt>
                <c:pt idx="2636">
                  <c:v>-3.8780000000000001</c:v>
                </c:pt>
                <c:pt idx="2637">
                  <c:v>-3.8679999999999999</c:v>
                </c:pt>
                <c:pt idx="2638">
                  <c:v>-3.8580000000000001</c:v>
                </c:pt>
                <c:pt idx="2639">
                  <c:v>-3.8479999999999999</c:v>
                </c:pt>
                <c:pt idx="2640">
                  <c:v>-3.8380000000000001</c:v>
                </c:pt>
                <c:pt idx="2641">
                  <c:v>-3.8279999999999998</c:v>
                </c:pt>
                <c:pt idx="2642">
                  <c:v>-3.8180000000000001</c:v>
                </c:pt>
                <c:pt idx="2643">
                  <c:v>-3.8079999999999998</c:v>
                </c:pt>
                <c:pt idx="2644">
                  <c:v>-3.798</c:v>
                </c:pt>
                <c:pt idx="2645">
                  <c:v>-3.7879999999999998</c:v>
                </c:pt>
                <c:pt idx="2646">
                  <c:v>-3.778</c:v>
                </c:pt>
                <c:pt idx="2647">
                  <c:v>-3.7679999999999998</c:v>
                </c:pt>
                <c:pt idx="2648">
                  <c:v>-3.758</c:v>
                </c:pt>
                <c:pt idx="2649">
                  <c:v>-3.7480000000000002</c:v>
                </c:pt>
                <c:pt idx="2650">
                  <c:v>-3.738</c:v>
                </c:pt>
                <c:pt idx="2651">
                  <c:v>-3.7280000000000002</c:v>
                </c:pt>
                <c:pt idx="2652">
                  <c:v>-3.718</c:v>
                </c:pt>
                <c:pt idx="2653">
                  <c:v>-3.7080000000000002</c:v>
                </c:pt>
                <c:pt idx="2654">
                  <c:v>-3.698</c:v>
                </c:pt>
                <c:pt idx="2655">
                  <c:v>-3.6880000000000002</c:v>
                </c:pt>
                <c:pt idx="2656">
                  <c:v>-3.6779999999999999</c:v>
                </c:pt>
                <c:pt idx="2657">
                  <c:v>-3.6680000000000001</c:v>
                </c:pt>
                <c:pt idx="2658">
                  <c:v>-3.6579999999999999</c:v>
                </c:pt>
                <c:pt idx="2659">
                  <c:v>-3.6480000000000001</c:v>
                </c:pt>
                <c:pt idx="2660">
                  <c:v>-3.6379999999999999</c:v>
                </c:pt>
                <c:pt idx="2661">
                  <c:v>-3.6280000000000001</c:v>
                </c:pt>
                <c:pt idx="2662">
                  <c:v>-3.6179999999999999</c:v>
                </c:pt>
                <c:pt idx="2663">
                  <c:v>-3.6080000000000001</c:v>
                </c:pt>
                <c:pt idx="2664">
                  <c:v>-3.5979999999999999</c:v>
                </c:pt>
                <c:pt idx="2665">
                  <c:v>-3.5880000000000001</c:v>
                </c:pt>
                <c:pt idx="2666">
                  <c:v>-3.5779999999999998</c:v>
                </c:pt>
                <c:pt idx="2667">
                  <c:v>-3.5680000000000001</c:v>
                </c:pt>
                <c:pt idx="2668">
                  <c:v>-3.5579999999999998</c:v>
                </c:pt>
                <c:pt idx="2669">
                  <c:v>-3.548</c:v>
                </c:pt>
                <c:pt idx="2670">
                  <c:v>-3.5379999999999998</c:v>
                </c:pt>
                <c:pt idx="2671">
                  <c:v>-3.528</c:v>
                </c:pt>
                <c:pt idx="2672">
                  <c:v>-3.5179999999999998</c:v>
                </c:pt>
                <c:pt idx="2673">
                  <c:v>-3.508</c:v>
                </c:pt>
                <c:pt idx="2674">
                  <c:v>-3.4980000000000002</c:v>
                </c:pt>
                <c:pt idx="2675">
                  <c:v>-3.488</c:v>
                </c:pt>
                <c:pt idx="2676">
                  <c:v>-3.4780000000000002</c:v>
                </c:pt>
                <c:pt idx="2677">
                  <c:v>-3.468</c:v>
                </c:pt>
                <c:pt idx="2678">
                  <c:v>-3.4580000000000002</c:v>
                </c:pt>
                <c:pt idx="2679">
                  <c:v>-3.448</c:v>
                </c:pt>
                <c:pt idx="2680">
                  <c:v>-3.4380000000000002</c:v>
                </c:pt>
                <c:pt idx="2681">
                  <c:v>-3.4279999999999999</c:v>
                </c:pt>
                <c:pt idx="2682">
                  <c:v>-3.4180000000000001</c:v>
                </c:pt>
                <c:pt idx="2683">
                  <c:v>-3.4079999999999999</c:v>
                </c:pt>
                <c:pt idx="2684">
                  <c:v>-3.3980000000000001</c:v>
                </c:pt>
                <c:pt idx="2685">
                  <c:v>-3.3879999999999999</c:v>
                </c:pt>
                <c:pt idx="2686">
                  <c:v>-3.3780000000000001</c:v>
                </c:pt>
                <c:pt idx="2687">
                  <c:v>-3.3679999999999999</c:v>
                </c:pt>
                <c:pt idx="2688">
                  <c:v>-3.3580000000000001</c:v>
                </c:pt>
                <c:pt idx="2689">
                  <c:v>-3.3479999999999999</c:v>
                </c:pt>
                <c:pt idx="2690">
                  <c:v>-3.3380000000000001</c:v>
                </c:pt>
                <c:pt idx="2691">
                  <c:v>-3.3279999999999998</c:v>
                </c:pt>
                <c:pt idx="2692">
                  <c:v>-3.3180000000000001</c:v>
                </c:pt>
                <c:pt idx="2693">
                  <c:v>-3.3079999999999998</c:v>
                </c:pt>
                <c:pt idx="2694">
                  <c:v>-3.298</c:v>
                </c:pt>
                <c:pt idx="2695">
                  <c:v>-3.2879999999999998</c:v>
                </c:pt>
                <c:pt idx="2696">
                  <c:v>-3.278</c:v>
                </c:pt>
                <c:pt idx="2697">
                  <c:v>-3.2679999999999998</c:v>
                </c:pt>
                <c:pt idx="2698">
                  <c:v>-3.258</c:v>
                </c:pt>
                <c:pt idx="2699">
                  <c:v>-3.2480000000000002</c:v>
                </c:pt>
                <c:pt idx="2700">
                  <c:v>-3.238</c:v>
                </c:pt>
                <c:pt idx="2701">
                  <c:v>-3.2280000000000002</c:v>
                </c:pt>
                <c:pt idx="2702">
                  <c:v>-3.218</c:v>
                </c:pt>
                <c:pt idx="2703">
                  <c:v>-3.2080000000000002</c:v>
                </c:pt>
                <c:pt idx="2704">
                  <c:v>-3.198</c:v>
                </c:pt>
                <c:pt idx="2705">
                  <c:v>-3.1880000000000002</c:v>
                </c:pt>
                <c:pt idx="2706">
                  <c:v>-3.1779999999999999</c:v>
                </c:pt>
                <c:pt idx="2707">
                  <c:v>-3.1680000000000001</c:v>
                </c:pt>
                <c:pt idx="2708">
                  <c:v>-3.1579999999999999</c:v>
                </c:pt>
                <c:pt idx="2709">
                  <c:v>-3.1480000000000001</c:v>
                </c:pt>
                <c:pt idx="2710">
                  <c:v>-3.1379999999999999</c:v>
                </c:pt>
                <c:pt idx="2711">
                  <c:v>-3.1280000000000001</c:v>
                </c:pt>
                <c:pt idx="2712">
                  <c:v>-3.1179999999999999</c:v>
                </c:pt>
                <c:pt idx="2713">
                  <c:v>-3.1080000000000001</c:v>
                </c:pt>
                <c:pt idx="2714">
                  <c:v>-3.0979999999999999</c:v>
                </c:pt>
                <c:pt idx="2715">
                  <c:v>-3.0880000000000001</c:v>
                </c:pt>
                <c:pt idx="2716">
                  <c:v>-3.0779999999999998</c:v>
                </c:pt>
                <c:pt idx="2717">
                  <c:v>-3.0680000000000001</c:v>
                </c:pt>
                <c:pt idx="2718">
                  <c:v>-3.0579999999999998</c:v>
                </c:pt>
                <c:pt idx="2719">
                  <c:v>-3.048</c:v>
                </c:pt>
                <c:pt idx="2720">
                  <c:v>-3.0379999999999998</c:v>
                </c:pt>
                <c:pt idx="2721">
                  <c:v>-3.028</c:v>
                </c:pt>
                <c:pt idx="2722">
                  <c:v>-3.0179999999999998</c:v>
                </c:pt>
                <c:pt idx="2723">
                  <c:v>-3.008</c:v>
                </c:pt>
                <c:pt idx="2724">
                  <c:v>-2.9980000000000002</c:v>
                </c:pt>
                <c:pt idx="2725">
                  <c:v>-2.988</c:v>
                </c:pt>
                <c:pt idx="2726">
                  <c:v>-2.9780000000000002</c:v>
                </c:pt>
                <c:pt idx="2727">
                  <c:v>-2.968</c:v>
                </c:pt>
                <c:pt idx="2728">
                  <c:v>-2.9580000000000002</c:v>
                </c:pt>
                <c:pt idx="2729">
                  <c:v>-2.948</c:v>
                </c:pt>
                <c:pt idx="2730">
                  <c:v>-2.9380000000000002</c:v>
                </c:pt>
                <c:pt idx="2731">
                  <c:v>-2.9279999999999999</c:v>
                </c:pt>
                <c:pt idx="2732">
                  <c:v>-2.9180000000000001</c:v>
                </c:pt>
                <c:pt idx="2733">
                  <c:v>-2.9079999999999999</c:v>
                </c:pt>
                <c:pt idx="2734">
                  <c:v>-2.8980000000000001</c:v>
                </c:pt>
                <c:pt idx="2735">
                  <c:v>-2.8879999999999999</c:v>
                </c:pt>
                <c:pt idx="2736">
                  <c:v>-2.8780000000000001</c:v>
                </c:pt>
                <c:pt idx="2737">
                  <c:v>-2.8679999999999999</c:v>
                </c:pt>
                <c:pt idx="2738">
                  <c:v>-2.8580000000000001</c:v>
                </c:pt>
                <c:pt idx="2739">
                  <c:v>-2.8479999999999999</c:v>
                </c:pt>
                <c:pt idx="2740">
                  <c:v>-2.8380000000000001</c:v>
                </c:pt>
                <c:pt idx="2741">
                  <c:v>-2.8279999999999998</c:v>
                </c:pt>
                <c:pt idx="2742">
                  <c:v>-2.8180000000000001</c:v>
                </c:pt>
                <c:pt idx="2743">
                  <c:v>-2.8079999999999998</c:v>
                </c:pt>
                <c:pt idx="2744">
                  <c:v>-2.798</c:v>
                </c:pt>
                <c:pt idx="2745">
                  <c:v>-2.7879999999999998</c:v>
                </c:pt>
                <c:pt idx="2746">
                  <c:v>-2.778</c:v>
                </c:pt>
                <c:pt idx="2747">
                  <c:v>-2.7679999999999998</c:v>
                </c:pt>
                <c:pt idx="2748">
                  <c:v>-2.758</c:v>
                </c:pt>
                <c:pt idx="2749">
                  <c:v>-2.7480000000000002</c:v>
                </c:pt>
                <c:pt idx="2750">
                  <c:v>-2.738</c:v>
                </c:pt>
                <c:pt idx="2751">
                  <c:v>-2.7280000000000002</c:v>
                </c:pt>
                <c:pt idx="2752">
                  <c:v>-2.718</c:v>
                </c:pt>
                <c:pt idx="2753">
                  <c:v>-2.7080000000000002</c:v>
                </c:pt>
                <c:pt idx="2754">
                  <c:v>-2.698</c:v>
                </c:pt>
                <c:pt idx="2755">
                  <c:v>-2.6880000000000002</c:v>
                </c:pt>
                <c:pt idx="2756">
                  <c:v>-2.6779999999999999</c:v>
                </c:pt>
                <c:pt idx="2757">
                  <c:v>-2.6680000000000001</c:v>
                </c:pt>
                <c:pt idx="2758">
                  <c:v>-2.6579999999999999</c:v>
                </c:pt>
                <c:pt idx="2759">
                  <c:v>-2.6480000000000001</c:v>
                </c:pt>
                <c:pt idx="2760">
                  <c:v>-2.6379999999999999</c:v>
                </c:pt>
                <c:pt idx="2761">
                  <c:v>-2.6280000000000001</c:v>
                </c:pt>
                <c:pt idx="2762">
                  <c:v>-2.6179999999999999</c:v>
                </c:pt>
                <c:pt idx="2763">
                  <c:v>-2.6080000000000001</c:v>
                </c:pt>
                <c:pt idx="2764">
                  <c:v>-2.5979999999999999</c:v>
                </c:pt>
                <c:pt idx="2765">
                  <c:v>-2.5880000000000001</c:v>
                </c:pt>
                <c:pt idx="2766">
                  <c:v>-2.5779999999999998</c:v>
                </c:pt>
                <c:pt idx="2767">
                  <c:v>-2.5680000000000001</c:v>
                </c:pt>
                <c:pt idx="2768">
                  <c:v>-2.5579999999999998</c:v>
                </c:pt>
                <c:pt idx="2769">
                  <c:v>-2.548</c:v>
                </c:pt>
                <c:pt idx="2770">
                  <c:v>-2.5379999999999998</c:v>
                </c:pt>
                <c:pt idx="2771">
                  <c:v>-2.528</c:v>
                </c:pt>
                <c:pt idx="2772">
                  <c:v>-2.5179999999999998</c:v>
                </c:pt>
                <c:pt idx="2773">
                  <c:v>-2.508</c:v>
                </c:pt>
                <c:pt idx="2774">
                  <c:v>-2.4980000000000002</c:v>
                </c:pt>
                <c:pt idx="2775">
                  <c:v>-2.488</c:v>
                </c:pt>
                <c:pt idx="2776">
                  <c:v>-2.4780000000000002</c:v>
                </c:pt>
                <c:pt idx="2777">
                  <c:v>-2.468</c:v>
                </c:pt>
                <c:pt idx="2778">
                  <c:v>-2.4580000000000002</c:v>
                </c:pt>
                <c:pt idx="2779">
                  <c:v>-2.448</c:v>
                </c:pt>
                <c:pt idx="2780">
                  <c:v>-2.4380000000000002</c:v>
                </c:pt>
                <c:pt idx="2781">
                  <c:v>-2.4279999999999999</c:v>
                </c:pt>
                <c:pt idx="2782">
                  <c:v>-2.4180000000000001</c:v>
                </c:pt>
                <c:pt idx="2783">
                  <c:v>-2.4079999999999999</c:v>
                </c:pt>
                <c:pt idx="2784">
                  <c:v>-2.3980000000000001</c:v>
                </c:pt>
                <c:pt idx="2785">
                  <c:v>-2.3879999999999999</c:v>
                </c:pt>
                <c:pt idx="2786">
                  <c:v>-2.3780000000000001</c:v>
                </c:pt>
                <c:pt idx="2787">
                  <c:v>-2.3679999999999999</c:v>
                </c:pt>
                <c:pt idx="2788">
                  <c:v>-2.3580000000000001</c:v>
                </c:pt>
                <c:pt idx="2789">
                  <c:v>-2.3479999999999999</c:v>
                </c:pt>
                <c:pt idx="2790">
                  <c:v>-2.3380000000000001</c:v>
                </c:pt>
                <c:pt idx="2791">
                  <c:v>-2.3279999999999998</c:v>
                </c:pt>
                <c:pt idx="2792">
                  <c:v>-2.3180000000000001</c:v>
                </c:pt>
                <c:pt idx="2793">
                  <c:v>-2.3079999999999998</c:v>
                </c:pt>
                <c:pt idx="2794">
                  <c:v>-2.298</c:v>
                </c:pt>
                <c:pt idx="2795">
                  <c:v>-2.2879999999999998</c:v>
                </c:pt>
                <c:pt idx="2796">
                  <c:v>-2.278</c:v>
                </c:pt>
                <c:pt idx="2797">
                  <c:v>-2.2679999999999998</c:v>
                </c:pt>
                <c:pt idx="2798">
                  <c:v>-2.258</c:v>
                </c:pt>
                <c:pt idx="2799">
                  <c:v>-2.2480000000000002</c:v>
                </c:pt>
                <c:pt idx="2800">
                  <c:v>-2.238</c:v>
                </c:pt>
                <c:pt idx="2801">
                  <c:v>-2.2280000000000002</c:v>
                </c:pt>
                <c:pt idx="2802">
                  <c:v>-2.218</c:v>
                </c:pt>
                <c:pt idx="2803">
                  <c:v>-2.2080000000000002</c:v>
                </c:pt>
                <c:pt idx="2804">
                  <c:v>-2.198</c:v>
                </c:pt>
                <c:pt idx="2805">
                  <c:v>-2.1880000000000002</c:v>
                </c:pt>
                <c:pt idx="2806">
                  <c:v>-2.1779999999999999</c:v>
                </c:pt>
                <c:pt idx="2807">
                  <c:v>-2.1680000000000001</c:v>
                </c:pt>
                <c:pt idx="2808">
                  <c:v>-2.1579999999999999</c:v>
                </c:pt>
                <c:pt idx="2809">
                  <c:v>-2.1480000000000001</c:v>
                </c:pt>
                <c:pt idx="2810">
                  <c:v>-2.1379999999999999</c:v>
                </c:pt>
                <c:pt idx="2811">
                  <c:v>-2.1280000000000001</c:v>
                </c:pt>
                <c:pt idx="2812">
                  <c:v>-2.1179999999999999</c:v>
                </c:pt>
                <c:pt idx="2813">
                  <c:v>-2.1080000000000001</c:v>
                </c:pt>
                <c:pt idx="2814">
                  <c:v>-2.0979999999999999</c:v>
                </c:pt>
                <c:pt idx="2815">
                  <c:v>-2.0880000000000001</c:v>
                </c:pt>
                <c:pt idx="2816">
                  <c:v>-2.0779999999999998</c:v>
                </c:pt>
                <c:pt idx="2817">
                  <c:v>-2.0680000000000001</c:v>
                </c:pt>
                <c:pt idx="2818">
                  <c:v>-2.0579999999999998</c:v>
                </c:pt>
                <c:pt idx="2819">
                  <c:v>-2.048</c:v>
                </c:pt>
                <c:pt idx="2820">
                  <c:v>-2.0379999999999998</c:v>
                </c:pt>
                <c:pt idx="2821">
                  <c:v>-2.028</c:v>
                </c:pt>
                <c:pt idx="2822">
                  <c:v>-2.0179999999999998</c:v>
                </c:pt>
                <c:pt idx="2823">
                  <c:v>-2.008</c:v>
                </c:pt>
                <c:pt idx="2824">
                  <c:v>-1.998</c:v>
                </c:pt>
                <c:pt idx="2825">
                  <c:v>-1.988</c:v>
                </c:pt>
                <c:pt idx="2826">
                  <c:v>-1.978</c:v>
                </c:pt>
                <c:pt idx="2827">
                  <c:v>-1.968</c:v>
                </c:pt>
                <c:pt idx="2828">
                  <c:v>-1.958</c:v>
                </c:pt>
                <c:pt idx="2829">
                  <c:v>-1.948</c:v>
                </c:pt>
                <c:pt idx="2830">
                  <c:v>-1.9379999999999999</c:v>
                </c:pt>
                <c:pt idx="2831">
                  <c:v>-1.9279999999999999</c:v>
                </c:pt>
                <c:pt idx="2832">
                  <c:v>-1.9179999999999999</c:v>
                </c:pt>
                <c:pt idx="2833">
                  <c:v>-1.9079999999999999</c:v>
                </c:pt>
                <c:pt idx="2834">
                  <c:v>-1.8979999999999999</c:v>
                </c:pt>
                <c:pt idx="2835">
                  <c:v>-1.8879999999999999</c:v>
                </c:pt>
                <c:pt idx="2836">
                  <c:v>-1.8779999999999999</c:v>
                </c:pt>
                <c:pt idx="2837">
                  <c:v>-1.8680000000000001</c:v>
                </c:pt>
                <c:pt idx="2838">
                  <c:v>-1.8580000000000001</c:v>
                </c:pt>
                <c:pt idx="2839">
                  <c:v>-1.8480000000000001</c:v>
                </c:pt>
                <c:pt idx="2840">
                  <c:v>-1.8380000000000001</c:v>
                </c:pt>
                <c:pt idx="2841">
                  <c:v>-1.8280000000000001</c:v>
                </c:pt>
                <c:pt idx="2842">
                  <c:v>-1.8180000000000001</c:v>
                </c:pt>
                <c:pt idx="2843">
                  <c:v>-1.8080000000000001</c:v>
                </c:pt>
                <c:pt idx="2844">
                  <c:v>-1.798</c:v>
                </c:pt>
                <c:pt idx="2845">
                  <c:v>-1.788</c:v>
                </c:pt>
                <c:pt idx="2846">
                  <c:v>-1.778</c:v>
                </c:pt>
                <c:pt idx="2847">
                  <c:v>-1.768</c:v>
                </c:pt>
                <c:pt idx="2848">
                  <c:v>-1.758</c:v>
                </c:pt>
                <c:pt idx="2849">
                  <c:v>-1.748</c:v>
                </c:pt>
                <c:pt idx="2850">
                  <c:v>-1.738</c:v>
                </c:pt>
                <c:pt idx="2851">
                  <c:v>-1.728</c:v>
                </c:pt>
                <c:pt idx="2852">
                  <c:v>-1.718</c:v>
                </c:pt>
                <c:pt idx="2853">
                  <c:v>-1.708</c:v>
                </c:pt>
                <c:pt idx="2854">
                  <c:v>-1.698</c:v>
                </c:pt>
                <c:pt idx="2855">
                  <c:v>-1.6879999999999999</c:v>
                </c:pt>
                <c:pt idx="2856">
                  <c:v>-1.6779999999999999</c:v>
                </c:pt>
                <c:pt idx="2857">
                  <c:v>-1.6679999999999999</c:v>
                </c:pt>
                <c:pt idx="2858">
                  <c:v>-1.6579999999999999</c:v>
                </c:pt>
                <c:pt idx="2859">
                  <c:v>-1.6479999999999999</c:v>
                </c:pt>
                <c:pt idx="2860">
                  <c:v>-1.6379999999999999</c:v>
                </c:pt>
                <c:pt idx="2861">
                  <c:v>-1.6279999999999999</c:v>
                </c:pt>
                <c:pt idx="2862">
                  <c:v>-1.6180000000000001</c:v>
                </c:pt>
                <c:pt idx="2863">
                  <c:v>-1.6080000000000001</c:v>
                </c:pt>
                <c:pt idx="2864">
                  <c:v>-1.5980000000000001</c:v>
                </c:pt>
                <c:pt idx="2865">
                  <c:v>-1.5880000000000001</c:v>
                </c:pt>
                <c:pt idx="2866">
                  <c:v>-1.5780000000000001</c:v>
                </c:pt>
                <c:pt idx="2867">
                  <c:v>-1.5680000000000001</c:v>
                </c:pt>
                <c:pt idx="2868">
                  <c:v>-1.5580000000000001</c:v>
                </c:pt>
                <c:pt idx="2869">
                  <c:v>-1.548</c:v>
                </c:pt>
                <c:pt idx="2870">
                  <c:v>-1.538</c:v>
                </c:pt>
                <c:pt idx="2871">
                  <c:v>-1.528</c:v>
                </c:pt>
                <c:pt idx="2872">
                  <c:v>-1.518</c:v>
                </c:pt>
                <c:pt idx="2873">
                  <c:v>-1.508</c:v>
                </c:pt>
                <c:pt idx="2874">
                  <c:v>-1.498</c:v>
                </c:pt>
                <c:pt idx="2875">
                  <c:v>-1.488</c:v>
                </c:pt>
                <c:pt idx="2876">
                  <c:v>-1.478</c:v>
                </c:pt>
                <c:pt idx="2877">
                  <c:v>-1.468</c:v>
                </c:pt>
                <c:pt idx="2878">
                  <c:v>-1.458</c:v>
                </c:pt>
                <c:pt idx="2879">
                  <c:v>-1.448</c:v>
                </c:pt>
                <c:pt idx="2880">
                  <c:v>-1.4379999999999999</c:v>
                </c:pt>
                <c:pt idx="2881">
                  <c:v>-1.4279999999999999</c:v>
                </c:pt>
                <c:pt idx="2882">
                  <c:v>-1.4179999999999999</c:v>
                </c:pt>
                <c:pt idx="2883">
                  <c:v>-1.4079999999999999</c:v>
                </c:pt>
                <c:pt idx="2884">
                  <c:v>-1.3979999999999999</c:v>
                </c:pt>
                <c:pt idx="2885">
                  <c:v>-1.3879999999999999</c:v>
                </c:pt>
                <c:pt idx="2886">
                  <c:v>-1.3779999999999999</c:v>
                </c:pt>
                <c:pt idx="2887">
                  <c:v>-1.3680000000000001</c:v>
                </c:pt>
                <c:pt idx="2888">
                  <c:v>-1.3580000000000001</c:v>
                </c:pt>
                <c:pt idx="2889">
                  <c:v>-1.3480000000000001</c:v>
                </c:pt>
                <c:pt idx="2890">
                  <c:v>-1.3380000000000001</c:v>
                </c:pt>
                <c:pt idx="2891">
                  <c:v>-1.3280000000000001</c:v>
                </c:pt>
                <c:pt idx="2892">
                  <c:v>-1.3180000000000001</c:v>
                </c:pt>
                <c:pt idx="2893">
                  <c:v>-1.3080000000000001</c:v>
                </c:pt>
                <c:pt idx="2894">
                  <c:v>-1.298</c:v>
                </c:pt>
                <c:pt idx="2895">
                  <c:v>-1.288</c:v>
                </c:pt>
                <c:pt idx="2896">
                  <c:v>-1.278</c:v>
                </c:pt>
                <c:pt idx="2897">
                  <c:v>-1.268</c:v>
                </c:pt>
                <c:pt idx="2898">
                  <c:v>-1.258</c:v>
                </c:pt>
                <c:pt idx="2899">
                  <c:v>-1.248</c:v>
                </c:pt>
                <c:pt idx="2900">
                  <c:v>-1.238</c:v>
                </c:pt>
                <c:pt idx="2901">
                  <c:v>-1.228</c:v>
                </c:pt>
                <c:pt idx="2902">
                  <c:v>-1.218</c:v>
                </c:pt>
                <c:pt idx="2903">
                  <c:v>-1.208</c:v>
                </c:pt>
                <c:pt idx="2904">
                  <c:v>-1.198</c:v>
                </c:pt>
                <c:pt idx="2905">
                  <c:v>-1.1879999999999999</c:v>
                </c:pt>
                <c:pt idx="2906">
                  <c:v>-1.1779999999999999</c:v>
                </c:pt>
                <c:pt idx="2907">
                  <c:v>-1.1679999999999999</c:v>
                </c:pt>
                <c:pt idx="2908">
                  <c:v>-1.1579999999999999</c:v>
                </c:pt>
                <c:pt idx="2909">
                  <c:v>-1.1479999999999999</c:v>
                </c:pt>
                <c:pt idx="2910">
                  <c:v>-1.1379999999999999</c:v>
                </c:pt>
                <c:pt idx="2911">
                  <c:v>-1.1279999999999999</c:v>
                </c:pt>
                <c:pt idx="2912">
                  <c:v>-1.1180000000000001</c:v>
                </c:pt>
                <c:pt idx="2913">
                  <c:v>-1.1080000000000001</c:v>
                </c:pt>
                <c:pt idx="2914">
                  <c:v>-1.0980000000000001</c:v>
                </c:pt>
                <c:pt idx="2915">
                  <c:v>-1.0880000000000001</c:v>
                </c:pt>
                <c:pt idx="2916">
                  <c:v>-1.0780000000000001</c:v>
                </c:pt>
                <c:pt idx="2917">
                  <c:v>-1.0680000000000001</c:v>
                </c:pt>
                <c:pt idx="2918">
                  <c:v>-1.0580000000000001</c:v>
                </c:pt>
                <c:pt idx="2919">
                  <c:v>-1.048</c:v>
                </c:pt>
                <c:pt idx="2920">
                  <c:v>-1.038</c:v>
                </c:pt>
                <c:pt idx="2921">
                  <c:v>-1.028</c:v>
                </c:pt>
                <c:pt idx="2922">
                  <c:v>-1.018</c:v>
                </c:pt>
                <c:pt idx="2923">
                  <c:v>-1.008</c:v>
                </c:pt>
                <c:pt idx="2924">
                  <c:v>-0.998</c:v>
                </c:pt>
                <c:pt idx="2925">
                  <c:v>-0.98799999999999999</c:v>
                </c:pt>
                <c:pt idx="2926">
                  <c:v>-0.97799999999999998</c:v>
                </c:pt>
                <c:pt idx="2927">
                  <c:v>-0.96799999999999997</c:v>
                </c:pt>
                <c:pt idx="2928">
                  <c:v>-0.95799999999999996</c:v>
                </c:pt>
                <c:pt idx="2929">
                  <c:v>-0.94799999999999995</c:v>
                </c:pt>
                <c:pt idx="2930">
                  <c:v>-0.93799999999999994</c:v>
                </c:pt>
                <c:pt idx="2931">
                  <c:v>-0.92800000000000005</c:v>
                </c:pt>
                <c:pt idx="2932">
                  <c:v>-0.91800000000000004</c:v>
                </c:pt>
                <c:pt idx="2933">
                  <c:v>-0.90800000000000003</c:v>
                </c:pt>
                <c:pt idx="2934">
                  <c:v>-0.89800000000000002</c:v>
                </c:pt>
                <c:pt idx="2935">
                  <c:v>-0.88800000000000001</c:v>
                </c:pt>
                <c:pt idx="2936">
                  <c:v>-0.878</c:v>
                </c:pt>
                <c:pt idx="2937">
                  <c:v>-0.86799999999999999</c:v>
                </c:pt>
                <c:pt idx="2938">
                  <c:v>-0.85799999999999998</c:v>
                </c:pt>
                <c:pt idx="2939">
                  <c:v>-0.84799999999999998</c:v>
                </c:pt>
                <c:pt idx="2940">
                  <c:v>-0.83799999999999997</c:v>
                </c:pt>
                <c:pt idx="2941">
                  <c:v>-0.82799999999999996</c:v>
                </c:pt>
                <c:pt idx="2942">
                  <c:v>-0.81799999999999995</c:v>
                </c:pt>
                <c:pt idx="2943">
                  <c:v>-0.80800000000000005</c:v>
                </c:pt>
                <c:pt idx="2944">
                  <c:v>-0.79800000000000004</c:v>
                </c:pt>
                <c:pt idx="2945">
                  <c:v>-0.78800000000000003</c:v>
                </c:pt>
                <c:pt idx="2946">
                  <c:v>-0.77800000000000002</c:v>
                </c:pt>
                <c:pt idx="2947">
                  <c:v>-0.76800000000000002</c:v>
                </c:pt>
                <c:pt idx="2948">
                  <c:v>-0.75800000000000001</c:v>
                </c:pt>
                <c:pt idx="2949">
                  <c:v>-0.748</c:v>
                </c:pt>
                <c:pt idx="2950">
                  <c:v>-0.73799999999999999</c:v>
                </c:pt>
                <c:pt idx="2951">
                  <c:v>-0.72799999999999998</c:v>
                </c:pt>
                <c:pt idx="2952">
                  <c:v>-0.71799999999999997</c:v>
                </c:pt>
                <c:pt idx="2953">
                  <c:v>-0.70799999999999996</c:v>
                </c:pt>
                <c:pt idx="2954">
                  <c:v>-0.69799999999999995</c:v>
                </c:pt>
                <c:pt idx="2955">
                  <c:v>-0.68799999999999994</c:v>
                </c:pt>
                <c:pt idx="2956">
                  <c:v>-0.67800000000000005</c:v>
                </c:pt>
                <c:pt idx="2957">
                  <c:v>-0.66800000000000004</c:v>
                </c:pt>
                <c:pt idx="2958">
                  <c:v>-0.65800000000000003</c:v>
                </c:pt>
                <c:pt idx="2959">
                  <c:v>-0.64800000000000002</c:v>
                </c:pt>
                <c:pt idx="2960">
                  <c:v>-0.63800000000000001</c:v>
                </c:pt>
                <c:pt idx="2961">
                  <c:v>-0.628</c:v>
                </c:pt>
                <c:pt idx="2962">
                  <c:v>-0.61799999999999999</c:v>
                </c:pt>
                <c:pt idx="2963">
                  <c:v>-0.60799999999999998</c:v>
                </c:pt>
                <c:pt idx="2964">
                  <c:v>-0.59799999999999998</c:v>
                </c:pt>
                <c:pt idx="2965">
                  <c:v>-0.58799999999999997</c:v>
                </c:pt>
                <c:pt idx="2966">
                  <c:v>-0.57799999999999996</c:v>
                </c:pt>
                <c:pt idx="2967">
                  <c:v>-0.56799999999999995</c:v>
                </c:pt>
                <c:pt idx="2968">
                  <c:v>-0.55800000000000005</c:v>
                </c:pt>
                <c:pt idx="2969">
                  <c:v>-0.54800000000000004</c:v>
                </c:pt>
                <c:pt idx="2970">
                  <c:v>-0.53800000000000003</c:v>
                </c:pt>
                <c:pt idx="2971">
                  <c:v>-0.52800000000000002</c:v>
                </c:pt>
                <c:pt idx="2972">
                  <c:v>-0.51800000000000002</c:v>
                </c:pt>
                <c:pt idx="2973">
                  <c:v>-0.50800000000000001</c:v>
                </c:pt>
                <c:pt idx="2974">
                  <c:v>-0.498</c:v>
                </c:pt>
                <c:pt idx="2975">
                  <c:v>-0.48799999999999999</c:v>
                </c:pt>
                <c:pt idx="2976">
                  <c:v>-0.47799999999999998</c:v>
                </c:pt>
                <c:pt idx="2977">
                  <c:v>-0.46800000000000003</c:v>
                </c:pt>
                <c:pt idx="2978">
                  <c:v>-0.45800000000000002</c:v>
                </c:pt>
                <c:pt idx="2979">
                  <c:v>-0.44800000000000001</c:v>
                </c:pt>
                <c:pt idx="2980">
                  <c:v>-0.438</c:v>
                </c:pt>
                <c:pt idx="2981">
                  <c:v>-0.42799999999999999</c:v>
                </c:pt>
                <c:pt idx="2982">
                  <c:v>-0.41799999999999998</c:v>
                </c:pt>
                <c:pt idx="2983">
                  <c:v>-0.40799999999999997</c:v>
                </c:pt>
                <c:pt idx="2984">
                  <c:v>-0.39800000000000002</c:v>
                </c:pt>
                <c:pt idx="2985">
                  <c:v>-0.38800000000000001</c:v>
                </c:pt>
                <c:pt idx="2986">
                  <c:v>-0.378</c:v>
                </c:pt>
                <c:pt idx="2987">
                  <c:v>-0.36799999999999999</c:v>
                </c:pt>
                <c:pt idx="2988">
                  <c:v>-0.35799999999999998</c:v>
                </c:pt>
                <c:pt idx="2989">
                  <c:v>-0.34799999999999998</c:v>
                </c:pt>
                <c:pt idx="2990">
                  <c:v>-0.33800000000000002</c:v>
                </c:pt>
                <c:pt idx="2991">
                  <c:v>-0.32800000000000001</c:v>
                </c:pt>
                <c:pt idx="2992">
                  <c:v>-0.318</c:v>
                </c:pt>
                <c:pt idx="2993">
                  <c:v>-0.308</c:v>
                </c:pt>
                <c:pt idx="2994">
                  <c:v>-0.29799999999999999</c:v>
                </c:pt>
                <c:pt idx="2995">
                  <c:v>-0.28799999999999998</c:v>
                </c:pt>
                <c:pt idx="2996">
                  <c:v>-0.27800000000000002</c:v>
                </c:pt>
                <c:pt idx="2997">
                  <c:v>-0.26800000000000002</c:v>
                </c:pt>
                <c:pt idx="2998">
                  <c:v>-0.25800000000000001</c:v>
                </c:pt>
                <c:pt idx="2999">
                  <c:v>-0.248</c:v>
                </c:pt>
                <c:pt idx="3000">
                  <c:v>-0.23799999999999999</c:v>
                </c:pt>
                <c:pt idx="3001">
                  <c:v>-0.22800000000000001</c:v>
                </c:pt>
                <c:pt idx="3002">
                  <c:v>-0.218</c:v>
                </c:pt>
                <c:pt idx="3003">
                  <c:v>-0.20799999999999999</c:v>
                </c:pt>
                <c:pt idx="3004">
                  <c:v>-0.19800000000000001</c:v>
                </c:pt>
                <c:pt idx="3005">
                  <c:v>-0.188</c:v>
                </c:pt>
                <c:pt idx="3006">
                  <c:v>-0.17799999999999999</c:v>
                </c:pt>
                <c:pt idx="3007">
                  <c:v>-0.16800000000000001</c:v>
                </c:pt>
                <c:pt idx="3008">
                  <c:v>-0.158</c:v>
                </c:pt>
                <c:pt idx="3009">
                  <c:v>-0.14799999999999999</c:v>
                </c:pt>
                <c:pt idx="3010">
                  <c:v>-0.13800000000000001</c:v>
                </c:pt>
                <c:pt idx="3011">
                  <c:v>-0.128</c:v>
                </c:pt>
                <c:pt idx="3012">
                  <c:v>-0.11799999999999999</c:v>
                </c:pt>
                <c:pt idx="3013">
                  <c:v>-0.108</c:v>
                </c:pt>
                <c:pt idx="3014">
                  <c:v>-9.8000000000000004E-2</c:v>
                </c:pt>
                <c:pt idx="3015">
                  <c:v>-8.7999999999999995E-2</c:v>
                </c:pt>
                <c:pt idx="3016">
                  <c:v>-7.8E-2</c:v>
                </c:pt>
                <c:pt idx="3017">
                  <c:v>-6.8000000000000005E-2</c:v>
                </c:pt>
                <c:pt idx="3018">
                  <c:v>-5.8000000000000003E-2</c:v>
                </c:pt>
                <c:pt idx="3019">
                  <c:v>-4.8000000000000001E-2</c:v>
                </c:pt>
                <c:pt idx="3020">
                  <c:v>-3.7999999999999999E-2</c:v>
                </c:pt>
                <c:pt idx="3021">
                  <c:v>-2.8000000000000001E-2</c:v>
                </c:pt>
                <c:pt idx="3022">
                  <c:v>-1.7999999999999999E-2</c:v>
                </c:pt>
                <c:pt idx="3023">
                  <c:v>-8.0000000000000002E-3</c:v>
                </c:pt>
                <c:pt idx="3024">
                  <c:v>2E-3</c:v>
                </c:pt>
                <c:pt idx="3025">
                  <c:v>1.2E-2</c:v>
                </c:pt>
                <c:pt idx="3026">
                  <c:v>2.1999999999999999E-2</c:v>
                </c:pt>
                <c:pt idx="3027">
                  <c:v>3.2000000000000001E-2</c:v>
                </c:pt>
                <c:pt idx="3028">
                  <c:v>4.2000000000000003E-2</c:v>
                </c:pt>
                <c:pt idx="3029">
                  <c:v>5.1999999999999998E-2</c:v>
                </c:pt>
                <c:pt idx="3030">
                  <c:v>6.2E-2</c:v>
                </c:pt>
                <c:pt idx="3031">
                  <c:v>7.1999999999999995E-2</c:v>
                </c:pt>
                <c:pt idx="3032">
                  <c:v>8.2000000000000003E-2</c:v>
                </c:pt>
                <c:pt idx="3033">
                  <c:v>9.1999999999999998E-2</c:v>
                </c:pt>
                <c:pt idx="3034">
                  <c:v>0.10199999999999999</c:v>
                </c:pt>
                <c:pt idx="3035">
                  <c:v>0.112</c:v>
                </c:pt>
                <c:pt idx="3036">
                  <c:v>0.122</c:v>
                </c:pt>
                <c:pt idx="3037">
                  <c:v>0.13200000000000001</c:v>
                </c:pt>
                <c:pt idx="3038">
                  <c:v>0.14199999999999999</c:v>
                </c:pt>
                <c:pt idx="3039">
                  <c:v>0.152</c:v>
                </c:pt>
                <c:pt idx="3040">
                  <c:v>0.16200000000000001</c:v>
                </c:pt>
                <c:pt idx="3041">
                  <c:v>0.17199999999999999</c:v>
                </c:pt>
                <c:pt idx="3042">
                  <c:v>0.182</c:v>
                </c:pt>
                <c:pt idx="3043">
                  <c:v>0.192</c:v>
                </c:pt>
                <c:pt idx="3044">
                  <c:v>0.20200000000000001</c:v>
                </c:pt>
                <c:pt idx="3045">
                  <c:v>0.21199999999999999</c:v>
                </c:pt>
                <c:pt idx="3046">
                  <c:v>0.222</c:v>
                </c:pt>
                <c:pt idx="3047">
                  <c:v>0.23200000000000001</c:v>
                </c:pt>
                <c:pt idx="3048">
                  <c:v>0.24199999999999999</c:v>
                </c:pt>
                <c:pt idx="3049">
                  <c:v>0.251</c:v>
                </c:pt>
                <c:pt idx="3050">
                  <c:v>0.26100000000000001</c:v>
                </c:pt>
                <c:pt idx="3051">
                  <c:v>0.27100000000000002</c:v>
                </c:pt>
                <c:pt idx="3052">
                  <c:v>0.28100000000000003</c:v>
                </c:pt>
                <c:pt idx="3053">
                  <c:v>0.29099999999999998</c:v>
                </c:pt>
                <c:pt idx="3054">
                  <c:v>0.30099999999999999</c:v>
                </c:pt>
                <c:pt idx="3055">
                  <c:v>0.311</c:v>
                </c:pt>
                <c:pt idx="3056">
                  <c:v>0.32100000000000001</c:v>
                </c:pt>
                <c:pt idx="3057">
                  <c:v>0.33100000000000002</c:v>
                </c:pt>
                <c:pt idx="3058">
                  <c:v>0.34100000000000003</c:v>
                </c:pt>
                <c:pt idx="3059">
                  <c:v>0.35099999999999998</c:v>
                </c:pt>
                <c:pt idx="3060">
                  <c:v>0.36099999999999999</c:v>
                </c:pt>
                <c:pt idx="3061">
                  <c:v>0.371</c:v>
                </c:pt>
                <c:pt idx="3062">
                  <c:v>0.38100000000000001</c:v>
                </c:pt>
                <c:pt idx="3063">
                  <c:v>0.39100000000000001</c:v>
                </c:pt>
                <c:pt idx="3064">
                  <c:v>0.40100000000000002</c:v>
                </c:pt>
                <c:pt idx="3065">
                  <c:v>0.41099999999999998</c:v>
                </c:pt>
                <c:pt idx="3066">
                  <c:v>0.42099999999999999</c:v>
                </c:pt>
                <c:pt idx="3067">
                  <c:v>0.43099999999999999</c:v>
                </c:pt>
                <c:pt idx="3068">
                  <c:v>0.441</c:v>
                </c:pt>
                <c:pt idx="3069">
                  <c:v>0.45100000000000001</c:v>
                </c:pt>
                <c:pt idx="3070">
                  <c:v>0.46100000000000002</c:v>
                </c:pt>
                <c:pt idx="3071">
                  <c:v>0.47099999999999997</c:v>
                </c:pt>
                <c:pt idx="3072">
                  <c:v>0.48099999999999998</c:v>
                </c:pt>
                <c:pt idx="3073">
                  <c:v>0.49099999999999999</c:v>
                </c:pt>
                <c:pt idx="3074">
                  <c:v>0.501</c:v>
                </c:pt>
                <c:pt idx="3075">
                  <c:v>0.51100000000000001</c:v>
                </c:pt>
                <c:pt idx="3076">
                  <c:v>0.52100000000000002</c:v>
                </c:pt>
                <c:pt idx="3077">
                  <c:v>0.53100000000000003</c:v>
                </c:pt>
                <c:pt idx="3078">
                  <c:v>0.54100000000000004</c:v>
                </c:pt>
                <c:pt idx="3079">
                  <c:v>0.55100000000000005</c:v>
                </c:pt>
                <c:pt idx="3080">
                  <c:v>0.56100000000000005</c:v>
                </c:pt>
                <c:pt idx="3081">
                  <c:v>0.57099999999999995</c:v>
                </c:pt>
                <c:pt idx="3082">
                  <c:v>0.58099999999999996</c:v>
                </c:pt>
                <c:pt idx="3083">
                  <c:v>0.59099999999999997</c:v>
                </c:pt>
                <c:pt idx="3084">
                  <c:v>0.60099999999999998</c:v>
                </c:pt>
                <c:pt idx="3085">
                  <c:v>0.61099999999999999</c:v>
                </c:pt>
                <c:pt idx="3086">
                  <c:v>0.621</c:v>
                </c:pt>
                <c:pt idx="3087">
                  <c:v>0.63100000000000001</c:v>
                </c:pt>
                <c:pt idx="3088">
                  <c:v>0.64100000000000001</c:v>
                </c:pt>
                <c:pt idx="3089">
                  <c:v>0.65100000000000002</c:v>
                </c:pt>
                <c:pt idx="3090">
                  <c:v>0.66100000000000003</c:v>
                </c:pt>
                <c:pt idx="3091">
                  <c:v>0.67100000000000004</c:v>
                </c:pt>
                <c:pt idx="3092">
                  <c:v>0.68100000000000005</c:v>
                </c:pt>
                <c:pt idx="3093">
                  <c:v>0.69099999999999995</c:v>
                </c:pt>
                <c:pt idx="3094">
                  <c:v>0.70099999999999996</c:v>
                </c:pt>
                <c:pt idx="3095">
                  <c:v>0.71099999999999997</c:v>
                </c:pt>
                <c:pt idx="3096">
                  <c:v>0.72099999999999997</c:v>
                </c:pt>
                <c:pt idx="3097">
                  <c:v>0.73099999999999998</c:v>
                </c:pt>
                <c:pt idx="3098">
                  <c:v>0.74099999999999999</c:v>
                </c:pt>
                <c:pt idx="3099">
                  <c:v>0.751</c:v>
                </c:pt>
                <c:pt idx="3100">
                  <c:v>0.76100000000000001</c:v>
                </c:pt>
                <c:pt idx="3101">
                  <c:v>0.77100000000000002</c:v>
                </c:pt>
                <c:pt idx="3102">
                  <c:v>0.78100000000000003</c:v>
                </c:pt>
                <c:pt idx="3103">
                  <c:v>0.79100000000000004</c:v>
                </c:pt>
                <c:pt idx="3104">
                  <c:v>0.80100000000000005</c:v>
                </c:pt>
                <c:pt idx="3105">
                  <c:v>0.81100000000000005</c:v>
                </c:pt>
                <c:pt idx="3106">
                  <c:v>0.82099999999999995</c:v>
                </c:pt>
                <c:pt idx="3107">
                  <c:v>0.83099999999999996</c:v>
                </c:pt>
                <c:pt idx="3108">
                  <c:v>0.84099999999999997</c:v>
                </c:pt>
                <c:pt idx="3109">
                  <c:v>0.85099999999999998</c:v>
                </c:pt>
                <c:pt idx="3110">
                  <c:v>0.86099999999999999</c:v>
                </c:pt>
                <c:pt idx="3111">
                  <c:v>0.871</c:v>
                </c:pt>
                <c:pt idx="3112">
                  <c:v>0.88100000000000001</c:v>
                </c:pt>
                <c:pt idx="3113">
                  <c:v>0.89100000000000001</c:v>
                </c:pt>
                <c:pt idx="3114">
                  <c:v>0.90100000000000002</c:v>
                </c:pt>
                <c:pt idx="3115">
                  <c:v>0.91100000000000003</c:v>
                </c:pt>
                <c:pt idx="3116">
                  <c:v>0.92100000000000004</c:v>
                </c:pt>
                <c:pt idx="3117">
                  <c:v>0.93100000000000005</c:v>
                </c:pt>
                <c:pt idx="3118">
                  <c:v>0.94099999999999995</c:v>
                </c:pt>
                <c:pt idx="3119">
                  <c:v>0.95099999999999996</c:v>
                </c:pt>
                <c:pt idx="3120">
                  <c:v>0.96099999999999997</c:v>
                </c:pt>
                <c:pt idx="3121">
                  <c:v>0.97099999999999997</c:v>
                </c:pt>
                <c:pt idx="3122">
                  <c:v>0.98099999999999998</c:v>
                </c:pt>
                <c:pt idx="3123">
                  <c:v>0.99099999999999999</c:v>
                </c:pt>
                <c:pt idx="3124">
                  <c:v>1.0009999999999999</c:v>
                </c:pt>
                <c:pt idx="3125">
                  <c:v>1.0109999999999999</c:v>
                </c:pt>
                <c:pt idx="3126">
                  <c:v>1.0209999999999999</c:v>
                </c:pt>
                <c:pt idx="3127">
                  <c:v>1.0309999999999999</c:v>
                </c:pt>
                <c:pt idx="3128">
                  <c:v>1.0409999999999999</c:v>
                </c:pt>
                <c:pt idx="3129">
                  <c:v>1.0509999999999999</c:v>
                </c:pt>
                <c:pt idx="3130">
                  <c:v>1.0609999999999999</c:v>
                </c:pt>
                <c:pt idx="3131">
                  <c:v>1.071</c:v>
                </c:pt>
                <c:pt idx="3132">
                  <c:v>1.081</c:v>
                </c:pt>
                <c:pt idx="3133">
                  <c:v>1.091</c:v>
                </c:pt>
                <c:pt idx="3134">
                  <c:v>1.101</c:v>
                </c:pt>
                <c:pt idx="3135">
                  <c:v>1.111</c:v>
                </c:pt>
                <c:pt idx="3136">
                  <c:v>1.121</c:v>
                </c:pt>
                <c:pt idx="3137">
                  <c:v>1.131</c:v>
                </c:pt>
                <c:pt idx="3138">
                  <c:v>1.141</c:v>
                </c:pt>
                <c:pt idx="3139">
                  <c:v>1.151</c:v>
                </c:pt>
                <c:pt idx="3140">
                  <c:v>1.161</c:v>
                </c:pt>
                <c:pt idx="3141">
                  <c:v>1.171</c:v>
                </c:pt>
                <c:pt idx="3142">
                  <c:v>1.181</c:v>
                </c:pt>
                <c:pt idx="3143">
                  <c:v>1.1910000000000001</c:v>
                </c:pt>
                <c:pt idx="3144">
                  <c:v>1.2010000000000001</c:v>
                </c:pt>
                <c:pt idx="3145">
                  <c:v>1.2110000000000001</c:v>
                </c:pt>
                <c:pt idx="3146">
                  <c:v>1.2210000000000001</c:v>
                </c:pt>
                <c:pt idx="3147">
                  <c:v>1.2310000000000001</c:v>
                </c:pt>
                <c:pt idx="3148">
                  <c:v>1.2410000000000001</c:v>
                </c:pt>
                <c:pt idx="3149">
                  <c:v>1.2509999999999999</c:v>
                </c:pt>
                <c:pt idx="3150">
                  <c:v>1.2609999999999999</c:v>
                </c:pt>
                <c:pt idx="3151">
                  <c:v>1.2709999999999999</c:v>
                </c:pt>
                <c:pt idx="3152">
                  <c:v>1.2809999999999999</c:v>
                </c:pt>
                <c:pt idx="3153">
                  <c:v>1.2909999999999999</c:v>
                </c:pt>
                <c:pt idx="3154">
                  <c:v>1.3009999999999999</c:v>
                </c:pt>
                <c:pt idx="3155">
                  <c:v>1.3109999999999999</c:v>
                </c:pt>
                <c:pt idx="3156">
                  <c:v>1.321</c:v>
                </c:pt>
                <c:pt idx="3157">
                  <c:v>1.331</c:v>
                </c:pt>
                <c:pt idx="3158">
                  <c:v>1.341</c:v>
                </c:pt>
                <c:pt idx="3159">
                  <c:v>1.351</c:v>
                </c:pt>
                <c:pt idx="3160">
                  <c:v>1.361</c:v>
                </c:pt>
                <c:pt idx="3161">
                  <c:v>1.371</c:v>
                </c:pt>
                <c:pt idx="3162">
                  <c:v>1.381</c:v>
                </c:pt>
                <c:pt idx="3163">
                  <c:v>1.391</c:v>
                </c:pt>
                <c:pt idx="3164">
                  <c:v>1.401</c:v>
                </c:pt>
                <c:pt idx="3165">
                  <c:v>1.411</c:v>
                </c:pt>
                <c:pt idx="3166">
                  <c:v>1.421</c:v>
                </c:pt>
                <c:pt idx="3167">
                  <c:v>1.431</c:v>
                </c:pt>
                <c:pt idx="3168">
                  <c:v>1.4410000000000001</c:v>
                </c:pt>
                <c:pt idx="3169">
                  <c:v>1.4510000000000001</c:v>
                </c:pt>
                <c:pt idx="3170">
                  <c:v>1.4610000000000001</c:v>
                </c:pt>
                <c:pt idx="3171">
                  <c:v>1.4710000000000001</c:v>
                </c:pt>
                <c:pt idx="3172">
                  <c:v>1.4810000000000001</c:v>
                </c:pt>
                <c:pt idx="3173">
                  <c:v>1.4910000000000001</c:v>
                </c:pt>
                <c:pt idx="3174">
                  <c:v>1.5009999999999999</c:v>
                </c:pt>
                <c:pt idx="3175">
                  <c:v>1.5109999999999999</c:v>
                </c:pt>
                <c:pt idx="3176">
                  <c:v>1.5209999999999999</c:v>
                </c:pt>
                <c:pt idx="3177">
                  <c:v>1.5309999999999999</c:v>
                </c:pt>
                <c:pt idx="3178">
                  <c:v>1.5409999999999999</c:v>
                </c:pt>
                <c:pt idx="3179">
                  <c:v>1.5509999999999999</c:v>
                </c:pt>
                <c:pt idx="3180">
                  <c:v>1.5609999999999999</c:v>
                </c:pt>
                <c:pt idx="3181">
                  <c:v>1.571</c:v>
                </c:pt>
                <c:pt idx="3182">
                  <c:v>1.581</c:v>
                </c:pt>
                <c:pt idx="3183">
                  <c:v>1.591</c:v>
                </c:pt>
                <c:pt idx="3184">
                  <c:v>1.601</c:v>
                </c:pt>
                <c:pt idx="3185">
                  <c:v>1.611</c:v>
                </c:pt>
                <c:pt idx="3186">
                  <c:v>1.621</c:v>
                </c:pt>
                <c:pt idx="3187">
                  <c:v>1.631</c:v>
                </c:pt>
                <c:pt idx="3188">
                  <c:v>1.641</c:v>
                </c:pt>
                <c:pt idx="3189">
                  <c:v>1.651</c:v>
                </c:pt>
                <c:pt idx="3190">
                  <c:v>1.661</c:v>
                </c:pt>
                <c:pt idx="3191">
                  <c:v>1.671</c:v>
                </c:pt>
                <c:pt idx="3192">
                  <c:v>1.681</c:v>
                </c:pt>
                <c:pt idx="3193">
                  <c:v>1.6910000000000001</c:v>
                </c:pt>
                <c:pt idx="3194">
                  <c:v>1.7010000000000001</c:v>
                </c:pt>
                <c:pt idx="3195">
                  <c:v>1.7110000000000001</c:v>
                </c:pt>
                <c:pt idx="3196">
                  <c:v>1.7210000000000001</c:v>
                </c:pt>
                <c:pt idx="3197">
                  <c:v>1.7310000000000001</c:v>
                </c:pt>
                <c:pt idx="3198">
                  <c:v>1.7410000000000001</c:v>
                </c:pt>
                <c:pt idx="3199">
                  <c:v>1.7509999999999999</c:v>
                </c:pt>
                <c:pt idx="3200">
                  <c:v>1.7609999999999999</c:v>
                </c:pt>
                <c:pt idx="3201">
                  <c:v>1.7709999999999999</c:v>
                </c:pt>
                <c:pt idx="3202">
                  <c:v>1.7809999999999999</c:v>
                </c:pt>
                <c:pt idx="3203">
                  <c:v>1.7909999999999999</c:v>
                </c:pt>
                <c:pt idx="3204">
                  <c:v>1.8009999999999999</c:v>
                </c:pt>
                <c:pt idx="3205">
                  <c:v>1.8109999999999999</c:v>
                </c:pt>
                <c:pt idx="3206">
                  <c:v>1.821</c:v>
                </c:pt>
                <c:pt idx="3207">
                  <c:v>1.831</c:v>
                </c:pt>
                <c:pt idx="3208">
                  <c:v>1.841</c:v>
                </c:pt>
                <c:pt idx="3209">
                  <c:v>1.851</c:v>
                </c:pt>
                <c:pt idx="3210">
                  <c:v>1.861</c:v>
                </c:pt>
                <c:pt idx="3211">
                  <c:v>1.871</c:v>
                </c:pt>
                <c:pt idx="3212">
                  <c:v>1.881</c:v>
                </c:pt>
                <c:pt idx="3213">
                  <c:v>1.891</c:v>
                </c:pt>
                <c:pt idx="3214">
                  <c:v>1.901</c:v>
                </c:pt>
                <c:pt idx="3215">
                  <c:v>1.911</c:v>
                </c:pt>
                <c:pt idx="3216">
                  <c:v>1.921</c:v>
                </c:pt>
                <c:pt idx="3217">
                  <c:v>1.931</c:v>
                </c:pt>
                <c:pt idx="3218">
                  <c:v>1.9410000000000001</c:v>
                </c:pt>
                <c:pt idx="3219">
                  <c:v>1.9510000000000001</c:v>
                </c:pt>
                <c:pt idx="3220">
                  <c:v>1.9610000000000001</c:v>
                </c:pt>
                <c:pt idx="3221">
                  <c:v>1.9710000000000001</c:v>
                </c:pt>
                <c:pt idx="3222">
                  <c:v>1.9810000000000001</c:v>
                </c:pt>
                <c:pt idx="3223">
                  <c:v>1.9910000000000001</c:v>
                </c:pt>
                <c:pt idx="3224">
                  <c:v>2.0009999999999999</c:v>
                </c:pt>
                <c:pt idx="3225">
                  <c:v>2.0110000000000001</c:v>
                </c:pt>
                <c:pt idx="3226">
                  <c:v>2.0209999999999999</c:v>
                </c:pt>
                <c:pt idx="3227">
                  <c:v>2.0310000000000001</c:v>
                </c:pt>
                <c:pt idx="3228">
                  <c:v>2.0409999999999999</c:v>
                </c:pt>
                <c:pt idx="3229">
                  <c:v>2.0510000000000002</c:v>
                </c:pt>
                <c:pt idx="3230">
                  <c:v>2.0609999999999999</c:v>
                </c:pt>
                <c:pt idx="3231">
                  <c:v>2.0710000000000002</c:v>
                </c:pt>
                <c:pt idx="3232">
                  <c:v>2.081</c:v>
                </c:pt>
                <c:pt idx="3233">
                  <c:v>2.0910000000000002</c:v>
                </c:pt>
                <c:pt idx="3234">
                  <c:v>2.101</c:v>
                </c:pt>
                <c:pt idx="3235">
                  <c:v>2.1110000000000002</c:v>
                </c:pt>
                <c:pt idx="3236">
                  <c:v>2.121</c:v>
                </c:pt>
                <c:pt idx="3237">
                  <c:v>2.1309999999999998</c:v>
                </c:pt>
                <c:pt idx="3238">
                  <c:v>2.141</c:v>
                </c:pt>
                <c:pt idx="3239">
                  <c:v>2.1509999999999998</c:v>
                </c:pt>
                <c:pt idx="3240">
                  <c:v>2.161</c:v>
                </c:pt>
                <c:pt idx="3241">
                  <c:v>2.1709999999999998</c:v>
                </c:pt>
                <c:pt idx="3242">
                  <c:v>2.181</c:v>
                </c:pt>
                <c:pt idx="3243">
                  <c:v>2.1909999999999998</c:v>
                </c:pt>
                <c:pt idx="3244">
                  <c:v>2.2010000000000001</c:v>
                </c:pt>
                <c:pt idx="3245">
                  <c:v>2.2109999999999999</c:v>
                </c:pt>
                <c:pt idx="3246">
                  <c:v>2.2210000000000001</c:v>
                </c:pt>
                <c:pt idx="3247">
                  <c:v>2.2309999999999999</c:v>
                </c:pt>
                <c:pt idx="3248">
                  <c:v>2.2410000000000001</c:v>
                </c:pt>
                <c:pt idx="3249">
                  <c:v>2.2509999999999999</c:v>
                </c:pt>
                <c:pt idx="3250">
                  <c:v>2.2610000000000001</c:v>
                </c:pt>
                <c:pt idx="3251">
                  <c:v>2.2709999999999999</c:v>
                </c:pt>
                <c:pt idx="3252">
                  <c:v>2.2810000000000001</c:v>
                </c:pt>
                <c:pt idx="3253">
                  <c:v>2.2909999999999999</c:v>
                </c:pt>
                <c:pt idx="3254">
                  <c:v>2.3010000000000002</c:v>
                </c:pt>
                <c:pt idx="3255">
                  <c:v>2.3109999999999999</c:v>
                </c:pt>
                <c:pt idx="3256">
                  <c:v>2.3210000000000002</c:v>
                </c:pt>
                <c:pt idx="3257">
                  <c:v>2.331</c:v>
                </c:pt>
                <c:pt idx="3258">
                  <c:v>2.3410000000000002</c:v>
                </c:pt>
                <c:pt idx="3259">
                  <c:v>2.351</c:v>
                </c:pt>
                <c:pt idx="3260">
                  <c:v>2.3610000000000002</c:v>
                </c:pt>
                <c:pt idx="3261">
                  <c:v>2.371</c:v>
                </c:pt>
                <c:pt idx="3262">
                  <c:v>2.3809999999999998</c:v>
                </c:pt>
                <c:pt idx="3263">
                  <c:v>2.391</c:v>
                </c:pt>
                <c:pt idx="3264">
                  <c:v>2.4009999999999998</c:v>
                </c:pt>
                <c:pt idx="3265">
                  <c:v>2.411</c:v>
                </c:pt>
                <c:pt idx="3266">
                  <c:v>2.4209999999999998</c:v>
                </c:pt>
                <c:pt idx="3267">
                  <c:v>2.431</c:v>
                </c:pt>
                <c:pt idx="3268">
                  <c:v>2.4409999999999998</c:v>
                </c:pt>
                <c:pt idx="3269">
                  <c:v>2.4510000000000001</c:v>
                </c:pt>
                <c:pt idx="3270">
                  <c:v>2.4609999999999999</c:v>
                </c:pt>
                <c:pt idx="3271">
                  <c:v>2.4710000000000001</c:v>
                </c:pt>
                <c:pt idx="3272">
                  <c:v>2.4809999999999999</c:v>
                </c:pt>
                <c:pt idx="3273">
                  <c:v>2.4910000000000001</c:v>
                </c:pt>
                <c:pt idx="3274">
                  <c:v>2.5009999999999999</c:v>
                </c:pt>
                <c:pt idx="3275">
                  <c:v>2.5110000000000001</c:v>
                </c:pt>
                <c:pt idx="3276">
                  <c:v>2.5209999999999999</c:v>
                </c:pt>
                <c:pt idx="3277">
                  <c:v>2.5310000000000001</c:v>
                </c:pt>
                <c:pt idx="3278">
                  <c:v>2.5409999999999999</c:v>
                </c:pt>
                <c:pt idx="3279">
                  <c:v>2.5510000000000002</c:v>
                </c:pt>
                <c:pt idx="3280">
                  <c:v>2.5609999999999999</c:v>
                </c:pt>
                <c:pt idx="3281">
                  <c:v>2.5710000000000002</c:v>
                </c:pt>
                <c:pt idx="3282">
                  <c:v>2.581</c:v>
                </c:pt>
                <c:pt idx="3283">
                  <c:v>2.5910000000000002</c:v>
                </c:pt>
                <c:pt idx="3284">
                  <c:v>2.601</c:v>
                </c:pt>
                <c:pt idx="3285">
                  <c:v>2.6110000000000002</c:v>
                </c:pt>
                <c:pt idx="3286">
                  <c:v>2.621</c:v>
                </c:pt>
                <c:pt idx="3287">
                  <c:v>2.6309999999999998</c:v>
                </c:pt>
                <c:pt idx="3288">
                  <c:v>2.641</c:v>
                </c:pt>
                <c:pt idx="3289">
                  <c:v>2.6509999999999998</c:v>
                </c:pt>
                <c:pt idx="3290">
                  <c:v>2.661</c:v>
                </c:pt>
                <c:pt idx="3291">
                  <c:v>2.6709999999999998</c:v>
                </c:pt>
                <c:pt idx="3292">
                  <c:v>2.681</c:v>
                </c:pt>
                <c:pt idx="3293">
                  <c:v>2.6909999999999998</c:v>
                </c:pt>
                <c:pt idx="3294">
                  <c:v>2.7010000000000001</c:v>
                </c:pt>
                <c:pt idx="3295">
                  <c:v>2.7109999999999999</c:v>
                </c:pt>
                <c:pt idx="3296">
                  <c:v>2.7210000000000001</c:v>
                </c:pt>
                <c:pt idx="3297">
                  <c:v>2.7309999999999999</c:v>
                </c:pt>
                <c:pt idx="3298">
                  <c:v>2.7410000000000001</c:v>
                </c:pt>
                <c:pt idx="3299">
                  <c:v>2.7509999999999999</c:v>
                </c:pt>
                <c:pt idx="3300">
                  <c:v>2.7610000000000001</c:v>
                </c:pt>
                <c:pt idx="3301">
                  <c:v>2.7709999999999999</c:v>
                </c:pt>
                <c:pt idx="3302">
                  <c:v>2.7810000000000001</c:v>
                </c:pt>
                <c:pt idx="3303">
                  <c:v>2.7909999999999999</c:v>
                </c:pt>
                <c:pt idx="3304">
                  <c:v>2.8010000000000002</c:v>
                </c:pt>
                <c:pt idx="3305">
                  <c:v>2.8109999999999999</c:v>
                </c:pt>
                <c:pt idx="3306">
                  <c:v>2.8210000000000002</c:v>
                </c:pt>
                <c:pt idx="3307">
                  <c:v>2.831</c:v>
                </c:pt>
                <c:pt idx="3308">
                  <c:v>2.8410000000000002</c:v>
                </c:pt>
                <c:pt idx="3309">
                  <c:v>2.851</c:v>
                </c:pt>
                <c:pt idx="3310">
                  <c:v>2.8610000000000002</c:v>
                </c:pt>
                <c:pt idx="3311">
                  <c:v>2.871</c:v>
                </c:pt>
                <c:pt idx="3312">
                  <c:v>2.8809999999999998</c:v>
                </c:pt>
                <c:pt idx="3313">
                  <c:v>2.891</c:v>
                </c:pt>
                <c:pt idx="3314">
                  <c:v>2.9009999999999998</c:v>
                </c:pt>
                <c:pt idx="3315">
                  <c:v>2.911</c:v>
                </c:pt>
                <c:pt idx="3316">
                  <c:v>2.9209999999999998</c:v>
                </c:pt>
                <c:pt idx="3317">
                  <c:v>2.931</c:v>
                </c:pt>
                <c:pt idx="3318">
                  <c:v>2.9409999999999998</c:v>
                </c:pt>
                <c:pt idx="3319">
                  <c:v>2.9510000000000001</c:v>
                </c:pt>
                <c:pt idx="3320">
                  <c:v>2.9609999999999999</c:v>
                </c:pt>
                <c:pt idx="3321">
                  <c:v>2.9710000000000001</c:v>
                </c:pt>
                <c:pt idx="3322">
                  <c:v>2.9809999999999999</c:v>
                </c:pt>
                <c:pt idx="3323">
                  <c:v>2.9910000000000001</c:v>
                </c:pt>
                <c:pt idx="3324">
                  <c:v>3.0009999999999999</c:v>
                </c:pt>
                <c:pt idx="3325">
                  <c:v>3.0110000000000001</c:v>
                </c:pt>
                <c:pt idx="3326">
                  <c:v>3.0209999999999999</c:v>
                </c:pt>
                <c:pt idx="3327">
                  <c:v>3.0310000000000001</c:v>
                </c:pt>
                <c:pt idx="3328">
                  <c:v>3.0409999999999999</c:v>
                </c:pt>
                <c:pt idx="3329">
                  <c:v>3.0510000000000002</c:v>
                </c:pt>
                <c:pt idx="3330">
                  <c:v>3.0609999999999999</c:v>
                </c:pt>
                <c:pt idx="3331">
                  <c:v>3.0710000000000002</c:v>
                </c:pt>
                <c:pt idx="3332">
                  <c:v>3.081</c:v>
                </c:pt>
                <c:pt idx="3333">
                  <c:v>3.0910000000000002</c:v>
                </c:pt>
                <c:pt idx="3334">
                  <c:v>3.101</c:v>
                </c:pt>
                <c:pt idx="3335">
                  <c:v>3.1110000000000002</c:v>
                </c:pt>
                <c:pt idx="3336">
                  <c:v>3.121</c:v>
                </c:pt>
                <c:pt idx="3337">
                  <c:v>3.1309999999999998</c:v>
                </c:pt>
                <c:pt idx="3338">
                  <c:v>3.141</c:v>
                </c:pt>
                <c:pt idx="3339">
                  <c:v>3.1509999999999998</c:v>
                </c:pt>
                <c:pt idx="3340">
                  <c:v>3.161</c:v>
                </c:pt>
                <c:pt idx="3341">
                  <c:v>3.1709999999999998</c:v>
                </c:pt>
                <c:pt idx="3342">
                  <c:v>3.181</c:v>
                </c:pt>
                <c:pt idx="3343">
                  <c:v>3.1909999999999998</c:v>
                </c:pt>
                <c:pt idx="3344">
                  <c:v>3.2010000000000001</c:v>
                </c:pt>
                <c:pt idx="3345">
                  <c:v>3.2109999999999999</c:v>
                </c:pt>
                <c:pt idx="3346">
                  <c:v>3.2210000000000001</c:v>
                </c:pt>
                <c:pt idx="3347">
                  <c:v>3.2309999999999999</c:v>
                </c:pt>
                <c:pt idx="3348">
                  <c:v>3.2410000000000001</c:v>
                </c:pt>
                <c:pt idx="3349">
                  <c:v>3.2509999999999999</c:v>
                </c:pt>
                <c:pt idx="3350">
                  <c:v>3.2610000000000001</c:v>
                </c:pt>
                <c:pt idx="3351">
                  <c:v>3.2709999999999999</c:v>
                </c:pt>
                <c:pt idx="3352">
                  <c:v>3.2810000000000001</c:v>
                </c:pt>
                <c:pt idx="3353">
                  <c:v>3.2909999999999999</c:v>
                </c:pt>
                <c:pt idx="3354">
                  <c:v>3.3010000000000002</c:v>
                </c:pt>
                <c:pt idx="3355">
                  <c:v>3.3109999999999999</c:v>
                </c:pt>
                <c:pt idx="3356">
                  <c:v>3.3210000000000002</c:v>
                </c:pt>
                <c:pt idx="3357">
                  <c:v>3.331</c:v>
                </c:pt>
                <c:pt idx="3358">
                  <c:v>3.3410000000000002</c:v>
                </c:pt>
                <c:pt idx="3359">
                  <c:v>3.351</c:v>
                </c:pt>
                <c:pt idx="3360">
                  <c:v>3.3610000000000002</c:v>
                </c:pt>
                <c:pt idx="3361">
                  <c:v>3.371</c:v>
                </c:pt>
                <c:pt idx="3362">
                  <c:v>3.3809999999999998</c:v>
                </c:pt>
                <c:pt idx="3363">
                  <c:v>3.391</c:v>
                </c:pt>
                <c:pt idx="3364">
                  <c:v>3.4009999999999998</c:v>
                </c:pt>
                <c:pt idx="3365">
                  <c:v>3.411</c:v>
                </c:pt>
                <c:pt idx="3366">
                  <c:v>3.4209999999999998</c:v>
                </c:pt>
                <c:pt idx="3367">
                  <c:v>3.431</c:v>
                </c:pt>
                <c:pt idx="3368">
                  <c:v>3.4409999999999998</c:v>
                </c:pt>
                <c:pt idx="3369">
                  <c:v>3.4510000000000001</c:v>
                </c:pt>
                <c:pt idx="3370">
                  <c:v>3.4609999999999999</c:v>
                </c:pt>
                <c:pt idx="3371">
                  <c:v>3.4710000000000001</c:v>
                </c:pt>
                <c:pt idx="3372">
                  <c:v>3.4809999999999999</c:v>
                </c:pt>
                <c:pt idx="3373">
                  <c:v>3.4910000000000001</c:v>
                </c:pt>
                <c:pt idx="3374">
                  <c:v>3.5009999999999999</c:v>
                </c:pt>
                <c:pt idx="3375">
                  <c:v>3.5110000000000001</c:v>
                </c:pt>
                <c:pt idx="3376">
                  <c:v>3.5209999999999999</c:v>
                </c:pt>
                <c:pt idx="3377">
                  <c:v>3.5310000000000001</c:v>
                </c:pt>
                <c:pt idx="3378">
                  <c:v>3.5409999999999999</c:v>
                </c:pt>
                <c:pt idx="3379">
                  <c:v>3.5510000000000002</c:v>
                </c:pt>
                <c:pt idx="3380">
                  <c:v>3.5609999999999999</c:v>
                </c:pt>
                <c:pt idx="3381">
                  <c:v>3.5710000000000002</c:v>
                </c:pt>
                <c:pt idx="3382">
                  <c:v>3.581</c:v>
                </c:pt>
                <c:pt idx="3383">
                  <c:v>3.5910000000000002</c:v>
                </c:pt>
                <c:pt idx="3384">
                  <c:v>3.601</c:v>
                </c:pt>
                <c:pt idx="3385">
                  <c:v>3.6110000000000002</c:v>
                </c:pt>
                <c:pt idx="3386">
                  <c:v>3.621</c:v>
                </c:pt>
                <c:pt idx="3387">
                  <c:v>3.6309999999999998</c:v>
                </c:pt>
                <c:pt idx="3388">
                  <c:v>3.641</c:v>
                </c:pt>
                <c:pt idx="3389">
                  <c:v>3.6509999999999998</c:v>
                </c:pt>
                <c:pt idx="3390">
                  <c:v>3.661</c:v>
                </c:pt>
                <c:pt idx="3391">
                  <c:v>3.6709999999999998</c:v>
                </c:pt>
                <c:pt idx="3392">
                  <c:v>3.681</c:v>
                </c:pt>
                <c:pt idx="3393">
                  <c:v>3.6909999999999998</c:v>
                </c:pt>
                <c:pt idx="3394">
                  <c:v>3.7010000000000001</c:v>
                </c:pt>
                <c:pt idx="3395">
                  <c:v>3.7109999999999999</c:v>
                </c:pt>
                <c:pt idx="3396">
                  <c:v>3.7210000000000001</c:v>
                </c:pt>
                <c:pt idx="3397">
                  <c:v>3.7309999999999999</c:v>
                </c:pt>
                <c:pt idx="3398">
                  <c:v>3.7410000000000001</c:v>
                </c:pt>
                <c:pt idx="3399">
                  <c:v>3.7509999999999999</c:v>
                </c:pt>
                <c:pt idx="3400">
                  <c:v>3.7610000000000001</c:v>
                </c:pt>
                <c:pt idx="3401">
                  <c:v>3.7709999999999999</c:v>
                </c:pt>
                <c:pt idx="3402">
                  <c:v>3.7810000000000001</c:v>
                </c:pt>
                <c:pt idx="3403">
                  <c:v>3.7909999999999999</c:v>
                </c:pt>
                <c:pt idx="3404">
                  <c:v>3.8010000000000002</c:v>
                </c:pt>
                <c:pt idx="3405">
                  <c:v>3.8109999999999999</c:v>
                </c:pt>
                <c:pt idx="3406">
                  <c:v>3.8210000000000002</c:v>
                </c:pt>
                <c:pt idx="3407">
                  <c:v>3.831</c:v>
                </c:pt>
                <c:pt idx="3408">
                  <c:v>3.8410000000000002</c:v>
                </c:pt>
                <c:pt idx="3409">
                  <c:v>3.851</c:v>
                </c:pt>
                <c:pt idx="3410">
                  <c:v>3.8610000000000002</c:v>
                </c:pt>
                <c:pt idx="3411">
                  <c:v>3.871</c:v>
                </c:pt>
                <c:pt idx="3412">
                  <c:v>3.8809999999999998</c:v>
                </c:pt>
                <c:pt idx="3413">
                  <c:v>3.891</c:v>
                </c:pt>
                <c:pt idx="3414">
                  <c:v>3.9009999999999998</c:v>
                </c:pt>
                <c:pt idx="3415">
                  <c:v>3.911</c:v>
                </c:pt>
                <c:pt idx="3416">
                  <c:v>3.9209999999999998</c:v>
                </c:pt>
                <c:pt idx="3417">
                  <c:v>3.931</c:v>
                </c:pt>
                <c:pt idx="3418">
                  <c:v>3.9409999999999998</c:v>
                </c:pt>
                <c:pt idx="3419">
                  <c:v>3.9510000000000001</c:v>
                </c:pt>
                <c:pt idx="3420">
                  <c:v>3.9609999999999999</c:v>
                </c:pt>
                <c:pt idx="3421">
                  <c:v>3.9710000000000001</c:v>
                </c:pt>
                <c:pt idx="3422">
                  <c:v>3.9809999999999999</c:v>
                </c:pt>
                <c:pt idx="3423">
                  <c:v>3.9910000000000001</c:v>
                </c:pt>
                <c:pt idx="3424">
                  <c:v>4.0010000000000003</c:v>
                </c:pt>
                <c:pt idx="3425">
                  <c:v>4.0110000000000001</c:v>
                </c:pt>
                <c:pt idx="3426">
                  <c:v>4.0209999999999999</c:v>
                </c:pt>
                <c:pt idx="3427">
                  <c:v>4.0309999999999997</c:v>
                </c:pt>
                <c:pt idx="3428">
                  <c:v>4.0410000000000004</c:v>
                </c:pt>
                <c:pt idx="3429">
                  <c:v>4.0510000000000002</c:v>
                </c:pt>
                <c:pt idx="3430">
                  <c:v>4.0609999999999999</c:v>
                </c:pt>
                <c:pt idx="3431">
                  <c:v>4.0709999999999997</c:v>
                </c:pt>
                <c:pt idx="3432">
                  <c:v>4.0810000000000004</c:v>
                </c:pt>
                <c:pt idx="3433">
                  <c:v>4.0910000000000002</c:v>
                </c:pt>
                <c:pt idx="3434">
                  <c:v>4.101</c:v>
                </c:pt>
                <c:pt idx="3435">
                  <c:v>4.1109999999999998</c:v>
                </c:pt>
                <c:pt idx="3436">
                  <c:v>4.1210000000000004</c:v>
                </c:pt>
                <c:pt idx="3437">
                  <c:v>4.1310000000000002</c:v>
                </c:pt>
                <c:pt idx="3438">
                  <c:v>4.141</c:v>
                </c:pt>
                <c:pt idx="3439">
                  <c:v>4.1509999999999998</c:v>
                </c:pt>
                <c:pt idx="3440">
                  <c:v>4.1609999999999996</c:v>
                </c:pt>
                <c:pt idx="3441">
                  <c:v>4.1710000000000003</c:v>
                </c:pt>
                <c:pt idx="3442">
                  <c:v>4.181</c:v>
                </c:pt>
                <c:pt idx="3443">
                  <c:v>4.1909999999999998</c:v>
                </c:pt>
                <c:pt idx="3444">
                  <c:v>4.2009999999999996</c:v>
                </c:pt>
                <c:pt idx="3445">
                  <c:v>4.2110000000000003</c:v>
                </c:pt>
                <c:pt idx="3446">
                  <c:v>4.2210000000000001</c:v>
                </c:pt>
                <c:pt idx="3447">
                  <c:v>4.2309999999999999</c:v>
                </c:pt>
                <c:pt idx="3448">
                  <c:v>4.2409999999999997</c:v>
                </c:pt>
                <c:pt idx="3449">
                  <c:v>4.2510000000000003</c:v>
                </c:pt>
                <c:pt idx="3450">
                  <c:v>4.2610000000000001</c:v>
                </c:pt>
                <c:pt idx="3451">
                  <c:v>4.2709999999999999</c:v>
                </c:pt>
                <c:pt idx="3452">
                  <c:v>4.2809999999999997</c:v>
                </c:pt>
                <c:pt idx="3453">
                  <c:v>4.2910000000000004</c:v>
                </c:pt>
                <c:pt idx="3454">
                  <c:v>4.3010000000000002</c:v>
                </c:pt>
                <c:pt idx="3455">
                  <c:v>4.3109999999999999</c:v>
                </c:pt>
                <c:pt idx="3456">
                  <c:v>4.3209999999999997</c:v>
                </c:pt>
                <c:pt idx="3457">
                  <c:v>4.3310000000000004</c:v>
                </c:pt>
                <c:pt idx="3458">
                  <c:v>4.3410000000000002</c:v>
                </c:pt>
                <c:pt idx="3459">
                  <c:v>4.351</c:v>
                </c:pt>
                <c:pt idx="3460">
                  <c:v>4.3609999999999998</c:v>
                </c:pt>
                <c:pt idx="3461">
                  <c:v>4.3710000000000004</c:v>
                </c:pt>
                <c:pt idx="3462">
                  <c:v>4.3810000000000002</c:v>
                </c:pt>
                <c:pt idx="3463">
                  <c:v>4.391</c:v>
                </c:pt>
                <c:pt idx="3464">
                  <c:v>4.4009999999999998</c:v>
                </c:pt>
                <c:pt idx="3465">
                  <c:v>4.4109999999999996</c:v>
                </c:pt>
                <c:pt idx="3466">
                  <c:v>4.4210000000000003</c:v>
                </c:pt>
                <c:pt idx="3467">
                  <c:v>4.431</c:v>
                </c:pt>
                <c:pt idx="3468">
                  <c:v>4.4409999999999998</c:v>
                </c:pt>
                <c:pt idx="3469">
                  <c:v>4.4509999999999996</c:v>
                </c:pt>
                <c:pt idx="3470">
                  <c:v>4.4610000000000003</c:v>
                </c:pt>
                <c:pt idx="3471">
                  <c:v>4.4710000000000001</c:v>
                </c:pt>
                <c:pt idx="3472">
                  <c:v>4.4809999999999999</c:v>
                </c:pt>
                <c:pt idx="3473">
                  <c:v>4.4909999999999997</c:v>
                </c:pt>
                <c:pt idx="3474">
                  <c:v>4.5010000000000003</c:v>
                </c:pt>
                <c:pt idx="3475">
                  <c:v>4.5110000000000001</c:v>
                </c:pt>
                <c:pt idx="3476">
                  <c:v>4.5209999999999999</c:v>
                </c:pt>
                <c:pt idx="3477">
                  <c:v>4.5309999999999997</c:v>
                </c:pt>
                <c:pt idx="3478">
                  <c:v>4.5410000000000004</c:v>
                </c:pt>
                <c:pt idx="3479">
                  <c:v>4.5510000000000002</c:v>
                </c:pt>
                <c:pt idx="3480">
                  <c:v>4.5609999999999999</c:v>
                </c:pt>
                <c:pt idx="3481">
                  <c:v>4.5709999999999997</c:v>
                </c:pt>
                <c:pt idx="3482">
                  <c:v>4.5810000000000004</c:v>
                </c:pt>
                <c:pt idx="3483">
                  <c:v>4.5910000000000002</c:v>
                </c:pt>
                <c:pt idx="3484">
                  <c:v>4.601</c:v>
                </c:pt>
                <c:pt idx="3485">
                  <c:v>4.6109999999999998</c:v>
                </c:pt>
                <c:pt idx="3486">
                  <c:v>4.6210000000000004</c:v>
                </c:pt>
                <c:pt idx="3487">
                  <c:v>4.6310000000000002</c:v>
                </c:pt>
                <c:pt idx="3488">
                  <c:v>4.641</c:v>
                </c:pt>
                <c:pt idx="3489">
                  <c:v>4.6509999999999998</c:v>
                </c:pt>
                <c:pt idx="3490">
                  <c:v>4.6609999999999996</c:v>
                </c:pt>
                <c:pt idx="3491">
                  <c:v>4.6710000000000003</c:v>
                </c:pt>
                <c:pt idx="3492">
                  <c:v>4.681</c:v>
                </c:pt>
                <c:pt idx="3493">
                  <c:v>4.6909999999999998</c:v>
                </c:pt>
                <c:pt idx="3494">
                  <c:v>4.7009999999999996</c:v>
                </c:pt>
                <c:pt idx="3495">
                  <c:v>4.7110000000000003</c:v>
                </c:pt>
                <c:pt idx="3496">
                  <c:v>4.7210000000000001</c:v>
                </c:pt>
                <c:pt idx="3497">
                  <c:v>4.7309999999999999</c:v>
                </c:pt>
                <c:pt idx="3498">
                  <c:v>4.7409999999999997</c:v>
                </c:pt>
                <c:pt idx="3499">
                  <c:v>4.7510000000000003</c:v>
                </c:pt>
                <c:pt idx="3500">
                  <c:v>4.7610000000000001</c:v>
                </c:pt>
                <c:pt idx="3501">
                  <c:v>4.7709999999999999</c:v>
                </c:pt>
                <c:pt idx="3502">
                  <c:v>4.7809999999999997</c:v>
                </c:pt>
                <c:pt idx="3503">
                  <c:v>4.7910000000000004</c:v>
                </c:pt>
                <c:pt idx="3504">
                  <c:v>4.8010000000000002</c:v>
                </c:pt>
                <c:pt idx="3505">
                  <c:v>4.8109999999999999</c:v>
                </c:pt>
                <c:pt idx="3506">
                  <c:v>4.8209999999999997</c:v>
                </c:pt>
                <c:pt idx="3507">
                  <c:v>4.8310000000000004</c:v>
                </c:pt>
                <c:pt idx="3508">
                  <c:v>4.8410000000000002</c:v>
                </c:pt>
                <c:pt idx="3509">
                  <c:v>4.851</c:v>
                </c:pt>
                <c:pt idx="3510">
                  <c:v>4.8609999999999998</c:v>
                </c:pt>
                <c:pt idx="3511">
                  <c:v>4.8710000000000004</c:v>
                </c:pt>
                <c:pt idx="3512">
                  <c:v>4.8810000000000002</c:v>
                </c:pt>
                <c:pt idx="3513">
                  <c:v>4.891</c:v>
                </c:pt>
                <c:pt idx="3514">
                  <c:v>4.9009999999999998</c:v>
                </c:pt>
                <c:pt idx="3515">
                  <c:v>4.9109999999999996</c:v>
                </c:pt>
                <c:pt idx="3516">
                  <c:v>4.9210000000000003</c:v>
                </c:pt>
                <c:pt idx="3517">
                  <c:v>4.931</c:v>
                </c:pt>
                <c:pt idx="3518">
                  <c:v>4.9409999999999998</c:v>
                </c:pt>
                <c:pt idx="3519">
                  <c:v>4.9509999999999996</c:v>
                </c:pt>
                <c:pt idx="3520">
                  <c:v>4.9610000000000003</c:v>
                </c:pt>
                <c:pt idx="3521">
                  <c:v>4.9710000000000001</c:v>
                </c:pt>
                <c:pt idx="3522">
                  <c:v>4.9809999999999999</c:v>
                </c:pt>
                <c:pt idx="3523">
                  <c:v>4.9909999999999997</c:v>
                </c:pt>
                <c:pt idx="3524">
                  <c:v>5.0010000000000003</c:v>
                </c:pt>
                <c:pt idx="3525">
                  <c:v>5.0110000000000001</c:v>
                </c:pt>
                <c:pt idx="3526">
                  <c:v>5.0209999999999999</c:v>
                </c:pt>
                <c:pt idx="3527">
                  <c:v>5.0309999999999997</c:v>
                </c:pt>
                <c:pt idx="3528">
                  <c:v>5.0410000000000004</c:v>
                </c:pt>
                <c:pt idx="3529">
                  <c:v>5.0510000000000002</c:v>
                </c:pt>
                <c:pt idx="3530">
                  <c:v>5.0609999999999999</c:v>
                </c:pt>
                <c:pt idx="3531">
                  <c:v>5.0709999999999997</c:v>
                </c:pt>
                <c:pt idx="3532">
                  <c:v>5.0810000000000004</c:v>
                </c:pt>
                <c:pt idx="3533">
                  <c:v>5.0910000000000002</c:v>
                </c:pt>
                <c:pt idx="3534">
                  <c:v>5.101</c:v>
                </c:pt>
                <c:pt idx="3535">
                  <c:v>5.1109999999999998</c:v>
                </c:pt>
                <c:pt idx="3536">
                  <c:v>5.1210000000000004</c:v>
                </c:pt>
                <c:pt idx="3537">
                  <c:v>5.1310000000000002</c:v>
                </c:pt>
                <c:pt idx="3538">
                  <c:v>5.141</c:v>
                </c:pt>
                <c:pt idx="3539">
                  <c:v>5.1509999999999998</c:v>
                </c:pt>
                <c:pt idx="3540">
                  <c:v>5.1609999999999996</c:v>
                </c:pt>
                <c:pt idx="3541">
                  <c:v>5.1710000000000003</c:v>
                </c:pt>
                <c:pt idx="3542">
                  <c:v>5.181</c:v>
                </c:pt>
                <c:pt idx="3543">
                  <c:v>5.1909999999999998</c:v>
                </c:pt>
                <c:pt idx="3544">
                  <c:v>5.2009999999999996</c:v>
                </c:pt>
                <c:pt idx="3545">
                  <c:v>5.2110000000000003</c:v>
                </c:pt>
                <c:pt idx="3546">
                  <c:v>5.2210000000000001</c:v>
                </c:pt>
                <c:pt idx="3547">
                  <c:v>5.2309999999999999</c:v>
                </c:pt>
                <c:pt idx="3548">
                  <c:v>5.2409999999999997</c:v>
                </c:pt>
                <c:pt idx="3549">
                  <c:v>5.25</c:v>
                </c:pt>
                <c:pt idx="3550">
                  <c:v>5.26</c:v>
                </c:pt>
                <c:pt idx="3551">
                  <c:v>5.27</c:v>
                </c:pt>
                <c:pt idx="3552">
                  <c:v>5.28</c:v>
                </c:pt>
                <c:pt idx="3553">
                  <c:v>5.29</c:v>
                </c:pt>
                <c:pt idx="3554">
                  <c:v>5.3</c:v>
                </c:pt>
                <c:pt idx="3555">
                  <c:v>5.31</c:v>
                </c:pt>
                <c:pt idx="3556">
                  <c:v>5.32</c:v>
                </c:pt>
                <c:pt idx="3557">
                  <c:v>5.33</c:v>
                </c:pt>
                <c:pt idx="3558">
                  <c:v>5.34</c:v>
                </c:pt>
                <c:pt idx="3559">
                  <c:v>5.35</c:v>
                </c:pt>
                <c:pt idx="3560">
                  <c:v>5.36</c:v>
                </c:pt>
                <c:pt idx="3561">
                  <c:v>5.37</c:v>
                </c:pt>
                <c:pt idx="3562">
                  <c:v>5.38</c:v>
                </c:pt>
                <c:pt idx="3563">
                  <c:v>5.39</c:v>
                </c:pt>
                <c:pt idx="3564">
                  <c:v>5.4</c:v>
                </c:pt>
                <c:pt idx="3565">
                  <c:v>5.41</c:v>
                </c:pt>
                <c:pt idx="3566">
                  <c:v>5.42</c:v>
                </c:pt>
                <c:pt idx="3567">
                  <c:v>5.43</c:v>
                </c:pt>
                <c:pt idx="3568">
                  <c:v>5.44</c:v>
                </c:pt>
                <c:pt idx="3569">
                  <c:v>5.45</c:v>
                </c:pt>
                <c:pt idx="3570">
                  <c:v>5.46</c:v>
                </c:pt>
                <c:pt idx="3571">
                  <c:v>5.47</c:v>
                </c:pt>
                <c:pt idx="3572">
                  <c:v>5.48</c:v>
                </c:pt>
                <c:pt idx="3573">
                  <c:v>5.49</c:v>
                </c:pt>
                <c:pt idx="3574">
                  <c:v>5.5</c:v>
                </c:pt>
                <c:pt idx="3575">
                  <c:v>5.51</c:v>
                </c:pt>
                <c:pt idx="3576">
                  <c:v>5.52</c:v>
                </c:pt>
                <c:pt idx="3577">
                  <c:v>5.53</c:v>
                </c:pt>
                <c:pt idx="3578">
                  <c:v>5.54</c:v>
                </c:pt>
                <c:pt idx="3579">
                  <c:v>5.55</c:v>
                </c:pt>
                <c:pt idx="3580">
                  <c:v>5.56</c:v>
                </c:pt>
                <c:pt idx="3581">
                  <c:v>5.57</c:v>
                </c:pt>
                <c:pt idx="3582">
                  <c:v>5.58</c:v>
                </c:pt>
                <c:pt idx="3583">
                  <c:v>5.59</c:v>
                </c:pt>
                <c:pt idx="3584">
                  <c:v>5.6</c:v>
                </c:pt>
                <c:pt idx="3585">
                  <c:v>5.61</c:v>
                </c:pt>
                <c:pt idx="3586">
                  <c:v>5.62</c:v>
                </c:pt>
                <c:pt idx="3587">
                  <c:v>5.63</c:v>
                </c:pt>
                <c:pt idx="3588">
                  <c:v>5.64</c:v>
                </c:pt>
                <c:pt idx="3589">
                  <c:v>5.65</c:v>
                </c:pt>
                <c:pt idx="3590">
                  <c:v>5.66</c:v>
                </c:pt>
                <c:pt idx="3591">
                  <c:v>5.67</c:v>
                </c:pt>
                <c:pt idx="3592">
                  <c:v>5.68</c:v>
                </c:pt>
                <c:pt idx="3593">
                  <c:v>5.69</c:v>
                </c:pt>
                <c:pt idx="3594">
                  <c:v>5.7</c:v>
                </c:pt>
                <c:pt idx="3595">
                  <c:v>5.71</c:v>
                </c:pt>
                <c:pt idx="3596">
                  <c:v>5.72</c:v>
                </c:pt>
                <c:pt idx="3597">
                  <c:v>5.73</c:v>
                </c:pt>
                <c:pt idx="3598">
                  <c:v>5.74</c:v>
                </c:pt>
                <c:pt idx="3599">
                  <c:v>5.75</c:v>
                </c:pt>
                <c:pt idx="3600">
                  <c:v>5.76</c:v>
                </c:pt>
                <c:pt idx="3601">
                  <c:v>5.77</c:v>
                </c:pt>
                <c:pt idx="3602">
                  <c:v>5.78</c:v>
                </c:pt>
                <c:pt idx="3603">
                  <c:v>5.79</c:v>
                </c:pt>
                <c:pt idx="3604">
                  <c:v>5.8</c:v>
                </c:pt>
                <c:pt idx="3605">
                  <c:v>5.81</c:v>
                </c:pt>
                <c:pt idx="3606">
                  <c:v>5.82</c:v>
                </c:pt>
                <c:pt idx="3607">
                  <c:v>5.83</c:v>
                </c:pt>
                <c:pt idx="3608">
                  <c:v>5.84</c:v>
                </c:pt>
                <c:pt idx="3609">
                  <c:v>5.85</c:v>
                </c:pt>
                <c:pt idx="3610">
                  <c:v>5.86</c:v>
                </c:pt>
                <c:pt idx="3611">
                  <c:v>5.87</c:v>
                </c:pt>
                <c:pt idx="3612">
                  <c:v>5.88</c:v>
                </c:pt>
                <c:pt idx="3613">
                  <c:v>5.89</c:v>
                </c:pt>
                <c:pt idx="3614">
                  <c:v>5.9</c:v>
                </c:pt>
                <c:pt idx="3615">
                  <c:v>5.91</c:v>
                </c:pt>
                <c:pt idx="3616">
                  <c:v>5.92</c:v>
                </c:pt>
                <c:pt idx="3617">
                  <c:v>5.93</c:v>
                </c:pt>
                <c:pt idx="3618">
                  <c:v>5.94</c:v>
                </c:pt>
                <c:pt idx="3619">
                  <c:v>5.95</c:v>
                </c:pt>
                <c:pt idx="3620">
                  <c:v>5.96</c:v>
                </c:pt>
                <c:pt idx="3621">
                  <c:v>5.97</c:v>
                </c:pt>
                <c:pt idx="3622">
                  <c:v>5.98</c:v>
                </c:pt>
                <c:pt idx="3623">
                  <c:v>5.99</c:v>
                </c:pt>
                <c:pt idx="3624">
                  <c:v>6</c:v>
                </c:pt>
                <c:pt idx="3625">
                  <c:v>6.01</c:v>
                </c:pt>
                <c:pt idx="3626">
                  <c:v>6.02</c:v>
                </c:pt>
                <c:pt idx="3627">
                  <c:v>6.03</c:v>
                </c:pt>
                <c:pt idx="3628">
                  <c:v>6.04</c:v>
                </c:pt>
                <c:pt idx="3629">
                  <c:v>6.05</c:v>
                </c:pt>
                <c:pt idx="3630">
                  <c:v>6.06</c:v>
                </c:pt>
                <c:pt idx="3631">
                  <c:v>6.07</c:v>
                </c:pt>
                <c:pt idx="3632">
                  <c:v>6.08</c:v>
                </c:pt>
                <c:pt idx="3633">
                  <c:v>6.09</c:v>
                </c:pt>
                <c:pt idx="3634">
                  <c:v>6.1</c:v>
                </c:pt>
                <c:pt idx="3635">
                  <c:v>6.11</c:v>
                </c:pt>
                <c:pt idx="3636">
                  <c:v>6.12</c:v>
                </c:pt>
                <c:pt idx="3637">
                  <c:v>6.13</c:v>
                </c:pt>
                <c:pt idx="3638">
                  <c:v>6.14</c:v>
                </c:pt>
                <c:pt idx="3639">
                  <c:v>6.15</c:v>
                </c:pt>
                <c:pt idx="3640">
                  <c:v>6.16</c:v>
                </c:pt>
                <c:pt idx="3641">
                  <c:v>6.17</c:v>
                </c:pt>
                <c:pt idx="3642">
                  <c:v>6.18</c:v>
                </c:pt>
                <c:pt idx="3643">
                  <c:v>6.19</c:v>
                </c:pt>
                <c:pt idx="3644">
                  <c:v>6.2</c:v>
                </c:pt>
                <c:pt idx="3645">
                  <c:v>6.21</c:v>
                </c:pt>
                <c:pt idx="3646">
                  <c:v>6.22</c:v>
                </c:pt>
                <c:pt idx="3647">
                  <c:v>6.23</c:v>
                </c:pt>
                <c:pt idx="3648">
                  <c:v>6.24</c:v>
                </c:pt>
                <c:pt idx="3649">
                  <c:v>6.25</c:v>
                </c:pt>
                <c:pt idx="3650">
                  <c:v>6.26</c:v>
                </c:pt>
                <c:pt idx="3651">
                  <c:v>6.27</c:v>
                </c:pt>
                <c:pt idx="3652">
                  <c:v>6.28</c:v>
                </c:pt>
                <c:pt idx="3653">
                  <c:v>6.29</c:v>
                </c:pt>
                <c:pt idx="3654">
                  <c:v>6.3</c:v>
                </c:pt>
                <c:pt idx="3655">
                  <c:v>6.31</c:v>
                </c:pt>
                <c:pt idx="3656">
                  <c:v>6.32</c:v>
                </c:pt>
                <c:pt idx="3657">
                  <c:v>6.33</c:v>
                </c:pt>
                <c:pt idx="3658">
                  <c:v>6.34</c:v>
                </c:pt>
                <c:pt idx="3659">
                  <c:v>6.35</c:v>
                </c:pt>
                <c:pt idx="3660">
                  <c:v>6.36</c:v>
                </c:pt>
                <c:pt idx="3661">
                  <c:v>6.37</c:v>
                </c:pt>
                <c:pt idx="3662">
                  <c:v>6.38</c:v>
                </c:pt>
                <c:pt idx="3663">
                  <c:v>6.39</c:v>
                </c:pt>
                <c:pt idx="3664">
                  <c:v>6.4</c:v>
                </c:pt>
                <c:pt idx="3665">
                  <c:v>6.41</c:v>
                </c:pt>
                <c:pt idx="3666">
                  <c:v>6.42</c:v>
                </c:pt>
                <c:pt idx="3667">
                  <c:v>6.43</c:v>
                </c:pt>
                <c:pt idx="3668">
                  <c:v>6.44</c:v>
                </c:pt>
                <c:pt idx="3669">
                  <c:v>6.45</c:v>
                </c:pt>
                <c:pt idx="3670">
                  <c:v>6.46</c:v>
                </c:pt>
                <c:pt idx="3671">
                  <c:v>6.47</c:v>
                </c:pt>
                <c:pt idx="3672">
                  <c:v>6.48</c:v>
                </c:pt>
                <c:pt idx="3673">
                  <c:v>6.49</c:v>
                </c:pt>
                <c:pt idx="3674">
                  <c:v>6.5</c:v>
                </c:pt>
                <c:pt idx="3675">
                  <c:v>6.51</c:v>
                </c:pt>
                <c:pt idx="3676">
                  <c:v>6.52</c:v>
                </c:pt>
                <c:pt idx="3677">
                  <c:v>6.53</c:v>
                </c:pt>
                <c:pt idx="3678">
                  <c:v>6.54</c:v>
                </c:pt>
                <c:pt idx="3679">
                  <c:v>6.55</c:v>
                </c:pt>
                <c:pt idx="3680">
                  <c:v>6.56</c:v>
                </c:pt>
                <c:pt idx="3681">
                  <c:v>6.57</c:v>
                </c:pt>
                <c:pt idx="3682">
                  <c:v>6.58</c:v>
                </c:pt>
                <c:pt idx="3683">
                  <c:v>6.59</c:v>
                </c:pt>
                <c:pt idx="3684">
                  <c:v>6.6</c:v>
                </c:pt>
                <c:pt idx="3685">
                  <c:v>6.61</c:v>
                </c:pt>
                <c:pt idx="3686">
                  <c:v>6.62</c:v>
                </c:pt>
                <c:pt idx="3687">
                  <c:v>6.63</c:v>
                </c:pt>
                <c:pt idx="3688">
                  <c:v>6.64</c:v>
                </c:pt>
                <c:pt idx="3689">
                  <c:v>6.65</c:v>
                </c:pt>
                <c:pt idx="3690">
                  <c:v>6.66</c:v>
                </c:pt>
                <c:pt idx="3691">
                  <c:v>6.67</c:v>
                </c:pt>
                <c:pt idx="3692">
                  <c:v>6.68</c:v>
                </c:pt>
                <c:pt idx="3693">
                  <c:v>6.69</c:v>
                </c:pt>
                <c:pt idx="3694">
                  <c:v>6.7</c:v>
                </c:pt>
                <c:pt idx="3695">
                  <c:v>6.71</c:v>
                </c:pt>
                <c:pt idx="3696">
                  <c:v>6.72</c:v>
                </c:pt>
                <c:pt idx="3697">
                  <c:v>6.73</c:v>
                </c:pt>
                <c:pt idx="3698">
                  <c:v>6.74</c:v>
                </c:pt>
                <c:pt idx="3699">
                  <c:v>6.75</c:v>
                </c:pt>
                <c:pt idx="3700">
                  <c:v>6.76</c:v>
                </c:pt>
                <c:pt idx="3701">
                  <c:v>6.77</c:v>
                </c:pt>
                <c:pt idx="3702">
                  <c:v>6.78</c:v>
                </c:pt>
                <c:pt idx="3703">
                  <c:v>6.79</c:v>
                </c:pt>
                <c:pt idx="3704">
                  <c:v>6.8</c:v>
                </c:pt>
                <c:pt idx="3705">
                  <c:v>6.81</c:v>
                </c:pt>
                <c:pt idx="3706">
                  <c:v>6.82</c:v>
                </c:pt>
                <c:pt idx="3707">
                  <c:v>6.83</c:v>
                </c:pt>
                <c:pt idx="3708">
                  <c:v>6.84</c:v>
                </c:pt>
                <c:pt idx="3709">
                  <c:v>6.85</c:v>
                </c:pt>
                <c:pt idx="3710">
                  <c:v>6.86</c:v>
                </c:pt>
                <c:pt idx="3711">
                  <c:v>6.87</c:v>
                </c:pt>
                <c:pt idx="3712">
                  <c:v>6.88</c:v>
                </c:pt>
                <c:pt idx="3713">
                  <c:v>6.89</c:v>
                </c:pt>
                <c:pt idx="3714">
                  <c:v>6.9</c:v>
                </c:pt>
                <c:pt idx="3715">
                  <c:v>6.91</c:v>
                </c:pt>
                <c:pt idx="3716">
                  <c:v>6.92</c:v>
                </c:pt>
                <c:pt idx="3717">
                  <c:v>6.93</c:v>
                </c:pt>
                <c:pt idx="3718">
                  <c:v>6.94</c:v>
                </c:pt>
                <c:pt idx="3719">
                  <c:v>6.95</c:v>
                </c:pt>
                <c:pt idx="3720">
                  <c:v>6.96</c:v>
                </c:pt>
                <c:pt idx="3721">
                  <c:v>6.97</c:v>
                </c:pt>
                <c:pt idx="3722">
                  <c:v>6.98</c:v>
                </c:pt>
                <c:pt idx="3723">
                  <c:v>6.99</c:v>
                </c:pt>
                <c:pt idx="3724">
                  <c:v>7</c:v>
                </c:pt>
                <c:pt idx="3725">
                  <c:v>7.01</c:v>
                </c:pt>
                <c:pt idx="3726">
                  <c:v>7.02</c:v>
                </c:pt>
                <c:pt idx="3727">
                  <c:v>7.03</c:v>
                </c:pt>
                <c:pt idx="3728">
                  <c:v>7.04</c:v>
                </c:pt>
                <c:pt idx="3729">
                  <c:v>7.05</c:v>
                </c:pt>
                <c:pt idx="3730">
                  <c:v>7.06</c:v>
                </c:pt>
                <c:pt idx="3731">
                  <c:v>7.07</c:v>
                </c:pt>
                <c:pt idx="3732">
                  <c:v>7.08</c:v>
                </c:pt>
                <c:pt idx="3733">
                  <c:v>7.09</c:v>
                </c:pt>
                <c:pt idx="3734">
                  <c:v>7.1</c:v>
                </c:pt>
                <c:pt idx="3735">
                  <c:v>7.11</c:v>
                </c:pt>
                <c:pt idx="3736">
                  <c:v>7.12</c:v>
                </c:pt>
                <c:pt idx="3737">
                  <c:v>7.13</c:v>
                </c:pt>
                <c:pt idx="3738">
                  <c:v>7.14</c:v>
                </c:pt>
                <c:pt idx="3739">
                  <c:v>7.15</c:v>
                </c:pt>
                <c:pt idx="3740">
                  <c:v>7.16</c:v>
                </c:pt>
                <c:pt idx="3741">
                  <c:v>7.17</c:v>
                </c:pt>
                <c:pt idx="3742">
                  <c:v>7.18</c:v>
                </c:pt>
                <c:pt idx="3743">
                  <c:v>7.19</c:v>
                </c:pt>
                <c:pt idx="3744">
                  <c:v>7.2</c:v>
                </c:pt>
                <c:pt idx="3745">
                  <c:v>7.21</c:v>
                </c:pt>
                <c:pt idx="3746">
                  <c:v>7.22</c:v>
                </c:pt>
                <c:pt idx="3747">
                  <c:v>7.23</c:v>
                </c:pt>
                <c:pt idx="3748">
                  <c:v>7.24</c:v>
                </c:pt>
                <c:pt idx="3749">
                  <c:v>7.25</c:v>
                </c:pt>
                <c:pt idx="3750">
                  <c:v>7.26</c:v>
                </c:pt>
                <c:pt idx="3751">
                  <c:v>7.27</c:v>
                </c:pt>
                <c:pt idx="3752">
                  <c:v>7.28</c:v>
                </c:pt>
                <c:pt idx="3753">
                  <c:v>7.29</c:v>
                </c:pt>
                <c:pt idx="3754">
                  <c:v>7.3</c:v>
                </c:pt>
                <c:pt idx="3755">
                  <c:v>7.31</c:v>
                </c:pt>
                <c:pt idx="3756">
                  <c:v>7.32</c:v>
                </c:pt>
                <c:pt idx="3757">
                  <c:v>7.33</c:v>
                </c:pt>
                <c:pt idx="3758">
                  <c:v>7.34</c:v>
                </c:pt>
                <c:pt idx="3759">
                  <c:v>7.35</c:v>
                </c:pt>
                <c:pt idx="3760">
                  <c:v>7.36</c:v>
                </c:pt>
                <c:pt idx="3761">
                  <c:v>7.37</c:v>
                </c:pt>
                <c:pt idx="3762">
                  <c:v>7.38</c:v>
                </c:pt>
                <c:pt idx="3763">
                  <c:v>7.39</c:v>
                </c:pt>
                <c:pt idx="3764">
                  <c:v>7.4</c:v>
                </c:pt>
                <c:pt idx="3765">
                  <c:v>7.41</c:v>
                </c:pt>
                <c:pt idx="3766">
                  <c:v>7.42</c:v>
                </c:pt>
                <c:pt idx="3767">
                  <c:v>7.43</c:v>
                </c:pt>
                <c:pt idx="3768">
                  <c:v>7.44</c:v>
                </c:pt>
                <c:pt idx="3769">
                  <c:v>7.45</c:v>
                </c:pt>
                <c:pt idx="3770">
                  <c:v>7.46</c:v>
                </c:pt>
                <c:pt idx="3771">
                  <c:v>7.47</c:v>
                </c:pt>
                <c:pt idx="3772">
                  <c:v>7.48</c:v>
                </c:pt>
                <c:pt idx="3773">
                  <c:v>7.49</c:v>
                </c:pt>
                <c:pt idx="3774">
                  <c:v>7.5</c:v>
                </c:pt>
                <c:pt idx="3775">
                  <c:v>7.51</c:v>
                </c:pt>
                <c:pt idx="3776">
                  <c:v>7.52</c:v>
                </c:pt>
                <c:pt idx="3777">
                  <c:v>7.53</c:v>
                </c:pt>
                <c:pt idx="3778">
                  <c:v>7.54</c:v>
                </c:pt>
                <c:pt idx="3779">
                  <c:v>7.55</c:v>
                </c:pt>
                <c:pt idx="3780">
                  <c:v>7.56</c:v>
                </c:pt>
                <c:pt idx="3781">
                  <c:v>7.57</c:v>
                </c:pt>
                <c:pt idx="3782">
                  <c:v>7.58</c:v>
                </c:pt>
                <c:pt idx="3783">
                  <c:v>7.59</c:v>
                </c:pt>
                <c:pt idx="3784">
                  <c:v>7.6</c:v>
                </c:pt>
                <c:pt idx="3785">
                  <c:v>7.61</c:v>
                </c:pt>
                <c:pt idx="3786">
                  <c:v>7.62</c:v>
                </c:pt>
                <c:pt idx="3787">
                  <c:v>7.63</c:v>
                </c:pt>
                <c:pt idx="3788">
                  <c:v>7.64</c:v>
                </c:pt>
                <c:pt idx="3789">
                  <c:v>7.65</c:v>
                </c:pt>
                <c:pt idx="3790">
                  <c:v>7.66</c:v>
                </c:pt>
                <c:pt idx="3791">
                  <c:v>7.67</c:v>
                </c:pt>
                <c:pt idx="3792">
                  <c:v>7.68</c:v>
                </c:pt>
                <c:pt idx="3793">
                  <c:v>7.69</c:v>
                </c:pt>
                <c:pt idx="3794">
                  <c:v>7.7</c:v>
                </c:pt>
                <c:pt idx="3795">
                  <c:v>7.71</c:v>
                </c:pt>
                <c:pt idx="3796">
                  <c:v>7.72</c:v>
                </c:pt>
                <c:pt idx="3797">
                  <c:v>7.73</c:v>
                </c:pt>
                <c:pt idx="3798">
                  <c:v>7.74</c:v>
                </c:pt>
                <c:pt idx="3799">
                  <c:v>7.75</c:v>
                </c:pt>
                <c:pt idx="3800">
                  <c:v>7.76</c:v>
                </c:pt>
                <c:pt idx="3801">
                  <c:v>7.77</c:v>
                </c:pt>
                <c:pt idx="3802">
                  <c:v>7.78</c:v>
                </c:pt>
                <c:pt idx="3803">
                  <c:v>7.79</c:v>
                </c:pt>
                <c:pt idx="3804">
                  <c:v>7.8</c:v>
                </c:pt>
                <c:pt idx="3805">
                  <c:v>7.81</c:v>
                </c:pt>
                <c:pt idx="3806">
                  <c:v>7.82</c:v>
                </c:pt>
                <c:pt idx="3807">
                  <c:v>7.83</c:v>
                </c:pt>
                <c:pt idx="3808">
                  <c:v>7.84</c:v>
                </c:pt>
                <c:pt idx="3809">
                  <c:v>7.85</c:v>
                </c:pt>
                <c:pt idx="3810">
                  <c:v>7.86</c:v>
                </c:pt>
                <c:pt idx="3811">
                  <c:v>7.87</c:v>
                </c:pt>
                <c:pt idx="3812">
                  <c:v>7.88</c:v>
                </c:pt>
                <c:pt idx="3813">
                  <c:v>7.89</c:v>
                </c:pt>
                <c:pt idx="3814">
                  <c:v>7.9</c:v>
                </c:pt>
                <c:pt idx="3815">
                  <c:v>7.91</c:v>
                </c:pt>
                <c:pt idx="3816">
                  <c:v>7.92</c:v>
                </c:pt>
                <c:pt idx="3817">
                  <c:v>7.93</c:v>
                </c:pt>
                <c:pt idx="3818">
                  <c:v>7.94</c:v>
                </c:pt>
                <c:pt idx="3819">
                  <c:v>7.95</c:v>
                </c:pt>
                <c:pt idx="3820">
                  <c:v>7.96</c:v>
                </c:pt>
                <c:pt idx="3821">
                  <c:v>7.97</c:v>
                </c:pt>
                <c:pt idx="3822">
                  <c:v>7.98</c:v>
                </c:pt>
                <c:pt idx="3823">
                  <c:v>7.99</c:v>
                </c:pt>
                <c:pt idx="3824">
                  <c:v>8</c:v>
                </c:pt>
                <c:pt idx="3825">
                  <c:v>8.01</c:v>
                </c:pt>
                <c:pt idx="3826">
                  <c:v>8.02</c:v>
                </c:pt>
                <c:pt idx="3827">
                  <c:v>8.0299999999999994</c:v>
                </c:pt>
                <c:pt idx="3828">
                  <c:v>8.0399999999999991</c:v>
                </c:pt>
                <c:pt idx="3829">
                  <c:v>8.0500000000000007</c:v>
                </c:pt>
                <c:pt idx="3830">
                  <c:v>8.06</c:v>
                </c:pt>
                <c:pt idx="3831">
                  <c:v>8.07</c:v>
                </c:pt>
                <c:pt idx="3832">
                  <c:v>8.08</c:v>
                </c:pt>
                <c:pt idx="3833">
                  <c:v>8.09</c:v>
                </c:pt>
                <c:pt idx="3834">
                  <c:v>8.1</c:v>
                </c:pt>
                <c:pt idx="3835">
                  <c:v>8.11</c:v>
                </c:pt>
                <c:pt idx="3836">
                  <c:v>8.1199999999999992</c:v>
                </c:pt>
                <c:pt idx="3837">
                  <c:v>8.1300000000000008</c:v>
                </c:pt>
                <c:pt idx="3838">
                  <c:v>8.14</c:v>
                </c:pt>
                <c:pt idx="3839">
                  <c:v>8.15</c:v>
                </c:pt>
                <c:pt idx="3840">
                  <c:v>8.16</c:v>
                </c:pt>
                <c:pt idx="3841">
                  <c:v>8.17</c:v>
                </c:pt>
                <c:pt idx="3842">
                  <c:v>8.18</c:v>
                </c:pt>
                <c:pt idx="3843">
                  <c:v>8.19</c:v>
                </c:pt>
                <c:pt idx="3844">
                  <c:v>8.1999999999999993</c:v>
                </c:pt>
                <c:pt idx="3845">
                  <c:v>8.2100000000000009</c:v>
                </c:pt>
                <c:pt idx="3846">
                  <c:v>8.2200000000000006</c:v>
                </c:pt>
                <c:pt idx="3847">
                  <c:v>8.23</c:v>
                </c:pt>
                <c:pt idx="3848">
                  <c:v>8.24</c:v>
                </c:pt>
                <c:pt idx="3849">
                  <c:v>8.25</c:v>
                </c:pt>
                <c:pt idx="3850">
                  <c:v>8.26</c:v>
                </c:pt>
                <c:pt idx="3851">
                  <c:v>8.27</c:v>
                </c:pt>
                <c:pt idx="3852">
                  <c:v>8.2799999999999994</c:v>
                </c:pt>
                <c:pt idx="3853">
                  <c:v>8.2899999999999991</c:v>
                </c:pt>
                <c:pt idx="3854">
                  <c:v>8.3000000000000007</c:v>
                </c:pt>
                <c:pt idx="3855">
                  <c:v>8.31</c:v>
                </c:pt>
                <c:pt idx="3856">
                  <c:v>8.32</c:v>
                </c:pt>
                <c:pt idx="3857">
                  <c:v>8.33</c:v>
                </c:pt>
                <c:pt idx="3858">
                  <c:v>8.34</c:v>
                </c:pt>
                <c:pt idx="3859">
                  <c:v>8.35</c:v>
                </c:pt>
                <c:pt idx="3860">
                  <c:v>8.36</c:v>
                </c:pt>
                <c:pt idx="3861">
                  <c:v>8.3699999999999992</c:v>
                </c:pt>
                <c:pt idx="3862">
                  <c:v>8.3800000000000008</c:v>
                </c:pt>
                <c:pt idx="3863">
                  <c:v>8.39</c:v>
                </c:pt>
                <c:pt idx="3864">
                  <c:v>8.4</c:v>
                </c:pt>
                <c:pt idx="3865">
                  <c:v>8.41</c:v>
                </c:pt>
                <c:pt idx="3866">
                  <c:v>8.42</c:v>
                </c:pt>
                <c:pt idx="3867">
                  <c:v>8.43</c:v>
                </c:pt>
                <c:pt idx="3868">
                  <c:v>8.44</c:v>
                </c:pt>
                <c:pt idx="3869">
                  <c:v>8.4499999999999993</c:v>
                </c:pt>
                <c:pt idx="3870">
                  <c:v>8.4600000000000009</c:v>
                </c:pt>
                <c:pt idx="3871">
                  <c:v>8.4700000000000006</c:v>
                </c:pt>
                <c:pt idx="3872">
                  <c:v>8.48</c:v>
                </c:pt>
                <c:pt idx="3873">
                  <c:v>8.49</c:v>
                </c:pt>
                <c:pt idx="3874">
                  <c:v>8.5</c:v>
                </c:pt>
                <c:pt idx="3875">
                  <c:v>8.51</c:v>
                </c:pt>
                <c:pt idx="3876">
                  <c:v>8.52</c:v>
                </c:pt>
                <c:pt idx="3877">
                  <c:v>8.5299999999999994</c:v>
                </c:pt>
                <c:pt idx="3878">
                  <c:v>8.5399999999999991</c:v>
                </c:pt>
                <c:pt idx="3879">
                  <c:v>8.5500000000000007</c:v>
                </c:pt>
                <c:pt idx="3880">
                  <c:v>8.56</c:v>
                </c:pt>
                <c:pt idx="3881">
                  <c:v>8.57</c:v>
                </c:pt>
                <c:pt idx="3882">
                  <c:v>8.58</c:v>
                </c:pt>
                <c:pt idx="3883">
                  <c:v>8.59</c:v>
                </c:pt>
                <c:pt idx="3884">
                  <c:v>8.6</c:v>
                </c:pt>
                <c:pt idx="3885">
                  <c:v>8.61</c:v>
                </c:pt>
                <c:pt idx="3886">
                  <c:v>8.6199999999999992</c:v>
                </c:pt>
                <c:pt idx="3887">
                  <c:v>8.6300000000000008</c:v>
                </c:pt>
                <c:pt idx="3888">
                  <c:v>8.64</c:v>
                </c:pt>
                <c:pt idx="3889">
                  <c:v>8.65</c:v>
                </c:pt>
                <c:pt idx="3890">
                  <c:v>8.66</c:v>
                </c:pt>
                <c:pt idx="3891">
                  <c:v>8.67</c:v>
                </c:pt>
                <c:pt idx="3892">
                  <c:v>8.68</c:v>
                </c:pt>
                <c:pt idx="3893">
                  <c:v>8.69</c:v>
                </c:pt>
                <c:pt idx="3894">
                  <c:v>8.6999999999999993</c:v>
                </c:pt>
                <c:pt idx="3895">
                  <c:v>8.7100000000000009</c:v>
                </c:pt>
                <c:pt idx="3896">
                  <c:v>8.7200000000000006</c:v>
                </c:pt>
                <c:pt idx="3897">
                  <c:v>8.73</c:v>
                </c:pt>
                <c:pt idx="3898">
                  <c:v>8.74</c:v>
                </c:pt>
                <c:pt idx="3899">
                  <c:v>8.75</c:v>
                </c:pt>
                <c:pt idx="3900">
                  <c:v>8.76</c:v>
                </c:pt>
                <c:pt idx="3901">
                  <c:v>8.77</c:v>
                </c:pt>
                <c:pt idx="3902">
                  <c:v>8.7799999999999994</c:v>
                </c:pt>
                <c:pt idx="3903">
                  <c:v>8.7899999999999991</c:v>
                </c:pt>
                <c:pt idx="3904">
                  <c:v>8.8000000000000007</c:v>
                </c:pt>
                <c:pt idx="3905">
                  <c:v>8.81</c:v>
                </c:pt>
                <c:pt idx="3906">
                  <c:v>8.82</c:v>
                </c:pt>
                <c:pt idx="3907">
                  <c:v>8.83</c:v>
                </c:pt>
                <c:pt idx="3908">
                  <c:v>8.84</c:v>
                </c:pt>
                <c:pt idx="3909">
                  <c:v>8.85</c:v>
                </c:pt>
                <c:pt idx="3910">
                  <c:v>8.86</c:v>
                </c:pt>
                <c:pt idx="3911">
                  <c:v>8.8699999999999992</c:v>
                </c:pt>
                <c:pt idx="3912">
                  <c:v>8.8800000000000008</c:v>
                </c:pt>
                <c:pt idx="3913">
                  <c:v>8.89</c:v>
                </c:pt>
                <c:pt idx="3914">
                  <c:v>8.9</c:v>
                </c:pt>
                <c:pt idx="3915">
                  <c:v>8.91</c:v>
                </c:pt>
                <c:pt idx="3916">
                  <c:v>8.92</c:v>
                </c:pt>
                <c:pt idx="3917">
                  <c:v>8.93</c:v>
                </c:pt>
                <c:pt idx="3918">
                  <c:v>8.94</c:v>
                </c:pt>
                <c:pt idx="3919">
                  <c:v>8.9499999999999993</c:v>
                </c:pt>
                <c:pt idx="3920">
                  <c:v>8.9600000000000009</c:v>
                </c:pt>
                <c:pt idx="3921">
                  <c:v>8.9700000000000006</c:v>
                </c:pt>
                <c:pt idx="3922">
                  <c:v>8.98</c:v>
                </c:pt>
                <c:pt idx="3923">
                  <c:v>8.99</c:v>
                </c:pt>
                <c:pt idx="3924">
                  <c:v>9</c:v>
                </c:pt>
                <c:pt idx="3925">
                  <c:v>9.01</c:v>
                </c:pt>
                <c:pt idx="3926">
                  <c:v>9.02</c:v>
                </c:pt>
                <c:pt idx="3927">
                  <c:v>9.0299999999999994</c:v>
                </c:pt>
                <c:pt idx="3928">
                  <c:v>9.0399999999999991</c:v>
                </c:pt>
                <c:pt idx="3929">
                  <c:v>9.0500000000000007</c:v>
                </c:pt>
                <c:pt idx="3930">
                  <c:v>9.06</c:v>
                </c:pt>
                <c:pt idx="3931">
                  <c:v>9.07</c:v>
                </c:pt>
                <c:pt idx="3932">
                  <c:v>9.08</c:v>
                </c:pt>
                <c:pt idx="3933">
                  <c:v>9.09</c:v>
                </c:pt>
                <c:pt idx="3934">
                  <c:v>9.1</c:v>
                </c:pt>
                <c:pt idx="3935">
                  <c:v>9.11</c:v>
                </c:pt>
                <c:pt idx="3936">
                  <c:v>9.1199999999999992</c:v>
                </c:pt>
                <c:pt idx="3937">
                  <c:v>9.1300000000000008</c:v>
                </c:pt>
                <c:pt idx="3938">
                  <c:v>9.14</c:v>
                </c:pt>
                <c:pt idx="3939">
                  <c:v>9.15</c:v>
                </c:pt>
                <c:pt idx="3940">
                  <c:v>9.16</c:v>
                </c:pt>
                <c:pt idx="3941">
                  <c:v>9.17</c:v>
                </c:pt>
                <c:pt idx="3942">
                  <c:v>9.18</c:v>
                </c:pt>
                <c:pt idx="3943">
                  <c:v>9.19</c:v>
                </c:pt>
                <c:pt idx="3944">
                  <c:v>9.1999999999999993</c:v>
                </c:pt>
                <c:pt idx="3945">
                  <c:v>9.2100000000000009</c:v>
                </c:pt>
                <c:pt idx="3946">
                  <c:v>9.2200000000000006</c:v>
                </c:pt>
                <c:pt idx="3947">
                  <c:v>9.23</c:v>
                </c:pt>
                <c:pt idx="3948">
                  <c:v>9.24</c:v>
                </c:pt>
                <c:pt idx="3949">
                  <c:v>9.25</c:v>
                </c:pt>
                <c:pt idx="3950">
                  <c:v>9.26</c:v>
                </c:pt>
                <c:pt idx="3951">
                  <c:v>9.27</c:v>
                </c:pt>
                <c:pt idx="3952">
                  <c:v>9.2799999999999994</c:v>
                </c:pt>
                <c:pt idx="3953">
                  <c:v>9.2899999999999991</c:v>
                </c:pt>
                <c:pt idx="3954">
                  <c:v>9.3000000000000007</c:v>
                </c:pt>
                <c:pt idx="3955">
                  <c:v>9.31</c:v>
                </c:pt>
                <c:pt idx="3956">
                  <c:v>9.32</c:v>
                </c:pt>
                <c:pt idx="3957">
                  <c:v>9.33</c:v>
                </c:pt>
                <c:pt idx="3958">
                  <c:v>9.34</c:v>
                </c:pt>
                <c:pt idx="3959">
                  <c:v>9.35</c:v>
                </c:pt>
                <c:pt idx="3960">
                  <c:v>9.36</c:v>
                </c:pt>
                <c:pt idx="3961">
                  <c:v>9.3699999999999992</c:v>
                </c:pt>
                <c:pt idx="3962">
                  <c:v>9.3800000000000008</c:v>
                </c:pt>
                <c:pt idx="3963">
                  <c:v>9.39</c:v>
                </c:pt>
                <c:pt idx="3964">
                  <c:v>9.4</c:v>
                </c:pt>
                <c:pt idx="3965">
                  <c:v>9.41</c:v>
                </c:pt>
                <c:pt idx="3966">
                  <c:v>9.42</c:v>
                </c:pt>
                <c:pt idx="3967">
                  <c:v>9.43</c:v>
                </c:pt>
                <c:pt idx="3968">
                  <c:v>9.44</c:v>
                </c:pt>
                <c:pt idx="3969">
                  <c:v>9.4499999999999993</c:v>
                </c:pt>
                <c:pt idx="3970">
                  <c:v>9.4600000000000009</c:v>
                </c:pt>
                <c:pt idx="3971">
                  <c:v>9.4700000000000006</c:v>
                </c:pt>
                <c:pt idx="3972">
                  <c:v>9.48</c:v>
                </c:pt>
                <c:pt idx="3973">
                  <c:v>9.49</c:v>
                </c:pt>
                <c:pt idx="3974">
                  <c:v>9.5</c:v>
                </c:pt>
                <c:pt idx="3975">
                  <c:v>9.51</c:v>
                </c:pt>
                <c:pt idx="3976">
                  <c:v>9.52</c:v>
                </c:pt>
                <c:pt idx="3977">
                  <c:v>9.5299999999999994</c:v>
                </c:pt>
                <c:pt idx="3978">
                  <c:v>9.5399999999999991</c:v>
                </c:pt>
                <c:pt idx="3979">
                  <c:v>9.5500000000000007</c:v>
                </c:pt>
                <c:pt idx="3980">
                  <c:v>9.56</c:v>
                </c:pt>
                <c:pt idx="3981">
                  <c:v>9.57</c:v>
                </c:pt>
                <c:pt idx="3982">
                  <c:v>9.58</c:v>
                </c:pt>
                <c:pt idx="3983">
                  <c:v>9.59</c:v>
                </c:pt>
                <c:pt idx="3984">
                  <c:v>9.6</c:v>
                </c:pt>
                <c:pt idx="3985">
                  <c:v>9.61</c:v>
                </c:pt>
                <c:pt idx="3986">
                  <c:v>9.6199999999999992</c:v>
                </c:pt>
                <c:pt idx="3987">
                  <c:v>9.6300000000000008</c:v>
                </c:pt>
                <c:pt idx="3988">
                  <c:v>9.64</c:v>
                </c:pt>
                <c:pt idx="3989">
                  <c:v>9.65</c:v>
                </c:pt>
                <c:pt idx="3990">
                  <c:v>9.66</c:v>
                </c:pt>
                <c:pt idx="3991">
                  <c:v>9.67</c:v>
                </c:pt>
                <c:pt idx="3992">
                  <c:v>9.68</c:v>
                </c:pt>
                <c:pt idx="3993">
                  <c:v>9.69</c:v>
                </c:pt>
                <c:pt idx="3994">
                  <c:v>9.6999999999999993</c:v>
                </c:pt>
                <c:pt idx="3995">
                  <c:v>9.7100000000000009</c:v>
                </c:pt>
                <c:pt idx="3996">
                  <c:v>9.7200000000000006</c:v>
                </c:pt>
                <c:pt idx="3997">
                  <c:v>9.73</c:v>
                </c:pt>
                <c:pt idx="3998">
                  <c:v>9.74</c:v>
                </c:pt>
                <c:pt idx="3999">
                  <c:v>9.75</c:v>
                </c:pt>
                <c:pt idx="4000">
                  <c:v>9.76</c:v>
                </c:pt>
                <c:pt idx="4001">
                  <c:v>9.77</c:v>
                </c:pt>
                <c:pt idx="4002">
                  <c:v>9.7799999999999994</c:v>
                </c:pt>
                <c:pt idx="4003">
                  <c:v>9.7899999999999991</c:v>
                </c:pt>
                <c:pt idx="4004">
                  <c:v>9.8000000000000007</c:v>
                </c:pt>
                <c:pt idx="4005">
                  <c:v>9.81</c:v>
                </c:pt>
                <c:pt idx="4006">
                  <c:v>9.82</c:v>
                </c:pt>
                <c:pt idx="4007">
                  <c:v>9.83</c:v>
                </c:pt>
                <c:pt idx="4008">
                  <c:v>9.84</c:v>
                </c:pt>
                <c:pt idx="4009">
                  <c:v>9.85</c:v>
                </c:pt>
                <c:pt idx="4010">
                  <c:v>9.86</c:v>
                </c:pt>
                <c:pt idx="4011">
                  <c:v>9.8699999999999992</c:v>
                </c:pt>
                <c:pt idx="4012">
                  <c:v>9.8800000000000008</c:v>
                </c:pt>
                <c:pt idx="4013">
                  <c:v>9.89</c:v>
                </c:pt>
                <c:pt idx="4014">
                  <c:v>9.9</c:v>
                </c:pt>
                <c:pt idx="4015">
                  <c:v>9.91</c:v>
                </c:pt>
                <c:pt idx="4016">
                  <c:v>9.92</c:v>
                </c:pt>
                <c:pt idx="4017">
                  <c:v>9.93</c:v>
                </c:pt>
                <c:pt idx="4018">
                  <c:v>9.94</c:v>
                </c:pt>
                <c:pt idx="4019">
                  <c:v>9.9499999999999993</c:v>
                </c:pt>
                <c:pt idx="4020">
                  <c:v>9.9600000000000009</c:v>
                </c:pt>
                <c:pt idx="4021">
                  <c:v>9.9700000000000006</c:v>
                </c:pt>
                <c:pt idx="4022">
                  <c:v>9.98</c:v>
                </c:pt>
                <c:pt idx="4023">
                  <c:v>9.99</c:v>
                </c:pt>
                <c:pt idx="4024">
                  <c:v>10</c:v>
                </c:pt>
                <c:pt idx="4025">
                  <c:v>10.01</c:v>
                </c:pt>
                <c:pt idx="4026">
                  <c:v>10.02</c:v>
                </c:pt>
                <c:pt idx="4027">
                  <c:v>10.029999999999999</c:v>
                </c:pt>
                <c:pt idx="4028">
                  <c:v>10.039999999999999</c:v>
                </c:pt>
                <c:pt idx="4029">
                  <c:v>10.050000000000001</c:v>
                </c:pt>
                <c:pt idx="4030">
                  <c:v>10.06</c:v>
                </c:pt>
                <c:pt idx="4031">
                  <c:v>10.07</c:v>
                </c:pt>
                <c:pt idx="4032">
                  <c:v>10.08</c:v>
                </c:pt>
                <c:pt idx="4033">
                  <c:v>10.09</c:v>
                </c:pt>
                <c:pt idx="4034">
                  <c:v>10.1</c:v>
                </c:pt>
                <c:pt idx="4035">
                  <c:v>10.11</c:v>
                </c:pt>
                <c:pt idx="4036">
                  <c:v>10.119999999999999</c:v>
                </c:pt>
                <c:pt idx="4037">
                  <c:v>10.130000000000001</c:v>
                </c:pt>
                <c:pt idx="4038">
                  <c:v>10.14</c:v>
                </c:pt>
                <c:pt idx="4039">
                  <c:v>10.15</c:v>
                </c:pt>
                <c:pt idx="4040">
                  <c:v>10.16</c:v>
                </c:pt>
                <c:pt idx="4041">
                  <c:v>10.17</c:v>
                </c:pt>
                <c:pt idx="4042">
                  <c:v>10.18</c:v>
                </c:pt>
                <c:pt idx="4043">
                  <c:v>10.19</c:v>
                </c:pt>
                <c:pt idx="4044">
                  <c:v>10.199999999999999</c:v>
                </c:pt>
                <c:pt idx="4045">
                  <c:v>10.210000000000001</c:v>
                </c:pt>
                <c:pt idx="4046">
                  <c:v>10.220000000000001</c:v>
                </c:pt>
                <c:pt idx="4047">
                  <c:v>10.23</c:v>
                </c:pt>
                <c:pt idx="4048">
                  <c:v>10.24</c:v>
                </c:pt>
                <c:pt idx="4049">
                  <c:v>10.249000000000001</c:v>
                </c:pt>
                <c:pt idx="4050">
                  <c:v>10.259</c:v>
                </c:pt>
                <c:pt idx="4051">
                  <c:v>10.269</c:v>
                </c:pt>
                <c:pt idx="4052">
                  <c:v>10.279</c:v>
                </c:pt>
                <c:pt idx="4053">
                  <c:v>10.289</c:v>
                </c:pt>
                <c:pt idx="4054">
                  <c:v>10.298999999999999</c:v>
                </c:pt>
                <c:pt idx="4055">
                  <c:v>10.308999999999999</c:v>
                </c:pt>
                <c:pt idx="4056">
                  <c:v>10.319000000000001</c:v>
                </c:pt>
                <c:pt idx="4057">
                  <c:v>10.329000000000001</c:v>
                </c:pt>
                <c:pt idx="4058">
                  <c:v>10.339</c:v>
                </c:pt>
                <c:pt idx="4059">
                  <c:v>10.349</c:v>
                </c:pt>
                <c:pt idx="4060">
                  <c:v>10.359</c:v>
                </c:pt>
                <c:pt idx="4061">
                  <c:v>10.369</c:v>
                </c:pt>
                <c:pt idx="4062">
                  <c:v>10.379</c:v>
                </c:pt>
                <c:pt idx="4063">
                  <c:v>10.388999999999999</c:v>
                </c:pt>
                <c:pt idx="4064">
                  <c:v>10.398999999999999</c:v>
                </c:pt>
                <c:pt idx="4065">
                  <c:v>10.409000000000001</c:v>
                </c:pt>
                <c:pt idx="4066">
                  <c:v>10.419</c:v>
                </c:pt>
                <c:pt idx="4067">
                  <c:v>10.429</c:v>
                </c:pt>
                <c:pt idx="4068">
                  <c:v>10.439</c:v>
                </c:pt>
                <c:pt idx="4069">
                  <c:v>10.449</c:v>
                </c:pt>
                <c:pt idx="4070">
                  <c:v>10.459</c:v>
                </c:pt>
                <c:pt idx="4071">
                  <c:v>10.468999999999999</c:v>
                </c:pt>
                <c:pt idx="4072">
                  <c:v>10.478999999999999</c:v>
                </c:pt>
                <c:pt idx="4073">
                  <c:v>10.489000000000001</c:v>
                </c:pt>
                <c:pt idx="4074">
                  <c:v>10.499000000000001</c:v>
                </c:pt>
                <c:pt idx="4075">
                  <c:v>10.509</c:v>
                </c:pt>
                <c:pt idx="4076">
                  <c:v>10.519</c:v>
                </c:pt>
                <c:pt idx="4077">
                  <c:v>10.529</c:v>
                </c:pt>
                <c:pt idx="4078">
                  <c:v>10.539</c:v>
                </c:pt>
                <c:pt idx="4079">
                  <c:v>10.548999999999999</c:v>
                </c:pt>
                <c:pt idx="4080">
                  <c:v>10.558999999999999</c:v>
                </c:pt>
                <c:pt idx="4081">
                  <c:v>10.569000000000001</c:v>
                </c:pt>
                <c:pt idx="4082">
                  <c:v>10.579000000000001</c:v>
                </c:pt>
                <c:pt idx="4083">
                  <c:v>10.589</c:v>
                </c:pt>
                <c:pt idx="4084">
                  <c:v>10.599</c:v>
                </c:pt>
                <c:pt idx="4085">
                  <c:v>10.609</c:v>
                </c:pt>
                <c:pt idx="4086">
                  <c:v>10.619</c:v>
                </c:pt>
                <c:pt idx="4087">
                  <c:v>10.629</c:v>
                </c:pt>
                <c:pt idx="4088">
                  <c:v>10.638999999999999</c:v>
                </c:pt>
                <c:pt idx="4089">
                  <c:v>10.648999999999999</c:v>
                </c:pt>
                <c:pt idx="4090">
                  <c:v>10.659000000000001</c:v>
                </c:pt>
                <c:pt idx="4091">
                  <c:v>10.669</c:v>
                </c:pt>
                <c:pt idx="4092">
                  <c:v>10.679</c:v>
                </c:pt>
                <c:pt idx="4093">
                  <c:v>10.689</c:v>
                </c:pt>
                <c:pt idx="4094">
                  <c:v>10.699</c:v>
                </c:pt>
                <c:pt idx="4095">
                  <c:v>10.709</c:v>
                </c:pt>
                <c:pt idx="4096">
                  <c:v>10.718999999999999</c:v>
                </c:pt>
                <c:pt idx="4097">
                  <c:v>10.728999999999999</c:v>
                </c:pt>
                <c:pt idx="4098">
                  <c:v>10.739000000000001</c:v>
                </c:pt>
                <c:pt idx="4099">
                  <c:v>10.749000000000001</c:v>
                </c:pt>
                <c:pt idx="4100">
                  <c:v>10.759</c:v>
                </c:pt>
                <c:pt idx="4101">
                  <c:v>10.769</c:v>
                </c:pt>
                <c:pt idx="4102">
                  <c:v>10.779</c:v>
                </c:pt>
                <c:pt idx="4103">
                  <c:v>10.789</c:v>
                </c:pt>
                <c:pt idx="4104">
                  <c:v>10.798999999999999</c:v>
                </c:pt>
                <c:pt idx="4105">
                  <c:v>10.808999999999999</c:v>
                </c:pt>
                <c:pt idx="4106">
                  <c:v>10.819000000000001</c:v>
                </c:pt>
                <c:pt idx="4107">
                  <c:v>10.829000000000001</c:v>
                </c:pt>
                <c:pt idx="4108">
                  <c:v>10.839</c:v>
                </c:pt>
                <c:pt idx="4109">
                  <c:v>10.849</c:v>
                </c:pt>
                <c:pt idx="4110">
                  <c:v>10.859</c:v>
                </c:pt>
                <c:pt idx="4111">
                  <c:v>10.869</c:v>
                </c:pt>
                <c:pt idx="4112">
                  <c:v>10.879</c:v>
                </c:pt>
                <c:pt idx="4113">
                  <c:v>10.888999999999999</c:v>
                </c:pt>
                <c:pt idx="4114">
                  <c:v>10.898999999999999</c:v>
                </c:pt>
                <c:pt idx="4115">
                  <c:v>10.909000000000001</c:v>
                </c:pt>
                <c:pt idx="4116">
                  <c:v>10.919</c:v>
                </c:pt>
                <c:pt idx="4117">
                  <c:v>10.929</c:v>
                </c:pt>
                <c:pt idx="4118">
                  <c:v>10.939</c:v>
                </c:pt>
                <c:pt idx="4119">
                  <c:v>10.949</c:v>
                </c:pt>
                <c:pt idx="4120">
                  <c:v>10.959</c:v>
                </c:pt>
                <c:pt idx="4121">
                  <c:v>10.968999999999999</c:v>
                </c:pt>
                <c:pt idx="4122">
                  <c:v>10.978999999999999</c:v>
                </c:pt>
                <c:pt idx="4123">
                  <c:v>10.989000000000001</c:v>
                </c:pt>
                <c:pt idx="4124">
                  <c:v>10.999000000000001</c:v>
                </c:pt>
                <c:pt idx="4125">
                  <c:v>11.009</c:v>
                </c:pt>
                <c:pt idx="4126">
                  <c:v>11.019</c:v>
                </c:pt>
                <c:pt idx="4127">
                  <c:v>11.029</c:v>
                </c:pt>
                <c:pt idx="4128">
                  <c:v>11.039</c:v>
                </c:pt>
                <c:pt idx="4129">
                  <c:v>11.048999999999999</c:v>
                </c:pt>
                <c:pt idx="4130">
                  <c:v>11.058999999999999</c:v>
                </c:pt>
                <c:pt idx="4131">
                  <c:v>11.069000000000001</c:v>
                </c:pt>
                <c:pt idx="4132">
                  <c:v>11.079000000000001</c:v>
                </c:pt>
                <c:pt idx="4133">
                  <c:v>11.089</c:v>
                </c:pt>
                <c:pt idx="4134">
                  <c:v>11.099</c:v>
                </c:pt>
                <c:pt idx="4135">
                  <c:v>11.109</c:v>
                </c:pt>
                <c:pt idx="4136">
                  <c:v>11.119</c:v>
                </c:pt>
                <c:pt idx="4137">
                  <c:v>11.129</c:v>
                </c:pt>
                <c:pt idx="4138">
                  <c:v>11.138999999999999</c:v>
                </c:pt>
                <c:pt idx="4139">
                  <c:v>11.148999999999999</c:v>
                </c:pt>
                <c:pt idx="4140">
                  <c:v>11.159000000000001</c:v>
                </c:pt>
                <c:pt idx="4141">
                  <c:v>11.169</c:v>
                </c:pt>
                <c:pt idx="4142">
                  <c:v>11.179</c:v>
                </c:pt>
                <c:pt idx="4143">
                  <c:v>11.189</c:v>
                </c:pt>
                <c:pt idx="4144">
                  <c:v>11.199</c:v>
                </c:pt>
                <c:pt idx="4145">
                  <c:v>11.209</c:v>
                </c:pt>
                <c:pt idx="4146">
                  <c:v>11.218999999999999</c:v>
                </c:pt>
                <c:pt idx="4147">
                  <c:v>11.228999999999999</c:v>
                </c:pt>
                <c:pt idx="4148">
                  <c:v>11.239000000000001</c:v>
                </c:pt>
                <c:pt idx="4149">
                  <c:v>11.249000000000001</c:v>
                </c:pt>
                <c:pt idx="4150">
                  <c:v>11.259</c:v>
                </c:pt>
                <c:pt idx="4151">
                  <c:v>11.269</c:v>
                </c:pt>
                <c:pt idx="4152">
                  <c:v>11.279</c:v>
                </c:pt>
                <c:pt idx="4153">
                  <c:v>11.289</c:v>
                </c:pt>
                <c:pt idx="4154">
                  <c:v>11.298999999999999</c:v>
                </c:pt>
                <c:pt idx="4155">
                  <c:v>11.308999999999999</c:v>
                </c:pt>
                <c:pt idx="4156">
                  <c:v>11.319000000000001</c:v>
                </c:pt>
                <c:pt idx="4157">
                  <c:v>11.329000000000001</c:v>
                </c:pt>
                <c:pt idx="4158">
                  <c:v>11.339</c:v>
                </c:pt>
                <c:pt idx="4159">
                  <c:v>11.349</c:v>
                </c:pt>
                <c:pt idx="4160">
                  <c:v>11.359</c:v>
                </c:pt>
                <c:pt idx="4161">
                  <c:v>11.369</c:v>
                </c:pt>
                <c:pt idx="4162">
                  <c:v>11.379</c:v>
                </c:pt>
                <c:pt idx="4163">
                  <c:v>11.388999999999999</c:v>
                </c:pt>
                <c:pt idx="4164">
                  <c:v>11.398999999999999</c:v>
                </c:pt>
                <c:pt idx="4165">
                  <c:v>11.409000000000001</c:v>
                </c:pt>
                <c:pt idx="4166">
                  <c:v>11.419</c:v>
                </c:pt>
                <c:pt idx="4167">
                  <c:v>11.429</c:v>
                </c:pt>
                <c:pt idx="4168">
                  <c:v>11.439</c:v>
                </c:pt>
                <c:pt idx="4169">
                  <c:v>11.449</c:v>
                </c:pt>
                <c:pt idx="4170">
                  <c:v>11.459</c:v>
                </c:pt>
                <c:pt idx="4171">
                  <c:v>11.468999999999999</c:v>
                </c:pt>
                <c:pt idx="4172">
                  <c:v>11.478999999999999</c:v>
                </c:pt>
                <c:pt idx="4173">
                  <c:v>11.489000000000001</c:v>
                </c:pt>
                <c:pt idx="4174">
                  <c:v>11.499000000000001</c:v>
                </c:pt>
                <c:pt idx="4175">
                  <c:v>11.509</c:v>
                </c:pt>
                <c:pt idx="4176">
                  <c:v>11.519</c:v>
                </c:pt>
                <c:pt idx="4177">
                  <c:v>11.529</c:v>
                </c:pt>
                <c:pt idx="4178">
                  <c:v>11.539</c:v>
                </c:pt>
                <c:pt idx="4179">
                  <c:v>11.548999999999999</c:v>
                </c:pt>
                <c:pt idx="4180">
                  <c:v>11.558999999999999</c:v>
                </c:pt>
                <c:pt idx="4181">
                  <c:v>11.569000000000001</c:v>
                </c:pt>
                <c:pt idx="4182">
                  <c:v>11.579000000000001</c:v>
                </c:pt>
                <c:pt idx="4183">
                  <c:v>11.589</c:v>
                </c:pt>
                <c:pt idx="4184">
                  <c:v>11.599</c:v>
                </c:pt>
                <c:pt idx="4185">
                  <c:v>11.609</c:v>
                </c:pt>
                <c:pt idx="4186">
                  <c:v>11.619</c:v>
                </c:pt>
                <c:pt idx="4187">
                  <c:v>11.629</c:v>
                </c:pt>
                <c:pt idx="4188">
                  <c:v>11.638999999999999</c:v>
                </c:pt>
                <c:pt idx="4189">
                  <c:v>11.648999999999999</c:v>
                </c:pt>
                <c:pt idx="4190">
                  <c:v>11.659000000000001</c:v>
                </c:pt>
                <c:pt idx="4191">
                  <c:v>11.669</c:v>
                </c:pt>
                <c:pt idx="4192">
                  <c:v>11.679</c:v>
                </c:pt>
                <c:pt idx="4193">
                  <c:v>11.689</c:v>
                </c:pt>
                <c:pt idx="4194">
                  <c:v>11.699</c:v>
                </c:pt>
                <c:pt idx="4195">
                  <c:v>11.709</c:v>
                </c:pt>
                <c:pt idx="4196">
                  <c:v>11.718999999999999</c:v>
                </c:pt>
                <c:pt idx="4197">
                  <c:v>11.728999999999999</c:v>
                </c:pt>
                <c:pt idx="4198">
                  <c:v>11.739000000000001</c:v>
                </c:pt>
                <c:pt idx="4199">
                  <c:v>11.749000000000001</c:v>
                </c:pt>
                <c:pt idx="4200">
                  <c:v>11.759</c:v>
                </c:pt>
                <c:pt idx="4201">
                  <c:v>11.769</c:v>
                </c:pt>
                <c:pt idx="4202">
                  <c:v>11.779</c:v>
                </c:pt>
                <c:pt idx="4203">
                  <c:v>11.789</c:v>
                </c:pt>
                <c:pt idx="4204">
                  <c:v>11.798999999999999</c:v>
                </c:pt>
                <c:pt idx="4205">
                  <c:v>11.808999999999999</c:v>
                </c:pt>
                <c:pt idx="4206">
                  <c:v>11.819000000000001</c:v>
                </c:pt>
                <c:pt idx="4207">
                  <c:v>11.829000000000001</c:v>
                </c:pt>
                <c:pt idx="4208">
                  <c:v>11.839</c:v>
                </c:pt>
                <c:pt idx="4209">
                  <c:v>11.849</c:v>
                </c:pt>
                <c:pt idx="4210">
                  <c:v>11.859</c:v>
                </c:pt>
                <c:pt idx="4211">
                  <c:v>11.869</c:v>
                </c:pt>
                <c:pt idx="4212">
                  <c:v>11.879</c:v>
                </c:pt>
                <c:pt idx="4213">
                  <c:v>11.888999999999999</c:v>
                </c:pt>
                <c:pt idx="4214">
                  <c:v>11.898999999999999</c:v>
                </c:pt>
                <c:pt idx="4215">
                  <c:v>11.909000000000001</c:v>
                </c:pt>
                <c:pt idx="4216">
                  <c:v>11.919</c:v>
                </c:pt>
                <c:pt idx="4217">
                  <c:v>11.929</c:v>
                </c:pt>
                <c:pt idx="4218">
                  <c:v>11.939</c:v>
                </c:pt>
                <c:pt idx="4219">
                  <c:v>11.949</c:v>
                </c:pt>
                <c:pt idx="4220">
                  <c:v>11.959</c:v>
                </c:pt>
                <c:pt idx="4221">
                  <c:v>11.968999999999999</c:v>
                </c:pt>
                <c:pt idx="4222">
                  <c:v>11.978999999999999</c:v>
                </c:pt>
                <c:pt idx="4223">
                  <c:v>11.989000000000001</c:v>
                </c:pt>
                <c:pt idx="4224">
                  <c:v>11.999000000000001</c:v>
                </c:pt>
                <c:pt idx="4225">
                  <c:v>12.009</c:v>
                </c:pt>
                <c:pt idx="4226">
                  <c:v>12.019</c:v>
                </c:pt>
                <c:pt idx="4227">
                  <c:v>12.029</c:v>
                </c:pt>
                <c:pt idx="4228">
                  <c:v>12.039</c:v>
                </c:pt>
                <c:pt idx="4229">
                  <c:v>12.048999999999999</c:v>
                </c:pt>
                <c:pt idx="4230">
                  <c:v>12.058999999999999</c:v>
                </c:pt>
                <c:pt idx="4231">
                  <c:v>12.069000000000001</c:v>
                </c:pt>
                <c:pt idx="4232">
                  <c:v>12.079000000000001</c:v>
                </c:pt>
                <c:pt idx="4233">
                  <c:v>12.089</c:v>
                </c:pt>
                <c:pt idx="4234">
                  <c:v>12.099</c:v>
                </c:pt>
                <c:pt idx="4235">
                  <c:v>12.109</c:v>
                </c:pt>
                <c:pt idx="4236">
                  <c:v>12.119</c:v>
                </c:pt>
                <c:pt idx="4237">
                  <c:v>12.129</c:v>
                </c:pt>
                <c:pt idx="4238">
                  <c:v>12.138999999999999</c:v>
                </c:pt>
                <c:pt idx="4239">
                  <c:v>12.148999999999999</c:v>
                </c:pt>
                <c:pt idx="4240">
                  <c:v>12.159000000000001</c:v>
                </c:pt>
                <c:pt idx="4241">
                  <c:v>12.169</c:v>
                </c:pt>
                <c:pt idx="4242">
                  <c:v>12.179</c:v>
                </c:pt>
                <c:pt idx="4243">
                  <c:v>12.189</c:v>
                </c:pt>
                <c:pt idx="4244">
                  <c:v>12.199</c:v>
                </c:pt>
                <c:pt idx="4245">
                  <c:v>12.209</c:v>
                </c:pt>
                <c:pt idx="4246">
                  <c:v>12.218999999999999</c:v>
                </c:pt>
                <c:pt idx="4247">
                  <c:v>12.228999999999999</c:v>
                </c:pt>
                <c:pt idx="4248">
                  <c:v>12.239000000000001</c:v>
                </c:pt>
                <c:pt idx="4249">
                  <c:v>12.249000000000001</c:v>
                </c:pt>
                <c:pt idx="4250">
                  <c:v>12.259</c:v>
                </c:pt>
                <c:pt idx="4251">
                  <c:v>12.269</c:v>
                </c:pt>
                <c:pt idx="4252">
                  <c:v>12.279</c:v>
                </c:pt>
                <c:pt idx="4253">
                  <c:v>12.289</c:v>
                </c:pt>
                <c:pt idx="4254">
                  <c:v>12.298999999999999</c:v>
                </c:pt>
                <c:pt idx="4255">
                  <c:v>12.308999999999999</c:v>
                </c:pt>
                <c:pt idx="4256">
                  <c:v>12.319000000000001</c:v>
                </c:pt>
                <c:pt idx="4257">
                  <c:v>12.329000000000001</c:v>
                </c:pt>
                <c:pt idx="4258">
                  <c:v>12.339</c:v>
                </c:pt>
                <c:pt idx="4259">
                  <c:v>12.349</c:v>
                </c:pt>
                <c:pt idx="4260">
                  <c:v>12.359</c:v>
                </c:pt>
                <c:pt idx="4261">
                  <c:v>12.369</c:v>
                </c:pt>
                <c:pt idx="4262">
                  <c:v>12.379</c:v>
                </c:pt>
                <c:pt idx="4263">
                  <c:v>12.388999999999999</c:v>
                </c:pt>
                <c:pt idx="4264">
                  <c:v>12.398999999999999</c:v>
                </c:pt>
                <c:pt idx="4265">
                  <c:v>12.409000000000001</c:v>
                </c:pt>
                <c:pt idx="4266">
                  <c:v>12.419</c:v>
                </c:pt>
                <c:pt idx="4267">
                  <c:v>12.429</c:v>
                </c:pt>
                <c:pt idx="4268">
                  <c:v>12.439</c:v>
                </c:pt>
                <c:pt idx="4269">
                  <c:v>12.449</c:v>
                </c:pt>
                <c:pt idx="4270">
                  <c:v>12.459</c:v>
                </c:pt>
                <c:pt idx="4271">
                  <c:v>12.468999999999999</c:v>
                </c:pt>
                <c:pt idx="4272">
                  <c:v>12.478999999999999</c:v>
                </c:pt>
                <c:pt idx="4273">
                  <c:v>12.489000000000001</c:v>
                </c:pt>
                <c:pt idx="4274">
                  <c:v>12.499000000000001</c:v>
                </c:pt>
                <c:pt idx="4275">
                  <c:v>12.509</c:v>
                </c:pt>
                <c:pt idx="4276">
                  <c:v>12.519</c:v>
                </c:pt>
                <c:pt idx="4277">
                  <c:v>12.529</c:v>
                </c:pt>
                <c:pt idx="4278">
                  <c:v>12.539</c:v>
                </c:pt>
                <c:pt idx="4279">
                  <c:v>12.548999999999999</c:v>
                </c:pt>
                <c:pt idx="4280">
                  <c:v>12.558999999999999</c:v>
                </c:pt>
                <c:pt idx="4281">
                  <c:v>12.569000000000001</c:v>
                </c:pt>
                <c:pt idx="4282">
                  <c:v>12.579000000000001</c:v>
                </c:pt>
                <c:pt idx="4283">
                  <c:v>12.589</c:v>
                </c:pt>
                <c:pt idx="4284">
                  <c:v>12.599</c:v>
                </c:pt>
                <c:pt idx="4285">
                  <c:v>12.609</c:v>
                </c:pt>
                <c:pt idx="4286">
                  <c:v>12.619</c:v>
                </c:pt>
                <c:pt idx="4287">
                  <c:v>12.629</c:v>
                </c:pt>
                <c:pt idx="4288">
                  <c:v>12.638999999999999</c:v>
                </c:pt>
                <c:pt idx="4289">
                  <c:v>12.648999999999999</c:v>
                </c:pt>
                <c:pt idx="4290">
                  <c:v>12.659000000000001</c:v>
                </c:pt>
                <c:pt idx="4291">
                  <c:v>12.669</c:v>
                </c:pt>
                <c:pt idx="4292">
                  <c:v>12.679</c:v>
                </c:pt>
                <c:pt idx="4293">
                  <c:v>12.689</c:v>
                </c:pt>
                <c:pt idx="4294">
                  <c:v>12.699</c:v>
                </c:pt>
                <c:pt idx="4295">
                  <c:v>12.709</c:v>
                </c:pt>
                <c:pt idx="4296">
                  <c:v>12.718999999999999</c:v>
                </c:pt>
                <c:pt idx="4297">
                  <c:v>12.728999999999999</c:v>
                </c:pt>
                <c:pt idx="4298">
                  <c:v>12.739000000000001</c:v>
                </c:pt>
                <c:pt idx="4299">
                  <c:v>12.749000000000001</c:v>
                </c:pt>
                <c:pt idx="4300">
                  <c:v>12.759</c:v>
                </c:pt>
                <c:pt idx="4301">
                  <c:v>12.769</c:v>
                </c:pt>
                <c:pt idx="4302">
                  <c:v>12.779</c:v>
                </c:pt>
                <c:pt idx="4303">
                  <c:v>12.789</c:v>
                </c:pt>
                <c:pt idx="4304">
                  <c:v>12.798999999999999</c:v>
                </c:pt>
                <c:pt idx="4305">
                  <c:v>12.808999999999999</c:v>
                </c:pt>
                <c:pt idx="4306">
                  <c:v>12.819000000000001</c:v>
                </c:pt>
                <c:pt idx="4307">
                  <c:v>12.829000000000001</c:v>
                </c:pt>
                <c:pt idx="4308">
                  <c:v>12.839</c:v>
                </c:pt>
                <c:pt idx="4309">
                  <c:v>12.849</c:v>
                </c:pt>
                <c:pt idx="4310">
                  <c:v>12.859</c:v>
                </c:pt>
                <c:pt idx="4311">
                  <c:v>12.869</c:v>
                </c:pt>
                <c:pt idx="4312">
                  <c:v>12.879</c:v>
                </c:pt>
                <c:pt idx="4313">
                  <c:v>12.888999999999999</c:v>
                </c:pt>
                <c:pt idx="4314">
                  <c:v>12.898999999999999</c:v>
                </c:pt>
                <c:pt idx="4315">
                  <c:v>12.909000000000001</c:v>
                </c:pt>
                <c:pt idx="4316">
                  <c:v>12.919</c:v>
                </c:pt>
                <c:pt idx="4317">
                  <c:v>12.929</c:v>
                </c:pt>
                <c:pt idx="4318">
                  <c:v>12.939</c:v>
                </c:pt>
                <c:pt idx="4319">
                  <c:v>12.949</c:v>
                </c:pt>
                <c:pt idx="4320">
                  <c:v>12.959</c:v>
                </c:pt>
                <c:pt idx="4321">
                  <c:v>12.968999999999999</c:v>
                </c:pt>
                <c:pt idx="4322">
                  <c:v>12.978999999999999</c:v>
                </c:pt>
                <c:pt idx="4323">
                  <c:v>12.989000000000001</c:v>
                </c:pt>
                <c:pt idx="4324">
                  <c:v>12.999000000000001</c:v>
                </c:pt>
                <c:pt idx="4325">
                  <c:v>13.009</c:v>
                </c:pt>
                <c:pt idx="4326">
                  <c:v>13.019</c:v>
                </c:pt>
                <c:pt idx="4327">
                  <c:v>13.029</c:v>
                </c:pt>
                <c:pt idx="4328">
                  <c:v>13.039</c:v>
                </c:pt>
                <c:pt idx="4329">
                  <c:v>13.048999999999999</c:v>
                </c:pt>
                <c:pt idx="4330">
                  <c:v>13.058999999999999</c:v>
                </c:pt>
                <c:pt idx="4331">
                  <c:v>13.069000000000001</c:v>
                </c:pt>
                <c:pt idx="4332">
                  <c:v>13.079000000000001</c:v>
                </c:pt>
                <c:pt idx="4333">
                  <c:v>13.089</c:v>
                </c:pt>
                <c:pt idx="4334">
                  <c:v>13.099</c:v>
                </c:pt>
                <c:pt idx="4335">
                  <c:v>13.109</c:v>
                </c:pt>
                <c:pt idx="4336">
                  <c:v>13.119</c:v>
                </c:pt>
                <c:pt idx="4337">
                  <c:v>13.129</c:v>
                </c:pt>
                <c:pt idx="4338">
                  <c:v>13.138999999999999</c:v>
                </c:pt>
                <c:pt idx="4339">
                  <c:v>13.148999999999999</c:v>
                </c:pt>
                <c:pt idx="4340">
                  <c:v>13.159000000000001</c:v>
                </c:pt>
                <c:pt idx="4341">
                  <c:v>13.169</c:v>
                </c:pt>
                <c:pt idx="4342">
                  <c:v>13.179</c:v>
                </c:pt>
                <c:pt idx="4343">
                  <c:v>13.189</c:v>
                </c:pt>
                <c:pt idx="4344">
                  <c:v>13.199</c:v>
                </c:pt>
                <c:pt idx="4345">
                  <c:v>13.209</c:v>
                </c:pt>
                <c:pt idx="4346">
                  <c:v>13.218999999999999</c:v>
                </c:pt>
                <c:pt idx="4347">
                  <c:v>13.228999999999999</c:v>
                </c:pt>
                <c:pt idx="4348">
                  <c:v>13.239000000000001</c:v>
                </c:pt>
                <c:pt idx="4349">
                  <c:v>13.249000000000001</c:v>
                </c:pt>
                <c:pt idx="4350">
                  <c:v>13.259</c:v>
                </c:pt>
                <c:pt idx="4351">
                  <c:v>13.269</c:v>
                </c:pt>
                <c:pt idx="4352">
                  <c:v>13.279</c:v>
                </c:pt>
                <c:pt idx="4353">
                  <c:v>13.289</c:v>
                </c:pt>
                <c:pt idx="4354">
                  <c:v>13.298999999999999</c:v>
                </c:pt>
                <c:pt idx="4355">
                  <c:v>13.308999999999999</c:v>
                </c:pt>
                <c:pt idx="4356">
                  <c:v>13.319000000000001</c:v>
                </c:pt>
                <c:pt idx="4357">
                  <c:v>13.329000000000001</c:v>
                </c:pt>
                <c:pt idx="4358">
                  <c:v>13.339</c:v>
                </c:pt>
                <c:pt idx="4359">
                  <c:v>13.349</c:v>
                </c:pt>
                <c:pt idx="4360">
                  <c:v>13.359</c:v>
                </c:pt>
                <c:pt idx="4361">
                  <c:v>13.369</c:v>
                </c:pt>
                <c:pt idx="4362">
                  <c:v>13.379</c:v>
                </c:pt>
                <c:pt idx="4363">
                  <c:v>13.388999999999999</c:v>
                </c:pt>
                <c:pt idx="4364">
                  <c:v>13.398999999999999</c:v>
                </c:pt>
                <c:pt idx="4365">
                  <c:v>13.409000000000001</c:v>
                </c:pt>
                <c:pt idx="4366">
                  <c:v>13.419</c:v>
                </c:pt>
                <c:pt idx="4367">
                  <c:v>13.429</c:v>
                </c:pt>
                <c:pt idx="4368">
                  <c:v>13.439</c:v>
                </c:pt>
                <c:pt idx="4369">
                  <c:v>13.449</c:v>
                </c:pt>
                <c:pt idx="4370">
                  <c:v>13.459</c:v>
                </c:pt>
                <c:pt idx="4371">
                  <c:v>13.468999999999999</c:v>
                </c:pt>
                <c:pt idx="4372">
                  <c:v>13.478999999999999</c:v>
                </c:pt>
                <c:pt idx="4373">
                  <c:v>13.489000000000001</c:v>
                </c:pt>
                <c:pt idx="4374">
                  <c:v>13.499000000000001</c:v>
                </c:pt>
                <c:pt idx="4375">
                  <c:v>13.509</c:v>
                </c:pt>
                <c:pt idx="4376">
                  <c:v>13.519</c:v>
                </c:pt>
                <c:pt idx="4377">
                  <c:v>13.529</c:v>
                </c:pt>
                <c:pt idx="4378">
                  <c:v>13.539</c:v>
                </c:pt>
                <c:pt idx="4379">
                  <c:v>13.548999999999999</c:v>
                </c:pt>
                <c:pt idx="4380">
                  <c:v>13.558999999999999</c:v>
                </c:pt>
                <c:pt idx="4381">
                  <c:v>13.569000000000001</c:v>
                </c:pt>
                <c:pt idx="4382">
                  <c:v>13.579000000000001</c:v>
                </c:pt>
                <c:pt idx="4383">
                  <c:v>13.589</c:v>
                </c:pt>
                <c:pt idx="4384">
                  <c:v>13.599</c:v>
                </c:pt>
                <c:pt idx="4385">
                  <c:v>13.609</c:v>
                </c:pt>
                <c:pt idx="4386">
                  <c:v>13.619</c:v>
                </c:pt>
                <c:pt idx="4387">
                  <c:v>13.629</c:v>
                </c:pt>
                <c:pt idx="4388">
                  <c:v>13.638999999999999</c:v>
                </c:pt>
                <c:pt idx="4389">
                  <c:v>13.648999999999999</c:v>
                </c:pt>
                <c:pt idx="4390">
                  <c:v>13.659000000000001</c:v>
                </c:pt>
                <c:pt idx="4391">
                  <c:v>13.669</c:v>
                </c:pt>
                <c:pt idx="4392">
                  <c:v>13.679</c:v>
                </c:pt>
                <c:pt idx="4393">
                  <c:v>13.689</c:v>
                </c:pt>
                <c:pt idx="4394">
                  <c:v>13.699</c:v>
                </c:pt>
                <c:pt idx="4395">
                  <c:v>13.709</c:v>
                </c:pt>
                <c:pt idx="4396">
                  <c:v>13.718999999999999</c:v>
                </c:pt>
                <c:pt idx="4397">
                  <c:v>13.728999999999999</c:v>
                </c:pt>
                <c:pt idx="4398">
                  <c:v>13.739000000000001</c:v>
                </c:pt>
                <c:pt idx="4399">
                  <c:v>13.749000000000001</c:v>
                </c:pt>
                <c:pt idx="4400">
                  <c:v>13.759</c:v>
                </c:pt>
                <c:pt idx="4401">
                  <c:v>13.769</c:v>
                </c:pt>
                <c:pt idx="4402">
                  <c:v>13.779</c:v>
                </c:pt>
                <c:pt idx="4403">
                  <c:v>13.789</c:v>
                </c:pt>
                <c:pt idx="4404">
                  <c:v>13.798999999999999</c:v>
                </c:pt>
                <c:pt idx="4405">
                  <c:v>13.808999999999999</c:v>
                </c:pt>
                <c:pt idx="4406">
                  <c:v>13.819000000000001</c:v>
                </c:pt>
                <c:pt idx="4407">
                  <c:v>13.829000000000001</c:v>
                </c:pt>
                <c:pt idx="4408">
                  <c:v>13.839</c:v>
                </c:pt>
                <c:pt idx="4409">
                  <c:v>13.849</c:v>
                </c:pt>
                <c:pt idx="4410">
                  <c:v>13.859</c:v>
                </c:pt>
                <c:pt idx="4411">
                  <c:v>13.869</c:v>
                </c:pt>
                <c:pt idx="4412">
                  <c:v>13.879</c:v>
                </c:pt>
                <c:pt idx="4413">
                  <c:v>13.888999999999999</c:v>
                </c:pt>
                <c:pt idx="4414">
                  <c:v>13.898999999999999</c:v>
                </c:pt>
                <c:pt idx="4415">
                  <c:v>13.909000000000001</c:v>
                </c:pt>
                <c:pt idx="4416">
                  <c:v>13.919</c:v>
                </c:pt>
                <c:pt idx="4417">
                  <c:v>13.929</c:v>
                </c:pt>
                <c:pt idx="4418">
                  <c:v>13.939</c:v>
                </c:pt>
                <c:pt idx="4419">
                  <c:v>13.949</c:v>
                </c:pt>
                <c:pt idx="4420">
                  <c:v>13.959</c:v>
                </c:pt>
                <c:pt idx="4421">
                  <c:v>13.968999999999999</c:v>
                </c:pt>
                <c:pt idx="4422">
                  <c:v>13.978999999999999</c:v>
                </c:pt>
                <c:pt idx="4423">
                  <c:v>13.989000000000001</c:v>
                </c:pt>
                <c:pt idx="4424">
                  <c:v>13.999000000000001</c:v>
                </c:pt>
                <c:pt idx="4425">
                  <c:v>14.009</c:v>
                </c:pt>
                <c:pt idx="4426">
                  <c:v>14.019</c:v>
                </c:pt>
                <c:pt idx="4427">
                  <c:v>14.029</c:v>
                </c:pt>
                <c:pt idx="4428">
                  <c:v>14.039</c:v>
                </c:pt>
                <c:pt idx="4429">
                  <c:v>14.048999999999999</c:v>
                </c:pt>
                <c:pt idx="4430">
                  <c:v>14.058999999999999</c:v>
                </c:pt>
                <c:pt idx="4431">
                  <c:v>14.069000000000001</c:v>
                </c:pt>
                <c:pt idx="4432">
                  <c:v>14.079000000000001</c:v>
                </c:pt>
                <c:pt idx="4433">
                  <c:v>14.089</c:v>
                </c:pt>
                <c:pt idx="4434">
                  <c:v>14.099</c:v>
                </c:pt>
                <c:pt idx="4435">
                  <c:v>14.109</c:v>
                </c:pt>
                <c:pt idx="4436">
                  <c:v>14.119</c:v>
                </c:pt>
                <c:pt idx="4437">
                  <c:v>14.129</c:v>
                </c:pt>
                <c:pt idx="4438">
                  <c:v>14.138999999999999</c:v>
                </c:pt>
                <c:pt idx="4439">
                  <c:v>14.148999999999999</c:v>
                </c:pt>
                <c:pt idx="4440">
                  <c:v>14.159000000000001</c:v>
                </c:pt>
                <c:pt idx="4441">
                  <c:v>14.169</c:v>
                </c:pt>
                <c:pt idx="4442">
                  <c:v>14.179</c:v>
                </c:pt>
                <c:pt idx="4443">
                  <c:v>14.189</c:v>
                </c:pt>
                <c:pt idx="4444">
                  <c:v>14.199</c:v>
                </c:pt>
                <c:pt idx="4445">
                  <c:v>14.209</c:v>
                </c:pt>
                <c:pt idx="4446">
                  <c:v>14.218999999999999</c:v>
                </c:pt>
                <c:pt idx="4447">
                  <c:v>14.228999999999999</c:v>
                </c:pt>
                <c:pt idx="4448">
                  <c:v>14.239000000000001</c:v>
                </c:pt>
                <c:pt idx="4449">
                  <c:v>14.249000000000001</c:v>
                </c:pt>
                <c:pt idx="4450">
                  <c:v>14.259</c:v>
                </c:pt>
                <c:pt idx="4451">
                  <c:v>14.269</c:v>
                </c:pt>
                <c:pt idx="4452">
                  <c:v>14.279</c:v>
                </c:pt>
                <c:pt idx="4453">
                  <c:v>14.289</c:v>
                </c:pt>
                <c:pt idx="4454">
                  <c:v>14.298999999999999</c:v>
                </c:pt>
                <c:pt idx="4455">
                  <c:v>14.308999999999999</c:v>
                </c:pt>
                <c:pt idx="4456">
                  <c:v>14.319000000000001</c:v>
                </c:pt>
                <c:pt idx="4457">
                  <c:v>14.329000000000001</c:v>
                </c:pt>
                <c:pt idx="4458">
                  <c:v>14.339</c:v>
                </c:pt>
                <c:pt idx="4459">
                  <c:v>14.349</c:v>
                </c:pt>
                <c:pt idx="4460">
                  <c:v>14.359</c:v>
                </c:pt>
                <c:pt idx="4461">
                  <c:v>14.369</c:v>
                </c:pt>
                <c:pt idx="4462">
                  <c:v>14.379</c:v>
                </c:pt>
                <c:pt idx="4463">
                  <c:v>14.388999999999999</c:v>
                </c:pt>
                <c:pt idx="4464">
                  <c:v>14.398999999999999</c:v>
                </c:pt>
                <c:pt idx="4465">
                  <c:v>14.409000000000001</c:v>
                </c:pt>
                <c:pt idx="4466">
                  <c:v>14.419</c:v>
                </c:pt>
                <c:pt idx="4467">
                  <c:v>14.429</c:v>
                </c:pt>
                <c:pt idx="4468">
                  <c:v>14.439</c:v>
                </c:pt>
                <c:pt idx="4469">
                  <c:v>14.449</c:v>
                </c:pt>
                <c:pt idx="4470">
                  <c:v>14.459</c:v>
                </c:pt>
                <c:pt idx="4471">
                  <c:v>14.468999999999999</c:v>
                </c:pt>
                <c:pt idx="4472">
                  <c:v>14.478999999999999</c:v>
                </c:pt>
                <c:pt idx="4473">
                  <c:v>14.489000000000001</c:v>
                </c:pt>
                <c:pt idx="4474">
                  <c:v>14.499000000000001</c:v>
                </c:pt>
                <c:pt idx="4475">
                  <c:v>14.509</c:v>
                </c:pt>
                <c:pt idx="4476">
                  <c:v>14.519</c:v>
                </c:pt>
                <c:pt idx="4477">
                  <c:v>14.529</c:v>
                </c:pt>
                <c:pt idx="4478">
                  <c:v>14.539</c:v>
                </c:pt>
                <c:pt idx="4479">
                  <c:v>14.548999999999999</c:v>
                </c:pt>
                <c:pt idx="4480">
                  <c:v>14.558999999999999</c:v>
                </c:pt>
                <c:pt idx="4481">
                  <c:v>14.569000000000001</c:v>
                </c:pt>
                <c:pt idx="4482">
                  <c:v>14.579000000000001</c:v>
                </c:pt>
                <c:pt idx="4483">
                  <c:v>14.589</c:v>
                </c:pt>
                <c:pt idx="4484">
                  <c:v>14.599</c:v>
                </c:pt>
                <c:pt idx="4485">
                  <c:v>14.609</c:v>
                </c:pt>
                <c:pt idx="4486">
                  <c:v>14.619</c:v>
                </c:pt>
                <c:pt idx="4487">
                  <c:v>14.629</c:v>
                </c:pt>
                <c:pt idx="4488">
                  <c:v>14.638999999999999</c:v>
                </c:pt>
                <c:pt idx="4489">
                  <c:v>14.648999999999999</c:v>
                </c:pt>
                <c:pt idx="4490">
                  <c:v>14.659000000000001</c:v>
                </c:pt>
                <c:pt idx="4491">
                  <c:v>14.669</c:v>
                </c:pt>
                <c:pt idx="4492">
                  <c:v>14.679</c:v>
                </c:pt>
                <c:pt idx="4493">
                  <c:v>14.689</c:v>
                </c:pt>
                <c:pt idx="4494">
                  <c:v>14.699</c:v>
                </c:pt>
                <c:pt idx="4495">
                  <c:v>14.709</c:v>
                </c:pt>
                <c:pt idx="4496">
                  <c:v>14.718999999999999</c:v>
                </c:pt>
                <c:pt idx="4497">
                  <c:v>14.728999999999999</c:v>
                </c:pt>
                <c:pt idx="4498">
                  <c:v>14.739000000000001</c:v>
                </c:pt>
                <c:pt idx="4499">
                  <c:v>14.749000000000001</c:v>
                </c:pt>
                <c:pt idx="4500">
                  <c:v>14.759</c:v>
                </c:pt>
                <c:pt idx="4501">
                  <c:v>14.769</c:v>
                </c:pt>
                <c:pt idx="4502">
                  <c:v>14.779</c:v>
                </c:pt>
                <c:pt idx="4503">
                  <c:v>14.789</c:v>
                </c:pt>
                <c:pt idx="4504">
                  <c:v>14.798999999999999</c:v>
                </c:pt>
                <c:pt idx="4505">
                  <c:v>14.808999999999999</c:v>
                </c:pt>
                <c:pt idx="4506">
                  <c:v>14.819000000000001</c:v>
                </c:pt>
                <c:pt idx="4507">
                  <c:v>14.829000000000001</c:v>
                </c:pt>
                <c:pt idx="4508">
                  <c:v>14.839</c:v>
                </c:pt>
                <c:pt idx="4509">
                  <c:v>14.849</c:v>
                </c:pt>
                <c:pt idx="4510">
                  <c:v>14.859</c:v>
                </c:pt>
                <c:pt idx="4511">
                  <c:v>14.869</c:v>
                </c:pt>
                <c:pt idx="4512">
                  <c:v>14.879</c:v>
                </c:pt>
                <c:pt idx="4513">
                  <c:v>14.888999999999999</c:v>
                </c:pt>
                <c:pt idx="4514">
                  <c:v>14.898999999999999</c:v>
                </c:pt>
                <c:pt idx="4515">
                  <c:v>14.909000000000001</c:v>
                </c:pt>
                <c:pt idx="4516">
                  <c:v>14.919</c:v>
                </c:pt>
                <c:pt idx="4517">
                  <c:v>14.929</c:v>
                </c:pt>
                <c:pt idx="4518">
                  <c:v>14.939</c:v>
                </c:pt>
                <c:pt idx="4519">
                  <c:v>14.949</c:v>
                </c:pt>
                <c:pt idx="4520">
                  <c:v>14.959</c:v>
                </c:pt>
                <c:pt idx="4521">
                  <c:v>14.968999999999999</c:v>
                </c:pt>
                <c:pt idx="4522">
                  <c:v>14.978999999999999</c:v>
                </c:pt>
                <c:pt idx="4523">
                  <c:v>14.989000000000001</c:v>
                </c:pt>
                <c:pt idx="4524">
                  <c:v>14.999000000000001</c:v>
                </c:pt>
                <c:pt idx="4525">
                  <c:v>15.009</c:v>
                </c:pt>
                <c:pt idx="4526">
                  <c:v>15.019</c:v>
                </c:pt>
                <c:pt idx="4527">
                  <c:v>15.029</c:v>
                </c:pt>
                <c:pt idx="4528">
                  <c:v>15.039</c:v>
                </c:pt>
                <c:pt idx="4529">
                  <c:v>15.048999999999999</c:v>
                </c:pt>
                <c:pt idx="4530">
                  <c:v>15.058999999999999</c:v>
                </c:pt>
                <c:pt idx="4531">
                  <c:v>15.069000000000001</c:v>
                </c:pt>
                <c:pt idx="4532">
                  <c:v>15.079000000000001</c:v>
                </c:pt>
                <c:pt idx="4533">
                  <c:v>15.089</c:v>
                </c:pt>
                <c:pt idx="4534">
                  <c:v>15.099</c:v>
                </c:pt>
                <c:pt idx="4535">
                  <c:v>15.109</c:v>
                </c:pt>
                <c:pt idx="4536">
                  <c:v>15.119</c:v>
                </c:pt>
                <c:pt idx="4537">
                  <c:v>15.129</c:v>
                </c:pt>
                <c:pt idx="4538">
                  <c:v>15.138999999999999</c:v>
                </c:pt>
                <c:pt idx="4539">
                  <c:v>15.148999999999999</c:v>
                </c:pt>
                <c:pt idx="4540">
                  <c:v>15.159000000000001</c:v>
                </c:pt>
                <c:pt idx="4541">
                  <c:v>15.169</c:v>
                </c:pt>
                <c:pt idx="4542">
                  <c:v>15.179</c:v>
                </c:pt>
                <c:pt idx="4543">
                  <c:v>15.189</c:v>
                </c:pt>
                <c:pt idx="4544">
                  <c:v>15.199</c:v>
                </c:pt>
                <c:pt idx="4545">
                  <c:v>15.209</c:v>
                </c:pt>
                <c:pt idx="4546">
                  <c:v>15.218999999999999</c:v>
                </c:pt>
                <c:pt idx="4547">
                  <c:v>15.228999999999999</c:v>
                </c:pt>
                <c:pt idx="4548">
                  <c:v>15.239000000000001</c:v>
                </c:pt>
                <c:pt idx="4549">
                  <c:v>15.247999999999999</c:v>
                </c:pt>
                <c:pt idx="4550">
                  <c:v>15.257999999999999</c:v>
                </c:pt>
                <c:pt idx="4551">
                  <c:v>15.268000000000001</c:v>
                </c:pt>
                <c:pt idx="4552">
                  <c:v>15.278</c:v>
                </c:pt>
                <c:pt idx="4553">
                  <c:v>15.288</c:v>
                </c:pt>
                <c:pt idx="4554">
                  <c:v>15.298</c:v>
                </c:pt>
                <c:pt idx="4555">
                  <c:v>15.308</c:v>
                </c:pt>
                <c:pt idx="4556">
                  <c:v>15.318</c:v>
                </c:pt>
                <c:pt idx="4557">
                  <c:v>15.327999999999999</c:v>
                </c:pt>
                <c:pt idx="4558">
                  <c:v>15.337999999999999</c:v>
                </c:pt>
                <c:pt idx="4559">
                  <c:v>15.348000000000001</c:v>
                </c:pt>
                <c:pt idx="4560">
                  <c:v>15.358000000000001</c:v>
                </c:pt>
                <c:pt idx="4561">
                  <c:v>15.368</c:v>
                </c:pt>
                <c:pt idx="4562">
                  <c:v>15.378</c:v>
                </c:pt>
                <c:pt idx="4563">
                  <c:v>15.388</c:v>
                </c:pt>
                <c:pt idx="4564">
                  <c:v>15.398</c:v>
                </c:pt>
                <c:pt idx="4565">
                  <c:v>15.407999999999999</c:v>
                </c:pt>
                <c:pt idx="4566">
                  <c:v>15.417999999999999</c:v>
                </c:pt>
                <c:pt idx="4567">
                  <c:v>15.428000000000001</c:v>
                </c:pt>
                <c:pt idx="4568">
                  <c:v>15.438000000000001</c:v>
                </c:pt>
                <c:pt idx="4569">
                  <c:v>15.448</c:v>
                </c:pt>
                <c:pt idx="4570">
                  <c:v>15.458</c:v>
                </c:pt>
                <c:pt idx="4571">
                  <c:v>15.468</c:v>
                </c:pt>
                <c:pt idx="4572">
                  <c:v>15.478</c:v>
                </c:pt>
                <c:pt idx="4573">
                  <c:v>15.488</c:v>
                </c:pt>
                <c:pt idx="4574">
                  <c:v>15.497999999999999</c:v>
                </c:pt>
                <c:pt idx="4575">
                  <c:v>15.507999999999999</c:v>
                </c:pt>
                <c:pt idx="4576">
                  <c:v>15.518000000000001</c:v>
                </c:pt>
                <c:pt idx="4577">
                  <c:v>15.528</c:v>
                </c:pt>
                <c:pt idx="4578">
                  <c:v>15.538</c:v>
                </c:pt>
                <c:pt idx="4579">
                  <c:v>15.548</c:v>
                </c:pt>
                <c:pt idx="4580">
                  <c:v>15.558</c:v>
                </c:pt>
                <c:pt idx="4581">
                  <c:v>15.568</c:v>
                </c:pt>
                <c:pt idx="4582">
                  <c:v>15.577999999999999</c:v>
                </c:pt>
                <c:pt idx="4583">
                  <c:v>15.587999999999999</c:v>
                </c:pt>
                <c:pt idx="4584">
                  <c:v>15.598000000000001</c:v>
                </c:pt>
                <c:pt idx="4585">
                  <c:v>15.608000000000001</c:v>
                </c:pt>
                <c:pt idx="4586">
                  <c:v>15.618</c:v>
                </c:pt>
                <c:pt idx="4587">
                  <c:v>15.628</c:v>
                </c:pt>
                <c:pt idx="4588">
                  <c:v>15.638</c:v>
                </c:pt>
                <c:pt idx="4589">
                  <c:v>15.648</c:v>
                </c:pt>
                <c:pt idx="4590">
                  <c:v>15.657999999999999</c:v>
                </c:pt>
                <c:pt idx="4591">
                  <c:v>15.667999999999999</c:v>
                </c:pt>
                <c:pt idx="4592">
                  <c:v>15.678000000000001</c:v>
                </c:pt>
                <c:pt idx="4593">
                  <c:v>15.688000000000001</c:v>
                </c:pt>
                <c:pt idx="4594">
                  <c:v>15.698</c:v>
                </c:pt>
                <c:pt idx="4595">
                  <c:v>15.708</c:v>
                </c:pt>
                <c:pt idx="4596">
                  <c:v>15.718</c:v>
                </c:pt>
                <c:pt idx="4597">
                  <c:v>15.728</c:v>
                </c:pt>
                <c:pt idx="4598">
                  <c:v>15.738</c:v>
                </c:pt>
                <c:pt idx="4599">
                  <c:v>15.747999999999999</c:v>
                </c:pt>
                <c:pt idx="4600">
                  <c:v>15.757999999999999</c:v>
                </c:pt>
                <c:pt idx="4601">
                  <c:v>15.768000000000001</c:v>
                </c:pt>
                <c:pt idx="4602">
                  <c:v>15.778</c:v>
                </c:pt>
                <c:pt idx="4603">
                  <c:v>15.788</c:v>
                </c:pt>
                <c:pt idx="4604">
                  <c:v>15.798</c:v>
                </c:pt>
                <c:pt idx="4605">
                  <c:v>15.808</c:v>
                </c:pt>
                <c:pt idx="4606">
                  <c:v>15.818</c:v>
                </c:pt>
                <c:pt idx="4607">
                  <c:v>15.827999999999999</c:v>
                </c:pt>
                <c:pt idx="4608">
                  <c:v>15.837999999999999</c:v>
                </c:pt>
                <c:pt idx="4609">
                  <c:v>15.848000000000001</c:v>
                </c:pt>
                <c:pt idx="4610">
                  <c:v>15.858000000000001</c:v>
                </c:pt>
                <c:pt idx="4611">
                  <c:v>15.868</c:v>
                </c:pt>
                <c:pt idx="4612">
                  <c:v>15.878</c:v>
                </c:pt>
                <c:pt idx="4613">
                  <c:v>15.888</c:v>
                </c:pt>
                <c:pt idx="4614">
                  <c:v>15.898</c:v>
                </c:pt>
                <c:pt idx="4615">
                  <c:v>15.907999999999999</c:v>
                </c:pt>
                <c:pt idx="4616">
                  <c:v>15.917999999999999</c:v>
                </c:pt>
                <c:pt idx="4617">
                  <c:v>15.928000000000001</c:v>
                </c:pt>
                <c:pt idx="4618">
                  <c:v>15.938000000000001</c:v>
                </c:pt>
                <c:pt idx="4619">
                  <c:v>15.948</c:v>
                </c:pt>
                <c:pt idx="4620">
                  <c:v>15.958</c:v>
                </c:pt>
                <c:pt idx="4621">
                  <c:v>15.968</c:v>
                </c:pt>
                <c:pt idx="4622">
                  <c:v>15.978</c:v>
                </c:pt>
                <c:pt idx="4623">
                  <c:v>15.988</c:v>
                </c:pt>
                <c:pt idx="4624">
                  <c:v>15.997999999999999</c:v>
                </c:pt>
                <c:pt idx="4625">
                  <c:v>16.007999999999999</c:v>
                </c:pt>
                <c:pt idx="4626">
                  <c:v>16.018000000000001</c:v>
                </c:pt>
                <c:pt idx="4627">
                  <c:v>16.027999999999999</c:v>
                </c:pt>
                <c:pt idx="4628">
                  <c:v>16.038</c:v>
                </c:pt>
                <c:pt idx="4629">
                  <c:v>16.047999999999998</c:v>
                </c:pt>
                <c:pt idx="4630">
                  <c:v>16.058</c:v>
                </c:pt>
                <c:pt idx="4631">
                  <c:v>16.068000000000001</c:v>
                </c:pt>
                <c:pt idx="4632">
                  <c:v>16.077999999999999</c:v>
                </c:pt>
                <c:pt idx="4633">
                  <c:v>16.088000000000001</c:v>
                </c:pt>
                <c:pt idx="4634">
                  <c:v>16.097999999999999</c:v>
                </c:pt>
                <c:pt idx="4635">
                  <c:v>16.108000000000001</c:v>
                </c:pt>
                <c:pt idx="4636">
                  <c:v>16.117999999999999</c:v>
                </c:pt>
                <c:pt idx="4637">
                  <c:v>16.128</c:v>
                </c:pt>
                <c:pt idx="4638">
                  <c:v>16.138000000000002</c:v>
                </c:pt>
                <c:pt idx="4639">
                  <c:v>16.148</c:v>
                </c:pt>
                <c:pt idx="4640">
                  <c:v>16.158000000000001</c:v>
                </c:pt>
                <c:pt idx="4641">
                  <c:v>16.167999999999999</c:v>
                </c:pt>
                <c:pt idx="4642">
                  <c:v>16.178000000000001</c:v>
                </c:pt>
                <c:pt idx="4643">
                  <c:v>16.187999999999999</c:v>
                </c:pt>
                <c:pt idx="4644">
                  <c:v>16.198</c:v>
                </c:pt>
                <c:pt idx="4645">
                  <c:v>16.207999999999998</c:v>
                </c:pt>
                <c:pt idx="4646">
                  <c:v>16.218</c:v>
                </c:pt>
                <c:pt idx="4647">
                  <c:v>16.228000000000002</c:v>
                </c:pt>
                <c:pt idx="4648">
                  <c:v>16.238</c:v>
                </c:pt>
                <c:pt idx="4649">
                  <c:v>16.248000000000001</c:v>
                </c:pt>
                <c:pt idx="4650">
                  <c:v>16.257999999999999</c:v>
                </c:pt>
                <c:pt idx="4651">
                  <c:v>16.268000000000001</c:v>
                </c:pt>
                <c:pt idx="4652">
                  <c:v>16.277999999999999</c:v>
                </c:pt>
                <c:pt idx="4653">
                  <c:v>16.288</c:v>
                </c:pt>
                <c:pt idx="4654">
                  <c:v>16.297999999999998</c:v>
                </c:pt>
                <c:pt idx="4655">
                  <c:v>16.308</c:v>
                </c:pt>
                <c:pt idx="4656">
                  <c:v>16.318000000000001</c:v>
                </c:pt>
                <c:pt idx="4657">
                  <c:v>16.327999999999999</c:v>
                </c:pt>
                <c:pt idx="4658">
                  <c:v>16.338000000000001</c:v>
                </c:pt>
                <c:pt idx="4659">
                  <c:v>16.347999999999999</c:v>
                </c:pt>
                <c:pt idx="4660">
                  <c:v>16.358000000000001</c:v>
                </c:pt>
                <c:pt idx="4661">
                  <c:v>16.367999999999999</c:v>
                </c:pt>
                <c:pt idx="4662">
                  <c:v>16.378</c:v>
                </c:pt>
                <c:pt idx="4663">
                  <c:v>16.388000000000002</c:v>
                </c:pt>
                <c:pt idx="4664">
                  <c:v>16.398</c:v>
                </c:pt>
                <c:pt idx="4665">
                  <c:v>16.408000000000001</c:v>
                </c:pt>
                <c:pt idx="4666">
                  <c:v>16.417999999999999</c:v>
                </c:pt>
                <c:pt idx="4667">
                  <c:v>16.428000000000001</c:v>
                </c:pt>
                <c:pt idx="4668">
                  <c:v>16.437999999999999</c:v>
                </c:pt>
                <c:pt idx="4669">
                  <c:v>16.448</c:v>
                </c:pt>
                <c:pt idx="4670">
                  <c:v>16.457999999999998</c:v>
                </c:pt>
                <c:pt idx="4671">
                  <c:v>16.468</c:v>
                </c:pt>
                <c:pt idx="4672">
                  <c:v>16.478000000000002</c:v>
                </c:pt>
                <c:pt idx="4673">
                  <c:v>16.488</c:v>
                </c:pt>
                <c:pt idx="4674">
                  <c:v>16.498000000000001</c:v>
                </c:pt>
                <c:pt idx="4675">
                  <c:v>16.507999999999999</c:v>
                </c:pt>
                <c:pt idx="4676">
                  <c:v>16.518000000000001</c:v>
                </c:pt>
                <c:pt idx="4677">
                  <c:v>16.527999999999999</c:v>
                </c:pt>
                <c:pt idx="4678">
                  <c:v>16.538</c:v>
                </c:pt>
                <c:pt idx="4679">
                  <c:v>16.547999999999998</c:v>
                </c:pt>
                <c:pt idx="4680">
                  <c:v>16.558</c:v>
                </c:pt>
                <c:pt idx="4681">
                  <c:v>16.568000000000001</c:v>
                </c:pt>
                <c:pt idx="4682">
                  <c:v>16.577999999999999</c:v>
                </c:pt>
                <c:pt idx="4683">
                  <c:v>16.588000000000001</c:v>
                </c:pt>
                <c:pt idx="4684">
                  <c:v>16.597999999999999</c:v>
                </c:pt>
                <c:pt idx="4685">
                  <c:v>16.608000000000001</c:v>
                </c:pt>
                <c:pt idx="4686">
                  <c:v>16.617999999999999</c:v>
                </c:pt>
                <c:pt idx="4687">
                  <c:v>16.628</c:v>
                </c:pt>
                <c:pt idx="4688">
                  <c:v>16.638000000000002</c:v>
                </c:pt>
                <c:pt idx="4689">
                  <c:v>16.648</c:v>
                </c:pt>
                <c:pt idx="4690">
                  <c:v>16.658000000000001</c:v>
                </c:pt>
                <c:pt idx="4691">
                  <c:v>16.667999999999999</c:v>
                </c:pt>
                <c:pt idx="4692">
                  <c:v>16.678000000000001</c:v>
                </c:pt>
                <c:pt idx="4693">
                  <c:v>16.687999999999999</c:v>
                </c:pt>
                <c:pt idx="4694">
                  <c:v>16.698</c:v>
                </c:pt>
                <c:pt idx="4695">
                  <c:v>16.707999999999998</c:v>
                </c:pt>
                <c:pt idx="4696">
                  <c:v>16.718</c:v>
                </c:pt>
                <c:pt idx="4697">
                  <c:v>16.728000000000002</c:v>
                </c:pt>
                <c:pt idx="4698">
                  <c:v>16.738</c:v>
                </c:pt>
                <c:pt idx="4699">
                  <c:v>16.748000000000001</c:v>
                </c:pt>
                <c:pt idx="4700">
                  <c:v>16.757999999999999</c:v>
                </c:pt>
                <c:pt idx="4701">
                  <c:v>16.768000000000001</c:v>
                </c:pt>
                <c:pt idx="4702">
                  <c:v>16.777999999999999</c:v>
                </c:pt>
                <c:pt idx="4703">
                  <c:v>16.788</c:v>
                </c:pt>
                <c:pt idx="4704">
                  <c:v>16.797999999999998</c:v>
                </c:pt>
                <c:pt idx="4705">
                  <c:v>16.808</c:v>
                </c:pt>
                <c:pt idx="4706">
                  <c:v>16.818000000000001</c:v>
                </c:pt>
                <c:pt idx="4707">
                  <c:v>16.827999999999999</c:v>
                </c:pt>
                <c:pt idx="4708">
                  <c:v>16.838000000000001</c:v>
                </c:pt>
                <c:pt idx="4709">
                  <c:v>16.847999999999999</c:v>
                </c:pt>
                <c:pt idx="4710">
                  <c:v>16.858000000000001</c:v>
                </c:pt>
                <c:pt idx="4711">
                  <c:v>16.867999999999999</c:v>
                </c:pt>
                <c:pt idx="4712">
                  <c:v>16.878</c:v>
                </c:pt>
                <c:pt idx="4713">
                  <c:v>16.888000000000002</c:v>
                </c:pt>
                <c:pt idx="4714">
                  <c:v>16.898</c:v>
                </c:pt>
                <c:pt idx="4715">
                  <c:v>16.908000000000001</c:v>
                </c:pt>
                <c:pt idx="4716">
                  <c:v>16.917999999999999</c:v>
                </c:pt>
                <c:pt idx="4717">
                  <c:v>16.928000000000001</c:v>
                </c:pt>
                <c:pt idx="4718">
                  <c:v>16.937999999999999</c:v>
                </c:pt>
                <c:pt idx="4719">
                  <c:v>16.948</c:v>
                </c:pt>
                <c:pt idx="4720">
                  <c:v>16.957999999999998</c:v>
                </c:pt>
                <c:pt idx="4721">
                  <c:v>16.968</c:v>
                </c:pt>
                <c:pt idx="4722">
                  <c:v>16.978000000000002</c:v>
                </c:pt>
                <c:pt idx="4723">
                  <c:v>16.988</c:v>
                </c:pt>
                <c:pt idx="4724">
                  <c:v>16.998000000000001</c:v>
                </c:pt>
                <c:pt idx="4725">
                  <c:v>17.007999999999999</c:v>
                </c:pt>
                <c:pt idx="4726">
                  <c:v>17.018000000000001</c:v>
                </c:pt>
                <c:pt idx="4727">
                  <c:v>17.027999999999999</c:v>
                </c:pt>
                <c:pt idx="4728">
                  <c:v>17.038</c:v>
                </c:pt>
                <c:pt idx="4729">
                  <c:v>17.047999999999998</c:v>
                </c:pt>
                <c:pt idx="4730">
                  <c:v>17.058</c:v>
                </c:pt>
                <c:pt idx="4731">
                  <c:v>17.068000000000001</c:v>
                </c:pt>
                <c:pt idx="4732">
                  <c:v>17.077999999999999</c:v>
                </c:pt>
                <c:pt idx="4733">
                  <c:v>17.088000000000001</c:v>
                </c:pt>
                <c:pt idx="4734">
                  <c:v>17.097999999999999</c:v>
                </c:pt>
                <c:pt idx="4735">
                  <c:v>17.108000000000001</c:v>
                </c:pt>
                <c:pt idx="4736">
                  <c:v>17.117999999999999</c:v>
                </c:pt>
                <c:pt idx="4737">
                  <c:v>17.128</c:v>
                </c:pt>
                <c:pt idx="4738">
                  <c:v>17.138000000000002</c:v>
                </c:pt>
                <c:pt idx="4739">
                  <c:v>17.148</c:v>
                </c:pt>
                <c:pt idx="4740">
                  <c:v>17.158000000000001</c:v>
                </c:pt>
                <c:pt idx="4741">
                  <c:v>17.167999999999999</c:v>
                </c:pt>
                <c:pt idx="4742">
                  <c:v>17.178000000000001</c:v>
                </c:pt>
                <c:pt idx="4743">
                  <c:v>17.187999999999999</c:v>
                </c:pt>
                <c:pt idx="4744">
                  <c:v>17.198</c:v>
                </c:pt>
                <c:pt idx="4745">
                  <c:v>17.207999999999998</c:v>
                </c:pt>
                <c:pt idx="4746">
                  <c:v>17.218</c:v>
                </c:pt>
                <c:pt idx="4747">
                  <c:v>17.228000000000002</c:v>
                </c:pt>
                <c:pt idx="4748">
                  <c:v>17.238</c:v>
                </c:pt>
                <c:pt idx="4749">
                  <c:v>17.248000000000001</c:v>
                </c:pt>
                <c:pt idx="4750">
                  <c:v>17.257999999999999</c:v>
                </c:pt>
                <c:pt idx="4751">
                  <c:v>17.268000000000001</c:v>
                </c:pt>
                <c:pt idx="4752">
                  <c:v>17.277999999999999</c:v>
                </c:pt>
                <c:pt idx="4753">
                  <c:v>17.288</c:v>
                </c:pt>
                <c:pt idx="4754">
                  <c:v>17.297999999999998</c:v>
                </c:pt>
                <c:pt idx="4755">
                  <c:v>17.308</c:v>
                </c:pt>
                <c:pt idx="4756">
                  <c:v>17.318000000000001</c:v>
                </c:pt>
                <c:pt idx="4757">
                  <c:v>17.327999999999999</c:v>
                </c:pt>
                <c:pt idx="4758">
                  <c:v>17.338000000000001</c:v>
                </c:pt>
                <c:pt idx="4759">
                  <c:v>17.347999999999999</c:v>
                </c:pt>
                <c:pt idx="4760">
                  <c:v>17.358000000000001</c:v>
                </c:pt>
                <c:pt idx="4761">
                  <c:v>17.367999999999999</c:v>
                </c:pt>
                <c:pt idx="4762">
                  <c:v>17.378</c:v>
                </c:pt>
                <c:pt idx="4763">
                  <c:v>17.388000000000002</c:v>
                </c:pt>
                <c:pt idx="4764">
                  <c:v>17.398</c:v>
                </c:pt>
                <c:pt idx="4765">
                  <c:v>17.408000000000001</c:v>
                </c:pt>
                <c:pt idx="4766">
                  <c:v>17.417999999999999</c:v>
                </c:pt>
                <c:pt idx="4767">
                  <c:v>17.428000000000001</c:v>
                </c:pt>
                <c:pt idx="4768">
                  <c:v>17.437999999999999</c:v>
                </c:pt>
                <c:pt idx="4769">
                  <c:v>17.448</c:v>
                </c:pt>
                <c:pt idx="4770">
                  <c:v>17.457999999999998</c:v>
                </c:pt>
                <c:pt idx="4771">
                  <c:v>17.468</c:v>
                </c:pt>
                <c:pt idx="4772">
                  <c:v>17.478000000000002</c:v>
                </c:pt>
                <c:pt idx="4773">
                  <c:v>17.488</c:v>
                </c:pt>
                <c:pt idx="4774">
                  <c:v>17.498000000000001</c:v>
                </c:pt>
                <c:pt idx="4775">
                  <c:v>17.507999999999999</c:v>
                </c:pt>
                <c:pt idx="4776">
                  <c:v>17.518000000000001</c:v>
                </c:pt>
                <c:pt idx="4777">
                  <c:v>17.527999999999999</c:v>
                </c:pt>
                <c:pt idx="4778">
                  <c:v>17.538</c:v>
                </c:pt>
                <c:pt idx="4779">
                  <c:v>17.547999999999998</c:v>
                </c:pt>
                <c:pt idx="4780">
                  <c:v>17.558</c:v>
                </c:pt>
                <c:pt idx="4781">
                  <c:v>17.568000000000001</c:v>
                </c:pt>
                <c:pt idx="4782">
                  <c:v>17.577999999999999</c:v>
                </c:pt>
                <c:pt idx="4783">
                  <c:v>17.588000000000001</c:v>
                </c:pt>
                <c:pt idx="4784">
                  <c:v>17.597999999999999</c:v>
                </c:pt>
                <c:pt idx="4785">
                  <c:v>17.608000000000001</c:v>
                </c:pt>
                <c:pt idx="4786">
                  <c:v>17.617999999999999</c:v>
                </c:pt>
                <c:pt idx="4787">
                  <c:v>17.628</c:v>
                </c:pt>
                <c:pt idx="4788">
                  <c:v>17.638000000000002</c:v>
                </c:pt>
                <c:pt idx="4789">
                  <c:v>17.648</c:v>
                </c:pt>
                <c:pt idx="4790">
                  <c:v>17.658000000000001</c:v>
                </c:pt>
                <c:pt idx="4791">
                  <c:v>17.667999999999999</c:v>
                </c:pt>
                <c:pt idx="4792">
                  <c:v>17.678000000000001</c:v>
                </c:pt>
                <c:pt idx="4793">
                  <c:v>17.687999999999999</c:v>
                </c:pt>
                <c:pt idx="4794">
                  <c:v>17.698</c:v>
                </c:pt>
                <c:pt idx="4795">
                  <c:v>17.707999999999998</c:v>
                </c:pt>
                <c:pt idx="4796">
                  <c:v>17.718</c:v>
                </c:pt>
                <c:pt idx="4797">
                  <c:v>17.728000000000002</c:v>
                </c:pt>
                <c:pt idx="4798">
                  <c:v>17.738</c:v>
                </c:pt>
                <c:pt idx="4799">
                  <c:v>17.748000000000001</c:v>
                </c:pt>
                <c:pt idx="4800">
                  <c:v>17.757999999999999</c:v>
                </c:pt>
                <c:pt idx="4801">
                  <c:v>17.768000000000001</c:v>
                </c:pt>
                <c:pt idx="4802">
                  <c:v>17.777999999999999</c:v>
                </c:pt>
                <c:pt idx="4803">
                  <c:v>17.788</c:v>
                </c:pt>
                <c:pt idx="4804">
                  <c:v>17.797999999999998</c:v>
                </c:pt>
                <c:pt idx="4805">
                  <c:v>17.808</c:v>
                </c:pt>
                <c:pt idx="4806">
                  <c:v>17.818000000000001</c:v>
                </c:pt>
                <c:pt idx="4807">
                  <c:v>17.827999999999999</c:v>
                </c:pt>
                <c:pt idx="4808">
                  <c:v>17.838000000000001</c:v>
                </c:pt>
                <c:pt idx="4809">
                  <c:v>17.847999999999999</c:v>
                </c:pt>
                <c:pt idx="4810">
                  <c:v>17.858000000000001</c:v>
                </c:pt>
                <c:pt idx="4811">
                  <c:v>17.867999999999999</c:v>
                </c:pt>
                <c:pt idx="4812">
                  <c:v>17.878</c:v>
                </c:pt>
                <c:pt idx="4813">
                  <c:v>17.888000000000002</c:v>
                </c:pt>
                <c:pt idx="4814">
                  <c:v>17.898</c:v>
                </c:pt>
                <c:pt idx="4815">
                  <c:v>17.908000000000001</c:v>
                </c:pt>
                <c:pt idx="4816">
                  <c:v>17.917999999999999</c:v>
                </c:pt>
                <c:pt idx="4817">
                  <c:v>17.928000000000001</c:v>
                </c:pt>
                <c:pt idx="4818">
                  <c:v>17.937999999999999</c:v>
                </c:pt>
                <c:pt idx="4819">
                  <c:v>17.948</c:v>
                </c:pt>
                <c:pt idx="4820">
                  <c:v>17.957999999999998</c:v>
                </c:pt>
                <c:pt idx="4821">
                  <c:v>17.968</c:v>
                </c:pt>
                <c:pt idx="4822">
                  <c:v>17.978000000000002</c:v>
                </c:pt>
                <c:pt idx="4823">
                  <c:v>17.988</c:v>
                </c:pt>
                <c:pt idx="4824">
                  <c:v>17.998000000000001</c:v>
                </c:pt>
                <c:pt idx="4825">
                  <c:v>18.007999999999999</c:v>
                </c:pt>
                <c:pt idx="4826">
                  <c:v>18.018000000000001</c:v>
                </c:pt>
                <c:pt idx="4827">
                  <c:v>18.027999999999999</c:v>
                </c:pt>
                <c:pt idx="4828">
                  <c:v>18.038</c:v>
                </c:pt>
                <c:pt idx="4829">
                  <c:v>18.047999999999998</c:v>
                </c:pt>
                <c:pt idx="4830">
                  <c:v>18.058</c:v>
                </c:pt>
                <c:pt idx="4831">
                  <c:v>18.068000000000001</c:v>
                </c:pt>
                <c:pt idx="4832">
                  <c:v>18.077999999999999</c:v>
                </c:pt>
                <c:pt idx="4833">
                  <c:v>18.088000000000001</c:v>
                </c:pt>
                <c:pt idx="4834">
                  <c:v>18.097999999999999</c:v>
                </c:pt>
                <c:pt idx="4835">
                  <c:v>18.108000000000001</c:v>
                </c:pt>
                <c:pt idx="4836">
                  <c:v>18.117999999999999</c:v>
                </c:pt>
                <c:pt idx="4837">
                  <c:v>18.128</c:v>
                </c:pt>
                <c:pt idx="4838">
                  <c:v>18.138000000000002</c:v>
                </c:pt>
                <c:pt idx="4839">
                  <c:v>18.148</c:v>
                </c:pt>
                <c:pt idx="4840">
                  <c:v>18.158000000000001</c:v>
                </c:pt>
                <c:pt idx="4841">
                  <c:v>18.167999999999999</c:v>
                </c:pt>
                <c:pt idx="4842">
                  <c:v>18.178000000000001</c:v>
                </c:pt>
                <c:pt idx="4843">
                  <c:v>18.187999999999999</c:v>
                </c:pt>
                <c:pt idx="4844">
                  <c:v>18.198</c:v>
                </c:pt>
                <c:pt idx="4845">
                  <c:v>18.207999999999998</c:v>
                </c:pt>
                <c:pt idx="4846">
                  <c:v>18.218</c:v>
                </c:pt>
                <c:pt idx="4847">
                  <c:v>18.228000000000002</c:v>
                </c:pt>
                <c:pt idx="4848">
                  <c:v>18.238</c:v>
                </c:pt>
                <c:pt idx="4849">
                  <c:v>18.248000000000001</c:v>
                </c:pt>
                <c:pt idx="4850">
                  <c:v>18.257999999999999</c:v>
                </c:pt>
                <c:pt idx="4851">
                  <c:v>18.268000000000001</c:v>
                </c:pt>
                <c:pt idx="4852">
                  <c:v>18.277999999999999</c:v>
                </c:pt>
                <c:pt idx="4853">
                  <c:v>18.288</c:v>
                </c:pt>
                <c:pt idx="4854">
                  <c:v>18.297999999999998</c:v>
                </c:pt>
                <c:pt idx="4855">
                  <c:v>18.308</c:v>
                </c:pt>
                <c:pt idx="4856">
                  <c:v>18.318000000000001</c:v>
                </c:pt>
                <c:pt idx="4857">
                  <c:v>18.327999999999999</c:v>
                </c:pt>
                <c:pt idx="4858">
                  <c:v>18.338000000000001</c:v>
                </c:pt>
                <c:pt idx="4859">
                  <c:v>18.347999999999999</c:v>
                </c:pt>
                <c:pt idx="4860">
                  <c:v>18.358000000000001</c:v>
                </c:pt>
                <c:pt idx="4861">
                  <c:v>18.367999999999999</c:v>
                </c:pt>
                <c:pt idx="4862">
                  <c:v>18.378</c:v>
                </c:pt>
                <c:pt idx="4863">
                  <c:v>18.388000000000002</c:v>
                </c:pt>
                <c:pt idx="4864">
                  <c:v>18.398</c:v>
                </c:pt>
                <c:pt idx="4865">
                  <c:v>18.408000000000001</c:v>
                </c:pt>
                <c:pt idx="4866">
                  <c:v>18.417999999999999</c:v>
                </c:pt>
                <c:pt idx="4867">
                  <c:v>18.428000000000001</c:v>
                </c:pt>
                <c:pt idx="4868">
                  <c:v>18.437999999999999</c:v>
                </c:pt>
                <c:pt idx="4869">
                  <c:v>18.448</c:v>
                </c:pt>
                <c:pt idx="4870">
                  <c:v>18.457999999999998</c:v>
                </c:pt>
                <c:pt idx="4871">
                  <c:v>18.468</c:v>
                </c:pt>
                <c:pt idx="4872">
                  <c:v>18.478000000000002</c:v>
                </c:pt>
                <c:pt idx="4873">
                  <c:v>18.488</c:v>
                </c:pt>
                <c:pt idx="4874">
                  <c:v>18.498000000000001</c:v>
                </c:pt>
                <c:pt idx="4875">
                  <c:v>18.507999999999999</c:v>
                </c:pt>
                <c:pt idx="4876">
                  <c:v>18.518000000000001</c:v>
                </c:pt>
                <c:pt idx="4877">
                  <c:v>18.527999999999999</c:v>
                </c:pt>
                <c:pt idx="4878">
                  <c:v>18.538</c:v>
                </c:pt>
                <c:pt idx="4879">
                  <c:v>18.547999999999998</c:v>
                </c:pt>
                <c:pt idx="4880">
                  <c:v>18.558</c:v>
                </c:pt>
                <c:pt idx="4881">
                  <c:v>18.568000000000001</c:v>
                </c:pt>
                <c:pt idx="4882">
                  <c:v>18.577999999999999</c:v>
                </c:pt>
                <c:pt idx="4883">
                  <c:v>18.588000000000001</c:v>
                </c:pt>
                <c:pt idx="4884">
                  <c:v>18.597999999999999</c:v>
                </c:pt>
                <c:pt idx="4885">
                  <c:v>18.608000000000001</c:v>
                </c:pt>
                <c:pt idx="4886">
                  <c:v>18.617999999999999</c:v>
                </c:pt>
                <c:pt idx="4887">
                  <c:v>18.628</c:v>
                </c:pt>
                <c:pt idx="4888">
                  <c:v>18.638000000000002</c:v>
                </c:pt>
                <c:pt idx="4889">
                  <c:v>18.648</c:v>
                </c:pt>
                <c:pt idx="4890">
                  <c:v>18.658000000000001</c:v>
                </c:pt>
                <c:pt idx="4891">
                  <c:v>18.667999999999999</c:v>
                </c:pt>
                <c:pt idx="4892">
                  <c:v>18.678000000000001</c:v>
                </c:pt>
                <c:pt idx="4893">
                  <c:v>18.687999999999999</c:v>
                </c:pt>
                <c:pt idx="4894">
                  <c:v>18.698</c:v>
                </c:pt>
                <c:pt idx="4895">
                  <c:v>18.707999999999998</c:v>
                </c:pt>
                <c:pt idx="4896">
                  <c:v>18.718</c:v>
                </c:pt>
                <c:pt idx="4897">
                  <c:v>18.728000000000002</c:v>
                </c:pt>
                <c:pt idx="4898">
                  <c:v>18.738</c:v>
                </c:pt>
                <c:pt idx="4899">
                  <c:v>18.748000000000001</c:v>
                </c:pt>
                <c:pt idx="4900">
                  <c:v>18.757999999999999</c:v>
                </c:pt>
                <c:pt idx="4901">
                  <c:v>18.768000000000001</c:v>
                </c:pt>
                <c:pt idx="4902">
                  <c:v>18.777999999999999</c:v>
                </c:pt>
                <c:pt idx="4903">
                  <c:v>18.788</c:v>
                </c:pt>
                <c:pt idx="4904">
                  <c:v>18.797999999999998</c:v>
                </c:pt>
                <c:pt idx="4905">
                  <c:v>18.808</c:v>
                </c:pt>
                <c:pt idx="4906">
                  <c:v>18.818000000000001</c:v>
                </c:pt>
                <c:pt idx="4907">
                  <c:v>18.827999999999999</c:v>
                </c:pt>
                <c:pt idx="4908">
                  <c:v>18.838000000000001</c:v>
                </c:pt>
                <c:pt idx="4909">
                  <c:v>18.847999999999999</c:v>
                </c:pt>
                <c:pt idx="4910">
                  <c:v>18.858000000000001</c:v>
                </c:pt>
                <c:pt idx="4911">
                  <c:v>18.867999999999999</c:v>
                </c:pt>
                <c:pt idx="4912">
                  <c:v>18.878</c:v>
                </c:pt>
                <c:pt idx="4913">
                  <c:v>18.888000000000002</c:v>
                </c:pt>
                <c:pt idx="4914">
                  <c:v>18.898</c:v>
                </c:pt>
                <c:pt idx="4915">
                  <c:v>18.908000000000001</c:v>
                </c:pt>
                <c:pt idx="4916">
                  <c:v>18.917999999999999</c:v>
                </c:pt>
                <c:pt idx="4917">
                  <c:v>18.928000000000001</c:v>
                </c:pt>
                <c:pt idx="4918">
                  <c:v>18.937999999999999</c:v>
                </c:pt>
                <c:pt idx="4919">
                  <c:v>18.948</c:v>
                </c:pt>
                <c:pt idx="4920">
                  <c:v>18.957999999999998</c:v>
                </c:pt>
                <c:pt idx="4921">
                  <c:v>18.968</c:v>
                </c:pt>
                <c:pt idx="4922">
                  <c:v>18.978000000000002</c:v>
                </c:pt>
                <c:pt idx="4923">
                  <c:v>18.988</c:v>
                </c:pt>
                <c:pt idx="4924">
                  <c:v>18.998000000000001</c:v>
                </c:pt>
                <c:pt idx="4925">
                  <c:v>19.007999999999999</c:v>
                </c:pt>
                <c:pt idx="4926">
                  <c:v>19.018000000000001</c:v>
                </c:pt>
                <c:pt idx="4927">
                  <c:v>19.027999999999999</c:v>
                </c:pt>
                <c:pt idx="4928">
                  <c:v>19.038</c:v>
                </c:pt>
                <c:pt idx="4929">
                  <c:v>19.047999999999998</c:v>
                </c:pt>
                <c:pt idx="4930">
                  <c:v>19.058</c:v>
                </c:pt>
                <c:pt idx="4931">
                  <c:v>19.068000000000001</c:v>
                </c:pt>
                <c:pt idx="4932">
                  <c:v>19.077999999999999</c:v>
                </c:pt>
                <c:pt idx="4933">
                  <c:v>19.088000000000001</c:v>
                </c:pt>
                <c:pt idx="4934">
                  <c:v>19.097999999999999</c:v>
                </c:pt>
                <c:pt idx="4935">
                  <c:v>19.108000000000001</c:v>
                </c:pt>
                <c:pt idx="4936">
                  <c:v>19.117999999999999</c:v>
                </c:pt>
                <c:pt idx="4937">
                  <c:v>19.128</c:v>
                </c:pt>
                <c:pt idx="4938">
                  <c:v>19.138000000000002</c:v>
                </c:pt>
                <c:pt idx="4939">
                  <c:v>19.148</c:v>
                </c:pt>
                <c:pt idx="4940">
                  <c:v>19.158000000000001</c:v>
                </c:pt>
                <c:pt idx="4941">
                  <c:v>19.167999999999999</c:v>
                </c:pt>
                <c:pt idx="4942">
                  <c:v>19.178000000000001</c:v>
                </c:pt>
                <c:pt idx="4943">
                  <c:v>19.187999999999999</c:v>
                </c:pt>
                <c:pt idx="4944">
                  <c:v>19.198</c:v>
                </c:pt>
                <c:pt idx="4945">
                  <c:v>19.207999999999998</c:v>
                </c:pt>
                <c:pt idx="4946">
                  <c:v>19.218</c:v>
                </c:pt>
                <c:pt idx="4947">
                  <c:v>19.228000000000002</c:v>
                </c:pt>
                <c:pt idx="4948">
                  <c:v>19.238</c:v>
                </c:pt>
                <c:pt idx="4949">
                  <c:v>19.248000000000001</c:v>
                </c:pt>
                <c:pt idx="4950">
                  <c:v>19.257999999999999</c:v>
                </c:pt>
                <c:pt idx="4951">
                  <c:v>19.268000000000001</c:v>
                </c:pt>
                <c:pt idx="4952">
                  <c:v>19.277999999999999</c:v>
                </c:pt>
                <c:pt idx="4953">
                  <c:v>19.288</c:v>
                </c:pt>
                <c:pt idx="4954">
                  <c:v>19.297999999999998</c:v>
                </c:pt>
                <c:pt idx="4955">
                  <c:v>19.308</c:v>
                </c:pt>
                <c:pt idx="4956">
                  <c:v>19.318000000000001</c:v>
                </c:pt>
                <c:pt idx="4957">
                  <c:v>19.327999999999999</c:v>
                </c:pt>
                <c:pt idx="4958">
                  <c:v>19.338000000000001</c:v>
                </c:pt>
                <c:pt idx="4959">
                  <c:v>19.347999999999999</c:v>
                </c:pt>
                <c:pt idx="4960">
                  <c:v>19.358000000000001</c:v>
                </c:pt>
                <c:pt idx="4961">
                  <c:v>19.367999999999999</c:v>
                </c:pt>
                <c:pt idx="4962">
                  <c:v>19.378</c:v>
                </c:pt>
                <c:pt idx="4963">
                  <c:v>19.388000000000002</c:v>
                </c:pt>
                <c:pt idx="4964">
                  <c:v>19.398</c:v>
                </c:pt>
                <c:pt idx="4965">
                  <c:v>19.408000000000001</c:v>
                </c:pt>
                <c:pt idx="4966">
                  <c:v>19.417999999999999</c:v>
                </c:pt>
                <c:pt idx="4967">
                  <c:v>19.428000000000001</c:v>
                </c:pt>
                <c:pt idx="4968">
                  <c:v>19.437999999999999</c:v>
                </c:pt>
                <c:pt idx="4969">
                  <c:v>19.448</c:v>
                </c:pt>
                <c:pt idx="4970">
                  <c:v>19.457999999999998</c:v>
                </c:pt>
                <c:pt idx="4971">
                  <c:v>19.468</c:v>
                </c:pt>
                <c:pt idx="4972">
                  <c:v>19.478000000000002</c:v>
                </c:pt>
                <c:pt idx="4973">
                  <c:v>19.488</c:v>
                </c:pt>
                <c:pt idx="4974">
                  <c:v>19.498000000000001</c:v>
                </c:pt>
                <c:pt idx="4975">
                  <c:v>19.507999999999999</c:v>
                </c:pt>
                <c:pt idx="4976">
                  <c:v>19.518000000000001</c:v>
                </c:pt>
                <c:pt idx="4977">
                  <c:v>19.527999999999999</c:v>
                </c:pt>
                <c:pt idx="4978">
                  <c:v>19.538</c:v>
                </c:pt>
                <c:pt idx="4979">
                  <c:v>19.547999999999998</c:v>
                </c:pt>
                <c:pt idx="4980">
                  <c:v>19.558</c:v>
                </c:pt>
                <c:pt idx="4981">
                  <c:v>19.568000000000001</c:v>
                </c:pt>
                <c:pt idx="4982">
                  <c:v>19.577999999999999</c:v>
                </c:pt>
                <c:pt idx="4983">
                  <c:v>19.588000000000001</c:v>
                </c:pt>
                <c:pt idx="4984">
                  <c:v>19.597999999999999</c:v>
                </c:pt>
                <c:pt idx="4985">
                  <c:v>19.608000000000001</c:v>
                </c:pt>
                <c:pt idx="4986">
                  <c:v>19.617999999999999</c:v>
                </c:pt>
                <c:pt idx="4987">
                  <c:v>19.628</c:v>
                </c:pt>
                <c:pt idx="4988">
                  <c:v>19.638000000000002</c:v>
                </c:pt>
                <c:pt idx="4989">
                  <c:v>19.648</c:v>
                </c:pt>
                <c:pt idx="4990">
                  <c:v>19.658000000000001</c:v>
                </c:pt>
                <c:pt idx="4991">
                  <c:v>19.667999999999999</c:v>
                </c:pt>
                <c:pt idx="4992">
                  <c:v>19.678000000000001</c:v>
                </c:pt>
                <c:pt idx="4993">
                  <c:v>19.687999999999999</c:v>
                </c:pt>
                <c:pt idx="4994">
                  <c:v>19.698</c:v>
                </c:pt>
                <c:pt idx="4995">
                  <c:v>19.707999999999998</c:v>
                </c:pt>
                <c:pt idx="4996">
                  <c:v>19.718</c:v>
                </c:pt>
                <c:pt idx="4997">
                  <c:v>19.728000000000002</c:v>
                </c:pt>
                <c:pt idx="4998">
                  <c:v>19.738</c:v>
                </c:pt>
                <c:pt idx="4999">
                  <c:v>19.748000000000001</c:v>
                </c:pt>
                <c:pt idx="5000">
                  <c:v>19.757999999999999</c:v>
                </c:pt>
                <c:pt idx="5001">
                  <c:v>19.768000000000001</c:v>
                </c:pt>
                <c:pt idx="5002">
                  <c:v>19.777999999999999</c:v>
                </c:pt>
                <c:pt idx="5003">
                  <c:v>19.788</c:v>
                </c:pt>
                <c:pt idx="5004">
                  <c:v>19.797999999999998</c:v>
                </c:pt>
                <c:pt idx="5005">
                  <c:v>19.808</c:v>
                </c:pt>
                <c:pt idx="5006">
                  <c:v>19.818000000000001</c:v>
                </c:pt>
                <c:pt idx="5007">
                  <c:v>19.827999999999999</c:v>
                </c:pt>
                <c:pt idx="5008">
                  <c:v>19.838000000000001</c:v>
                </c:pt>
                <c:pt idx="5009">
                  <c:v>19.847999999999999</c:v>
                </c:pt>
                <c:pt idx="5010">
                  <c:v>19.858000000000001</c:v>
                </c:pt>
                <c:pt idx="5011">
                  <c:v>19.867999999999999</c:v>
                </c:pt>
                <c:pt idx="5012">
                  <c:v>19.878</c:v>
                </c:pt>
                <c:pt idx="5013">
                  <c:v>19.888000000000002</c:v>
                </c:pt>
                <c:pt idx="5014">
                  <c:v>19.898</c:v>
                </c:pt>
                <c:pt idx="5015">
                  <c:v>19.908000000000001</c:v>
                </c:pt>
                <c:pt idx="5016">
                  <c:v>19.917999999999999</c:v>
                </c:pt>
                <c:pt idx="5017">
                  <c:v>19.928000000000001</c:v>
                </c:pt>
                <c:pt idx="5018">
                  <c:v>19.937999999999999</c:v>
                </c:pt>
                <c:pt idx="5019">
                  <c:v>19.948</c:v>
                </c:pt>
                <c:pt idx="5020">
                  <c:v>19.957999999999998</c:v>
                </c:pt>
                <c:pt idx="5021">
                  <c:v>19.968</c:v>
                </c:pt>
                <c:pt idx="5022">
                  <c:v>19.978000000000002</c:v>
                </c:pt>
                <c:pt idx="5023">
                  <c:v>19.988</c:v>
                </c:pt>
                <c:pt idx="5024">
                  <c:v>19.998000000000001</c:v>
                </c:pt>
                <c:pt idx="5025">
                  <c:v>20.007999999999999</c:v>
                </c:pt>
                <c:pt idx="5026">
                  <c:v>20.018000000000001</c:v>
                </c:pt>
                <c:pt idx="5027">
                  <c:v>20.027999999999999</c:v>
                </c:pt>
                <c:pt idx="5028">
                  <c:v>20.038</c:v>
                </c:pt>
                <c:pt idx="5029">
                  <c:v>20.047999999999998</c:v>
                </c:pt>
                <c:pt idx="5030">
                  <c:v>20.058</c:v>
                </c:pt>
                <c:pt idx="5031">
                  <c:v>20.068000000000001</c:v>
                </c:pt>
                <c:pt idx="5032">
                  <c:v>20.077999999999999</c:v>
                </c:pt>
                <c:pt idx="5033">
                  <c:v>20.088000000000001</c:v>
                </c:pt>
                <c:pt idx="5034">
                  <c:v>20.097999999999999</c:v>
                </c:pt>
                <c:pt idx="5035">
                  <c:v>20.108000000000001</c:v>
                </c:pt>
                <c:pt idx="5036">
                  <c:v>20.117999999999999</c:v>
                </c:pt>
                <c:pt idx="5037">
                  <c:v>20.128</c:v>
                </c:pt>
                <c:pt idx="5038">
                  <c:v>20.138000000000002</c:v>
                </c:pt>
                <c:pt idx="5039">
                  <c:v>20.148</c:v>
                </c:pt>
                <c:pt idx="5040">
                  <c:v>20.158000000000001</c:v>
                </c:pt>
                <c:pt idx="5041">
                  <c:v>20.167999999999999</c:v>
                </c:pt>
                <c:pt idx="5042">
                  <c:v>20.178000000000001</c:v>
                </c:pt>
                <c:pt idx="5043">
                  <c:v>20.187999999999999</c:v>
                </c:pt>
                <c:pt idx="5044">
                  <c:v>20.198</c:v>
                </c:pt>
                <c:pt idx="5045">
                  <c:v>20.207999999999998</c:v>
                </c:pt>
                <c:pt idx="5046">
                  <c:v>20.218</c:v>
                </c:pt>
                <c:pt idx="5047">
                  <c:v>20.228000000000002</c:v>
                </c:pt>
                <c:pt idx="5048">
                  <c:v>20.238</c:v>
                </c:pt>
                <c:pt idx="5049">
                  <c:v>20.247</c:v>
                </c:pt>
                <c:pt idx="5050">
                  <c:v>20.257000000000001</c:v>
                </c:pt>
                <c:pt idx="5051">
                  <c:v>20.266999999999999</c:v>
                </c:pt>
                <c:pt idx="5052">
                  <c:v>20.277000000000001</c:v>
                </c:pt>
                <c:pt idx="5053">
                  <c:v>20.286999999999999</c:v>
                </c:pt>
                <c:pt idx="5054">
                  <c:v>20.297000000000001</c:v>
                </c:pt>
                <c:pt idx="5055">
                  <c:v>20.306999999999999</c:v>
                </c:pt>
                <c:pt idx="5056">
                  <c:v>20.317</c:v>
                </c:pt>
                <c:pt idx="5057">
                  <c:v>20.327000000000002</c:v>
                </c:pt>
                <c:pt idx="5058">
                  <c:v>20.337</c:v>
                </c:pt>
                <c:pt idx="5059">
                  <c:v>20.347000000000001</c:v>
                </c:pt>
                <c:pt idx="5060">
                  <c:v>20.356999999999999</c:v>
                </c:pt>
                <c:pt idx="5061">
                  <c:v>20.367000000000001</c:v>
                </c:pt>
                <c:pt idx="5062">
                  <c:v>20.376999999999999</c:v>
                </c:pt>
                <c:pt idx="5063">
                  <c:v>20.387</c:v>
                </c:pt>
                <c:pt idx="5064">
                  <c:v>20.396999999999998</c:v>
                </c:pt>
                <c:pt idx="5065">
                  <c:v>20.407</c:v>
                </c:pt>
                <c:pt idx="5066">
                  <c:v>20.417000000000002</c:v>
                </c:pt>
                <c:pt idx="5067">
                  <c:v>20.427</c:v>
                </c:pt>
                <c:pt idx="5068">
                  <c:v>20.437000000000001</c:v>
                </c:pt>
                <c:pt idx="5069">
                  <c:v>20.446999999999999</c:v>
                </c:pt>
                <c:pt idx="5070">
                  <c:v>20.457000000000001</c:v>
                </c:pt>
                <c:pt idx="5071">
                  <c:v>20.466999999999999</c:v>
                </c:pt>
                <c:pt idx="5072">
                  <c:v>20.477</c:v>
                </c:pt>
                <c:pt idx="5073">
                  <c:v>20.486999999999998</c:v>
                </c:pt>
                <c:pt idx="5074">
                  <c:v>20.497</c:v>
                </c:pt>
                <c:pt idx="5075">
                  <c:v>20.507000000000001</c:v>
                </c:pt>
                <c:pt idx="5076">
                  <c:v>20.516999999999999</c:v>
                </c:pt>
                <c:pt idx="5077">
                  <c:v>20.527000000000001</c:v>
                </c:pt>
                <c:pt idx="5078">
                  <c:v>20.536999999999999</c:v>
                </c:pt>
                <c:pt idx="5079">
                  <c:v>20.547000000000001</c:v>
                </c:pt>
                <c:pt idx="5080">
                  <c:v>20.556999999999999</c:v>
                </c:pt>
                <c:pt idx="5081">
                  <c:v>20.567</c:v>
                </c:pt>
                <c:pt idx="5082">
                  <c:v>20.577000000000002</c:v>
                </c:pt>
                <c:pt idx="5083">
                  <c:v>20.587</c:v>
                </c:pt>
                <c:pt idx="5084">
                  <c:v>20.597000000000001</c:v>
                </c:pt>
                <c:pt idx="5085">
                  <c:v>20.606999999999999</c:v>
                </c:pt>
                <c:pt idx="5086">
                  <c:v>20.617000000000001</c:v>
                </c:pt>
                <c:pt idx="5087">
                  <c:v>20.626999999999999</c:v>
                </c:pt>
                <c:pt idx="5088">
                  <c:v>20.637</c:v>
                </c:pt>
                <c:pt idx="5089">
                  <c:v>20.646999999999998</c:v>
                </c:pt>
                <c:pt idx="5090">
                  <c:v>20.657</c:v>
                </c:pt>
                <c:pt idx="5091">
                  <c:v>20.667000000000002</c:v>
                </c:pt>
                <c:pt idx="5092">
                  <c:v>20.677</c:v>
                </c:pt>
                <c:pt idx="5093">
                  <c:v>20.687000000000001</c:v>
                </c:pt>
                <c:pt idx="5094">
                  <c:v>20.696999999999999</c:v>
                </c:pt>
                <c:pt idx="5095">
                  <c:v>20.707000000000001</c:v>
                </c:pt>
                <c:pt idx="5096">
                  <c:v>20.716999999999999</c:v>
                </c:pt>
                <c:pt idx="5097">
                  <c:v>20.727</c:v>
                </c:pt>
                <c:pt idx="5098">
                  <c:v>20.736999999999998</c:v>
                </c:pt>
                <c:pt idx="5099">
                  <c:v>20.747</c:v>
                </c:pt>
                <c:pt idx="5100">
                  <c:v>20.757000000000001</c:v>
                </c:pt>
                <c:pt idx="5101">
                  <c:v>20.766999999999999</c:v>
                </c:pt>
                <c:pt idx="5102">
                  <c:v>20.777000000000001</c:v>
                </c:pt>
                <c:pt idx="5103">
                  <c:v>20.786999999999999</c:v>
                </c:pt>
                <c:pt idx="5104">
                  <c:v>20.797000000000001</c:v>
                </c:pt>
                <c:pt idx="5105">
                  <c:v>20.806999999999999</c:v>
                </c:pt>
                <c:pt idx="5106">
                  <c:v>20.817</c:v>
                </c:pt>
                <c:pt idx="5107">
                  <c:v>20.827000000000002</c:v>
                </c:pt>
                <c:pt idx="5108">
                  <c:v>20.837</c:v>
                </c:pt>
                <c:pt idx="5109">
                  <c:v>20.847000000000001</c:v>
                </c:pt>
                <c:pt idx="5110">
                  <c:v>20.856999999999999</c:v>
                </c:pt>
                <c:pt idx="5111">
                  <c:v>20.867000000000001</c:v>
                </c:pt>
                <c:pt idx="5112">
                  <c:v>20.876999999999999</c:v>
                </c:pt>
                <c:pt idx="5113">
                  <c:v>20.887</c:v>
                </c:pt>
                <c:pt idx="5114">
                  <c:v>20.896999999999998</c:v>
                </c:pt>
                <c:pt idx="5115">
                  <c:v>20.907</c:v>
                </c:pt>
                <c:pt idx="5116">
                  <c:v>20.917000000000002</c:v>
                </c:pt>
                <c:pt idx="5117">
                  <c:v>20.927</c:v>
                </c:pt>
                <c:pt idx="5118">
                  <c:v>20.937000000000001</c:v>
                </c:pt>
                <c:pt idx="5119">
                  <c:v>20.946999999999999</c:v>
                </c:pt>
                <c:pt idx="5120">
                  <c:v>20.957000000000001</c:v>
                </c:pt>
                <c:pt idx="5121">
                  <c:v>20.966999999999999</c:v>
                </c:pt>
                <c:pt idx="5122">
                  <c:v>20.977</c:v>
                </c:pt>
                <c:pt idx="5123">
                  <c:v>20.986999999999998</c:v>
                </c:pt>
                <c:pt idx="5124">
                  <c:v>20.997</c:v>
                </c:pt>
                <c:pt idx="5125">
                  <c:v>21.007000000000001</c:v>
                </c:pt>
                <c:pt idx="5126">
                  <c:v>21.016999999999999</c:v>
                </c:pt>
                <c:pt idx="5127">
                  <c:v>21.027000000000001</c:v>
                </c:pt>
                <c:pt idx="5128">
                  <c:v>21.036999999999999</c:v>
                </c:pt>
                <c:pt idx="5129">
                  <c:v>21.047000000000001</c:v>
                </c:pt>
                <c:pt idx="5130">
                  <c:v>21.056999999999999</c:v>
                </c:pt>
                <c:pt idx="5131">
                  <c:v>21.067</c:v>
                </c:pt>
                <c:pt idx="5132">
                  <c:v>21.077000000000002</c:v>
                </c:pt>
                <c:pt idx="5133">
                  <c:v>21.087</c:v>
                </c:pt>
                <c:pt idx="5134">
                  <c:v>21.097000000000001</c:v>
                </c:pt>
                <c:pt idx="5135">
                  <c:v>21.106999999999999</c:v>
                </c:pt>
                <c:pt idx="5136">
                  <c:v>21.117000000000001</c:v>
                </c:pt>
                <c:pt idx="5137">
                  <c:v>21.126999999999999</c:v>
                </c:pt>
                <c:pt idx="5138">
                  <c:v>21.137</c:v>
                </c:pt>
                <c:pt idx="5139">
                  <c:v>21.146999999999998</c:v>
                </c:pt>
                <c:pt idx="5140">
                  <c:v>21.157</c:v>
                </c:pt>
                <c:pt idx="5141">
                  <c:v>21.167000000000002</c:v>
                </c:pt>
                <c:pt idx="5142">
                  <c:v>21.177</c:v>
                </c:pt>
                <c:pt idx="5143">
                  <c:v>21.187000000000001</c:v>
                </c:pt>
                <c:pt idx="5144">
                  <c:v>21.196999999999999</c:v>
                </c:pt>
                <c:pt idx="5145">
                  <c:v>21.207000000000001</c:v>
                </c:pt>
                <c:pt idx="5146">
                  <c:v>21.216999999999999</c:v>
                </c:pt>
                <c:pt idx="5147">
                  <c:v>21.227</c:v>
                </c:pt>
                <c:pt idx="5148">
                  <c:v>21.236999999999998</c:v>
                </c:pt>
                <c:pt idx="5149">
                  <c:v>21.247</c:v>
                </c:pt>
                <c:pt idx="5150">
                  <c:v>21.257000000000001</c:v>
                </c:pt>
                <c:pt idx="5151">
                  <c:v>21.266999999999999</c:v>
                </c:pt>
                <c:pt idx="5152">
                  <c:v>21.277000000000001</c:v>
                </c:pt>
                <c:pt idx="5153">
                  <c:v>21.286999999999999</c:v>
                </c:pt>
                <c:pt idx="5154">
                  <c:v>21.297000000000001</c:v>
                </c:pt>
                <c:pt idx="5155">
                  <c:v>21.306999999999999</c:v>
                </c:pt>
                <c:pt idx="5156">
                  <c:v>21.317</c:v>
                </c:pt>
                <c:pt idx="5157">
                  <c:v>21.327000000000002</c:v>
                </c:pt>
                <c:pt idx="5158">
                  <c:v>21.337</c:v>
                </c:pt>
                <c:pt idx="5159">
                  <c:v>21.347000000000001</c:v>
                </c:pt>
                <c:pt idx="5160">
                  <c:v>21.356999999999999</c:v>
                </c:pt>
                <c:pt idx="5161">
                  <c:v>21.367000000000001</c:v>
                </c:pt>
                <c:pt idx="5162">
                  <c:v>21.376999999999999</c:v>
                </c:pt>
                <c:pt idx="5163">
                  <c:v>21.387</c:v>
                </c:pt>
                <c:pt idx="5164">
                  <c:v>21.396999999999998</c:v>
                </c:pt>
                <c:pt idx="5165">
                  <c:v>21.407</c:v>
                </c:pt>
                <c:pt idx="5166">
                  <c:v>21.417000000000002</c:v>
                </c:pt>
                <c:pt idx="5167">
                  <c:v>21.427</c:v>
                </c:pt>
                <c:pt idx="5168">
                  <c:v>21.437000000000001</c:v>
                </c:pt>
                <c:pt idx="5169">
                  <c:v>21.446999999999999</c:v>
                </c:pt>
                <c:pt idx="5170">
                  <c:v>21.457000000000001</c:v>
                </c:pt>
                <c:pt idx="5171">
                  <c:v>21.466999999999999</c:v>
                </c:pt>
                <c:pt idx="5172">
                  <c:v>21.477</c:v>
                </c:pt>
                <c:pt idx="5173">
                  <c:v>21.486999999999998</c:v>
                </c:pt>
                <c:pt idx="5174">
                  <c:v>21.497</c:v>
                </c:pt>
                <c:pt idx="5175">
                  <c:v>21.507000000000001</c:v>
                </c:pt>
                <c:pt idx="5176">
                  <c:v>21.516999999999999</c:v>
                </c:pt>
                <c:pt idx="5177">
                  <c:v>21.527000000000001</c:v>
                </c:pt>
                <c:pt idx="5178">
                  <c:v>21.536999999999999</c:v>
                </c:pt>
                <c:pt idx="5179">
                  <c:v>21.547000000000001</c:v>
                </c:pt>
                <c:pt idx="5180">
                  <c:v>21.556999999999999</c:v>
                </c:pt>
                <c:pt idx="5181">
                  <c:v>21.567</c:v>
                </c:pt>
                <c:pt idx="5182">
                  <c:v>21.577000000000002</c:v>
                </c:pt>
                <c:pt idx="5183">
                  <c:v>21.587</c:v>
                </c:pt>
                <c:pt idx="5184">
                  <c:v>21.597000000000001</c:v>
                </c:pt>
                <c:pt idx="5185">
                  <c:v>21.606999999999999</c:v>
                </c:pt>
                <c:pt idx="5186">
                  <c:v>21.617000000000001</c:v>
                </c:pt>
                <c:pt idx="5187">
                  <c:v>21.626999999999999</c:v>
                </c:pt>
                <c:pt idx="5188">
                  <c:v>21.637</c:v>
                </c:pt>
                <c:pt idx="5189">
                  <c:v>21.646999999999998</c:v>
                </c:pt>
                <c:pt idx="5190">
                  <c:v>21.657</c:v>
                </c:pt>
                <c:pt idx="5191">
                  <c:v>21.667000000000002</c:v>
                </c:pt>
                <c:pt idx="5192">
                  <c:v>21.677</c:v>
                </c:pt>
                <c:pt idx="5193">
                  <c:v>21.687000000000001</c:v>
                </c:pt>
                <c:pt idx="5194">
                  <c:v>21.696999999999999</c:v>
                </c:pt>
                <c:pt idx="5195">
                  <c:v>21.707000000000001</c:v>
                </c:pt>
                <c:pt idx="5196">
                  <c:v>21.716999999999999</c:v>
                </c:pt>
                <c:pt idx="5197">
                  <c:v>21.727</c:v>
                </c:pt>
                <c:pt idx="5198">
                  <c:v>21.736999999999998</c:v>
                </c:pt>
                <c:pt idx="5199">
                  <c:v>21.747</c:v>
                </c:pt>
                <c:pt idx="5200">
                  <c:v>21.757000000000001</c:v>
                </c:pt>
                <c:pt idx="5201">
                  <c:v>21.766999999999999</c:v>
                </c:pt>
                <c:pt idx="5202">
                  <c:v>21.777000000000001</c:v>
                </c:pt>
                <c:pt idx="5203">
                  <c:v>21.786999999999999</c:v>
                </c:pt>
                <c:pt idx="5204">
                  <c:v>21.797000000000001</c:v>
                </c:pt>
                <c:pt idx="5205">
                  <c:v>21.806999999999999</c:v>
                </c:pt>
                <c:pt idx="5206">
                  <c:v>21.817</c:v>
                </c:pt>
                <c:pt idx="5207">
                  <c:v>21.827000000000002</c:v>
                </c:pt>
                <c:pt idx="5208">
                  <c:v>21.837</c:v>
                </c:pt>
                <c:pt idx="5209">
                  <c:v>21.847000000000001</c:v>
                </c:pt>
                <c:pt idx="5210">
                  <c:v>21.856999999999999</c:v>
                </c:pt>
                <c:pt idx="5211">
                  <c:v>21.867000000000001</c:v>
                </c:pt>
                <c:pt idx="5212">
                  <c:v>21.876999999999999</c:v>
                </c:pt>
                <c:pt idx="5213">
                  <c:v>21.887</c:v>
                </c:pt>
                <c:pt idx="5214">
                  <c:v>21.896999999999998</c:v>
                </c:pt>
                <c:pt idx="5215">
                  <c:v>21.907</c:v>
                </c:pt>
                <c:pt idx="5216">
                  <c:v>21.917000000000002</c:v>
                </c:pt>
                <c:pt idx="5217">
                  <c:v>21.927</c:v>
                </c:pt>
                <c:pt idx="5218">
                  <c:v>21.937000000000001</c:v>
                </c:pt>
                <c:pt idx="5219">
                  <c:v>21.946999999999999</c:v>
                </c:pt>
                <c:pt idx="5220">
                  <c:v>21.957000000000001</c:v>
                </c:pt>
                <c:pt idx="5221">
                  <c:v>21.966999999999999</c:v>
                </c:pt>
                <c:pt idx="5222">
                  <c:v>21.977</c:v>
                </c:pt>
                <c:pt idx="5223">
                  <c:v>21.986999999999998</c:v>
                </c:pt>
                <c:pt idx="5224">
                  <c:v>21.997</c:v>
                </c:pt>
                <c:pt idx="5225">
                  <c:v>22.007000000000001</c:v>
                </c:pt>
                <c:pt idx="5226">
                  <c:v>22.016999999999999</c:v>
                </c:pt>
                <c:pt idx="5227">
                  <c:v>22.027000000000001</c:v>
                </c:pt>
                <c:pt idx="5228">
                  <c:v>22.036999999999999</c:v>
                </c:pt>
                <c:pt idx="5229">
                  <c:v>22.047000000000001</c:v>
                </c:pt>
                <c:pt idx="5230">
                  <c:v>22.056999999999999</c:v>
                </c:pt>
                <c:pt idx="5231">
                  <c:v>22.067</c:v>
                </c:pt>
                <c:pt idx="5232">
                  <c:v>22.077000000000002</c:v>
                </c:pt>
                <c:pt idx="5233">
                  <c:v>22.087</c:v>
                </c:pt>
                <c:pt idx="5234">
                  <c:v>22.097000000000001</c:v>
                </c:pt>
                <c:pt idx="5235">
                  <c:v>22.106999999999999</c:v>
                </c:pt>
                <c:pt idx="5236">
                  <c:v>22.117000000000001</c:v>
                </c:pt>
                <c:pt idx="5237">
                  <c:v>22.126999999999999</c:v>
                </c:pt>
                <c:pt idx="5238">
                  <c:v>22.137</c:v>
                </c:pt>
                <c:pt idx="5239">
                  <c:v>22.146999999999998</c:v>
                </c:pt>
                <c:pt idx="5240">
                  <c:v>22.157</c:v>
                </c:pt>
                <c:pt idx="5241">
                  <c:v>22.167000000000002</c:v>
                </c:pt>
                <c:pt idx="5242">
                  <c:v>22.177</c:v>
                </c:pt>
                <c:pt idx="5243">
                  <c:v>22.187000000000001</c:v>
                </c:pt>
                <c:pt idx="5244">
                  <c:v>22.196999999999999</c:v>
                </c:pt>
                <c:pt idx="5245">
                  <c:v>22.207000000000001</c:v>
                </c:pt>
                <c:pt idx="5246">
                  <c:v>22.216999999999999</c:v>
                </c:pt>
                <c:pt idx="5247">
                  <c:v>22.227</c:v>
                </c:pt>
                <c:pt idx="5248">
                  <c:v>22.236999999999998</c:v>
                </c:pt>
                <c:pt idx="5249">
                  <c:v>22.247</c:v>
                </c:pt>
                <c:pt idx="5250">
                  <c:v>22.257000000000001</c:v>
                </c:pt>
                <c:pt idx="5251">
                  <c:v>22.266999999999999</c:v>
                </c:pt>
                <c:pt idx="5252">
                  <c:v>22.277000000000001</c:v>
                </c:pt>
                <c:pt idx="5253">
                  <c:v>22.286999999999999</c:v>
                </c:pt>
                <c:pt idx="5254">
                  <c:v>22.297000000000001</c:v>
                </c:pt>
                <c:pt idx="5255">
                  <c:v>22.306999999999999</c:v>
                </c:pt>
                <c:pt idx="5256">
                  <c:v>22.317</c:v>
                </c:pt>
                <c:pt idx="5257">
                  <c:v>22.327000000000002</c:v>
                </c:pt>
                <c:pt idx="5258">
                  <c:v>22.337</c:v>
                </c:pt>
                <c:pt idx="5259">
                  <c:v>22.347000000000001</c:v>
                </c:pt>
                <c:pt idx="5260">
                  <c:v>22.356999999999999</c:v>
                </c:pt>
                <c:pt idx="5261">
                  <c:v>22.367000000000001</c:v>
                </c:pt>
                <c:pt idx="5262">
                  <c:v>22.376999999999999</c:v>
                </c:pt>
                <c:pt idx="5263">
                  <c:v>22.387</c:v>
                </c:pt>
                <c:pt idx="5264">
                  <c:v>22.396999999999998</c:v>
                </c:pt>
                <c:pt idx="5265">
                  <c:v>22.407</c:v>
                </c:pt>
                <c:pt idx="5266">
                  <c:v>22.417000000000002</c:v>
                </c:pt>
                <c:pt idx="5267">
                  <c:v>22.427</c:v>
                </c:pt>
                <c:pt idx="5268">
                  <c:v>22.437000000000001</c:v>
                </c:pt>
                <c:pt idx="5269">
                  <c:v>22.446999999999999</c:v>
                </c:pt>
                <c:pt idx="5270">
                  <c:v>22.457000000000001</c:v>
                </c:pt>
                <c:pt idx="5271">
                  <c:v>22.466999999999999</c:v>
                </c:pt>
                <c:pt idx="5272">
                  <c:v>22.477</c:v>
                </c:pt>
                <c:pt idx="5273">
                  <c:v>22.486999999999998</c:v>
                </c:pt>
                <c:pt idx="5274">
                  <c:v>22.497</c:v>
                </c:pt>
                <c:pt idx="5275">
                  <c:v>22.507000000000001</c:v>
                </c:pt>
                <c:pt idx="5276">
                  <c:v>22.516999999999999</c:v>
                </c:pt>
                <c:pt idx="5277">
                  <c:v>22.527000000000001</c:v>
                </c:pt>
                <c:pt idx="5278">
                  <c:v>22.536999999999999</c:v>
                </c:pt>
                <c:pt idx="5279">
                  <c:v>22.547000000000001</c:v>
                </c:pt>
                <c:pt idx="5280">
                  <c:v>22.556999999999999</c:v>
                </c:pt>
                <c:pt idx="5281">
                  <c:v>22.567</c:v>
                </c:pt>
                <c:pt idx="5282">
                  <c:v>22.577000000000002</c:v>
                </c:pt>
                <c:pt idx="5283">
                  <c:v>22.587</c:v>
                </c:pt>
                <c:pt idx="5284">
                  <c:v>22.597000000000001</c:v>
                </c:pt>
                <c:pt idx="5285">
                  <c:v>22.606999999999999</c:v>
                </c:pt>
                <c:pt idx="5286">
                  <c:v>22.617000000000001</c:v>
                </c:pt>
                <c:pt idx="5287">
                  <c:v>22.626999999999999</c:v>
                </c:pt>
                <c:pt idx="5288">
                  <c:v>22.637</c:v>
                </c:pt>
                <c:pt idx="5289">
                  <c:v>22.646999999999998</c:v>
                </c:pt>
                <c:pt idx="5290">
                  <c:v>22.657</c:v>
                </c:pt>
                <c:pt idx="5291">
                  <c:v>22.667000000000002</c:v>
                </c:pt>
                <c:pt idx="5292">
                  <c:v>22.677</c:v>
                </c:pt>
                <c:pt idx="5293">
                  <c:v>22.687000000000001</c:v>
                </c:pt>
                <c:pt idx="5294">
                  <c:v>22.696999999999999</c:v>
                </c:pt>
                <c:pt idx="5295">
                  <c:v>22.707000000000001</c:v>
                </c:pt>
                <c:pt idx="5296">
                  <c:v>22.716999999999999</c:v>
                </c:pt>
                <c:pt idx="5297">
                  <c:v>22.727</c:v>
                </c:pt>
                <c:pt idx="5298">
                  <c:v>22.736999999999998</c:v>
                </c:pt>
                <c:pt idx="5299">
                  <c:v>22.747</c:v>
                </c:pt>
                <c:pt idx="5300">
                  <c:v>22.757000000000001</c:v>
                </c:pt>
                <c:pt idx="5301">
                  <c:v>22.766999999999999</c:v>
                </c:pt>
                <c:pt idx="5302">
                  <c:v>22.777000000000001</c:v>
                </c:pt>
                <c:pt idx="5303">
                  <c:v>22.786999999999999</c:v>
                </c:pt>
                <c:pt idx="5304">
                  <c:v>22.797000000000001</c:v>
                </c:pt>
                <c:pt idx="5305">
                  <c:v>22.806999999999999</c:v>
                </c:pt>
                <c:pt idx="5306">
                  <c:v>22.817</c:v>
                </c:pt>
                <c:pt idx="5307">
                  <c:v>22.827000000000002</c:v>
                </c:pt>
                <c:pt idx="5308">
                  <c:v>22.837</c:v>
                </c:pt>
                <c:pt idx="5309">
                  <c:v>22.847000000000001</c:v>
                </c:pt>
                <c:pt idx="5310">
                  <c:v>22.856999999999999</c:v>
                </c:pt>
                <c:pt idx="5311">
                  <c:v>22.867000000000001</c:v>
                </c:pt>
                <c:pt idx="5312">
                  <c:v>22.876999999999999</c:v>
                </c:pt>
                <c:pt idx="5313">
                  <c:v>22.887</c:v>
                </c:pt>
                <c:pt idx="5314">
                  <c:v>22.896999999999998</c:v>
                </c:pt>
                <c:pt idx="5315">
                  <c:v>22.907</c:v>
                </c:pt>
                <c:pt idx="5316">
                  <c:v>22.917000000000002</c:v>
                </c:pt>
                <c:pt idx="5317">
                  <c:v>22.927</c:v>
                </c:pt>
                <c:pt idx="5318">
                  <c:v>22.937000000000001</c:v>
                </c:pt>
                <c:pt idx="5319">
                  <c:v>22.946999999999999</c:v>
                </c:pt>
                <c:pt idx="5320">
                  <c:v>22.957000000000001</c:v>
                </c:pt>
                <c:pt idx="5321">
                  <c:v>22.966999999999999</c:v>
                </c:pt>
                <c:pt idx="5322">
                  <c:v>22.977</c:v>
                </c:pt>
                <c:pt idx="5323">
                  <c:v>22.986999999999998</c:v>
                </c:pt>
                <c:pt idx="5324">
                  <c:v>22.997</c:v>
                </c:pt>
                <c:pt idx="5325">
                  <c:v>23.007000000000001</c:v>
                </c:pt>
                <c:pt idx="5326">
                  <c:v>23.016999999999999</c:v>
                </c:pt>
                <c:pt idx="5327">
                  <c:v>23.027000000000001</c:v>
                </c:pt>
                <c:pt idx="5328">
                  <c:v>23.036999999999999</c:v>
                </c:pt>
                <c:pt idx="5329">
                  <c:v>23.047000000000001</c:v>
                </c:pt>
                <c:pt idx="5330">
                  <c:v>23.056999999999999</c:v>
                </c:pt>
                <c:pt idx="5331">
                  <c:v>23.067</c:v>
                </c:pt>
                <c:pt idx="5332">
                  <c:v>23.077000000000002</c:v>
                </c:pt>
                <c:pt idx="5333">
                  <c:v>23.087</c:v>
                </c:pt>
                <c:pt idx="5334">
                  <c:v>23.097000000000001</c:v>
                </c:pt>
                <c:pt idx="5335">
                  <c:v>23.106999999999999</c:v>
                </c:pt>
                <c:pt idx="5336">
                  <c:v>23.117000000000001</c:v>
                </c:pt>
                <c:pt idx="5337">
                  <c:v>23.126999999999999</c:v>
                </c:pt>
                <c:pt idx="5338">
                  <c:v>23.137</c:v>
                </c:pt>
                <c:pt idx="5339">
                  <c:v>23.146999999999998</c:v>
                </c:pt>
                <c:pt idx="5340">
                  <c:v>23.157</c:v>
                </c:pt>
                <c:pt idx="5341">
                  <c:v>23.167000000000002</c:v>
                </c:pt>
                <c:pt idx="5342">
                  <c:v>23.177</c:v>
                </c:pt>
                <c:pt idx="5343">
                  <c:v>23.187000000000001</c:v>
                </c:pt>
                <c:pt idx="5344">
                  <c:v>23.196999999999999</c:v>
                </c:pt>
                <c:pt idx="5345">
                  <c:v>23.207000000000001</c:v>
                </c:pt>
                <c:pt idx="5346">
                  <c:v>23.216999999999999</c:v>
                </c:pt>
                <c:pt idx="5347">
                  <c:v>23.227</c:v>
                </c:pt>
                <c:pt idx="5348">
                  <c:v>23.236999999999998</c:v>
                </c:pt>
                <c:pt idx="5349">
                  <c:v>23.247</c:v>
                </c:pt>
                <c:pt idx="5350">
                  <c:v>23.257000000000001</c:v>
                </c:pt>
                <c:pt idx="5351">
                  <c:v>23.266999999999999</c:v>
                </c:pt>
                <c:pt idx="5352">
                  <c:v>23.277000000000001</c:v>
                </c:pt>
                <c:pt idx="5353">
                  <c:v>23.286999999999999</c:v>
                </c:pt>
                <c:pt idx="5354">
                  <c:v>23.297000000000001</c:v>
                </c:pt>
                <c:pt idx="5355">
                  <c:v>23.306999999999999</c:v>
                </c:pt>
                <c:pt idx="5356">
                  <c:v>23.317</c:v>
                </c:pt>
                <c:pt idx="5357">
                  <c:v>23.327000000000002</c:v>
                </c:pt>
                <c:pt idx="5358">
                  <c:v>23.337</c:v>
                </c:pt>
                <c:pt idx="5359">
                  <c:v>23.347000000000001</c:v>
                </c:pt>
                <c:pt idx="5360">
                  <c:v>23.356999999999999</c:v>
                </c:pt>
                <c:pt idx="5361">
                  <c:v>23.367000000000001</c:v>
                </c:pt>
                <c:pt idx="5362">
                  <c:v>23.376999999999999</c:v>
                </c:pt>
                <c:pt idx="5363">
                  <c:v>23.387</c:v>
                </c:pt>
                <c:pt idx="5364">
                  <c:v>23.396999999999998</c:v>
                </c:pt>
                <c:pt idx="5365">
                  <c:v>23.407</c:v>
                </c:pt>
                <c:pt idx="5366">
                  <c:v>23.417000000000002</c:v>
                </c:pt>
                <c:pt idx="5367">
                  <c:v>23.427</c:v>
                </c:pt>
                <c:pt idx="5368">
                  <c:v>23.437000000000001</c:v>
                </c:pt>
                <c:pt idx="5369">
                  <c:v>23.446999999999999</c:v>
                </c:pt>
                <c:pt idx="5370">
                  <c:v>23.457000000000001</c:v>
                </c:pt>
                <c:pt idx="5371">
                  <c:v>23.466999999999999</c:v>
                </c:pt>
                <c:pt idx="5372">
                  <c:v>23.477</c:v>
                </c:pt>
                <c:pt idx="5373">
                  <c:v>23.486999999999998</c:v>
                </c:pt>
                <c:pt idx="5374">
                  <c:v>23.497</c:v>
                </c:pt>
                <c:pt idx="5375">
                  <c:v>23.507000000000001</c:v>
                </c:pt>
                <c:pt idx="5376">
                  <c:v>23.516999999999999</c:v>
                </c:pt>
                <c:pt idx="5377">
                  <c:v>23.527000000000001</c:v>
                </c:pt>
                <c:pt idx="5378">
                  <c:v>23.536999999999999</c:v>
                </c:pt>
                <c:pt idx="5379">
                  <c:v>23.547000000000001</c:v>
                </c:pt>
                <c:pt idx="5380">
                  <c:v>23.556999999999999</c:v>
                </c:pt>
                <c:pt idx="5381">
                  <c:v>23.567</c:v>
                </c:pt>
                <c:pt idx="5382">
                  <c:v>23.577000000000002</c:v>
                </c:pt>
                <c:pt idx="5383">
                  <c:v>23.587</c:v>
                </c:pt>
                <c:pt idx="5384">
                  <c:v>23.597000000000001</c:v>
                </c:pt>
                <c:pt idx="5385">
                  <c:v>23.606999999999999</c:v>
                </c:pt>
                <c:pt idx="5386">
                  <c:v>23.617000000000001</c:v>
                </c:pt>
                <c:pt idx="5387">
                  <c:v>23.626999999999999</c:v>
                </c:pt>
                <c:pt idx="5388">
                  <c:v>23.637</c:v>
                </c:pt>
                <c:pt idx="5389">
                  <c:v>23.646999999999998</c:v>
                </c:pt>
                <c:pt idx="5390">
                  <c:v>23.657</c:v>
                </c:pt>
                <c:pt idx="5391">
                  <c:v>23.667000000000002</c:v>
                </c:pt>
                <c:pt idx="5392">
                  <c:v>23.677</c:v>
                </c:pt>
                <c:pt idx="5393">
                  <c:v>23.687000000000001</c:v>
                </c:pt>
                <c:pt idx="5394">
                  <c:v>23.696999999999999</c:v>
                </c:pt>
                <c:pt idx="5395">
                  <c:v>23.707000000000001</c:v>
                </c:pt>
                <c:pt idx="5396">
                  <c:v>23.716999999999999</c:v>
                </c:pt>
                <c:pt idx="5397">
                  <c:v>23.727</c:v>
                </c:pt>
                <c:pt idx="5398">
                  <c:v>23.736999999999998</c:v>
                </c:pt>
                <c:pt idx="5399">
                  <c:v>23.747</c:v>
                </c:pt>
                <c:pt idx="5400">
                  <c:v>23.757000000000001</c:v>
                </c:pt>
                <c:pt idx="5401">
                  <c:v>23.766999999999999</c:v>
                </c:pt>
                <c:pt idx="5402">
                  <c:v>23.777000000000001</c:v>
                </c:pt>
                <c:pt idx="5403">
                  <c:v>23.786999999999999</c:v>
                </c:pt>
                <c:pt idx="5404">
                  <c:v>23.797000000000001</c:v>
                </c:pt>
                <c:pt idx="5405">
                  <c:v>23.806999999999999</c:v>
                </c:pt>
                <c:pt idx="5406">
                  <c:v>23.817</c:v>
                </c:pt>
                <c:pt idx="5407">
                  <c:v>23.827000000000002</c:v>
                </c:pt>
                <c:pt idx="5408">
                  <c:v>23.837</c:v>
                </c:pt>
                <c:pt idx="5409">
                  <c:v>23.847000000000001</c:v>
                </c:pt>
                <c:pt idx="5410">
                  <c:v>23.856999999999999</c:v>
                </c:pt>
                <c:pt idx="5411">
                  <c:v>23.867000000000001</c:v>
                </c:pt>
                <c:pt idx="5412">
                  <c:v>23.876999999999999</c:v>
                </c:pt>
                <c:pt idx="5413">
                  <c:v>23.887</c:v>
                </c:pt>
                <c:pt idx="5414">
                  <c:v>23.896999999999998</c:v>
                </c:pt>
                <c:pt idx="5415">
                  <c:v>23.907</c:v>
                </c:pt>
                <c:pt idx="5416">
                  <c:v>23.917000000000002</c:v>
                </c:pt>
                <c:pt idx="5417">
                  <c:v>23.927</c:v>
                </c:pt>
                <c:pt idx="5418">
                  <c:v>23.937000000000001</c:v>
                </c:pt>
                <c:pt idx="5419">
                  <c:v>23.946999999999999</c:v>
                </c:pt>
                <c:pt idx="5420">
                  <c:v>23.957000000000001</c:v>
                </c:pt>
                <c:pt idx="5421">
                  <c:v>23.966999999999999</c:v>
                </c:pt>
                <c:pt idx="5422">
                  <c:v>23.977</c:v>
                </c:pt>
                <c:pt idx="5423">
                  <c:v>23.986999999999998</c:v>
                </c:pt>
                <c:pt idx="5424">
                  <c:v>23.997</c:v>
                </c:pt>
                <c:pt idx="5425">
                  <c:v>24.007000000000001</c:v>
                </c:pt>
                <c:pt idx="5426">
                  <c:v>24.016999999999999</c:v>
                </c:pt>
                <c:pt idx="5427">
                  <c:v>24.027000000000001</c:v>
                </c:pt>
                <c:pt idx="5428">
                  <c:v>24.036999999999999</c:v>
                </c:pt>
                <c:pt idx="5429">
                  <c:v>24.047000000000001</c:v>
                </c:pt>
                <c:pt idx="5430">
                  <c:v>24.056999999999999</c:v>
                </c:pt>
                <c:pt idx="5431">
                  <c:v>24.067</c:v>
                </c:pt>
                <c:pt idx="5432">
                  <c:v>24.077000000000002</c:v>
                </c:pt>
                <c:pt idx="5433">
                  <c:v>24.087</c:v>
                </c:pt>
                <c:pt idx="5434">
                  <c:v>24.097000000000001</c:v>
                </c:pt>
                <c:pt idx="5435">
                  <c:v>24.106999999999999</c:v>
                </c:pt>
                <c:pt idx="5436">
                  <c:v>24.117000000000001</c:v>
                </c:pt>
                <c:pt idx="5437">
                  <c:v>24.126999999999999</c:v>
                </c:pt>
                <c:pt idx="5438">
                  <c:v>24.137</c:v>
                </c:pt>
                <c:pt idx="5439">
                  <c:v>24.146999999999998</c:v>
                </c:pt>
                <c:pt idx="5440">
                  <c:v>24.157</c:v>
                </c:pt>
                <c:pt idx="5441">
                  <c:v>24.167000000000002</c:v>
                </c:pt>
                <c:pt idx="5442">
                  <c:v>24.177</c:v>
                </c:pt>
                <c:pt idx="5443">
                  <c:v>24.187000000000001</c:v>
                </c:pt>
                <c:pt idx="5444">
                  <c:v>24.196999999999999</c:v>
                </c:pt>
                <c:pt idx="5445">
                  <c:v>24.207000000000001</c:v>
                </c:pt>
                <c:pt idx="5446">
                  <c:v>24.216999999999999</c:v>
                </c:pt>
                <c:pt idx="5447">
                  <c:v>24.227</c:v>
                </c:pt>
                <c:pt idx="5448">
                  <c:v>24.236999999999998</c:v>
                </c:pt>
                <c:pt idx="5449">
                  <c:v>24.247</c:v>
                </c:pt>
                <c:pt idx="5450">
                  <c:v>24.257000000000001</c:v>
                </c:pt>
                <c:pt idx="5451">
                  <c:v>24.266999999999999</c:v>
                </c:pt>
                <c:pt idx="5452">
                  <c:v>24.277000000000001</c:v>
                </c:pt>
                <c:pt idx="5453">
                  <c:v>24.286999999999999</c:v>
                </c:pt>
                <c:pt idx="5454">
                  <c:v>24.297000000000001</c:v>
                </c:pt>
                <c:pt idx="5455">
                  <c:v>24.306999999999999</c:v>
                </c:pt>
                <c:pt idx="5456">
                  <c:v>24.317</c:v>
                </c:pt>
                <c:pt idx="5457">
                  <c:v>24.327000000000002</c:v>
                </c:pt>
                <c:pt idx="5458">
                  <c:v>24.337</c:v>
                </c:pt>
                <c:pt idx="5459">
                  <c:v>24.347000000000001</c:v>
                </c:pt>
                <c:pt idx="5460">
                  <c:v>24.356999999999999</c:v>
                </c:pt>
                <c:pt idx="5461">
                  <c:v>24.367000000000001</c:v>
                </c:pt>
                <c:pt idx="5462">
                  <c:v>24.376999999999999</c:v>
                </c:pt>
                <c:pt idx="5463">
                  <c:v>24.387</c:v>
                </c:pt>
                <c:pt idx="5464">
                  <c:v>24.396999999999998</c:v>
                </c:pt>
                <c:pt idx="5465">
                  <c:v>24.407</c:v>
                </c:pt>
                <c:pt idx="5466">
                  <c:v>24.417000000000002</c:v>
                </c:pt>
                <c:pt idx="5467">
                  <c:v>24.427</c:v>
                </c:pt>
                <c:pt idx="5468">
                  <c:v>24.437000000000001</c:v>
                </c:pt>
                <c:pt idx="5469">
                  <c:v>24.446999999999999</c:v>
                </c:pt>
                <c:pt idx="5470">
                  <c:v>24.457000000000001</c:v>
                </c:pt>
                <c:pt idx="5471">
                  <c:v>24.466999999999999</c:v>
                </c:pt>
                <c:pt idx="5472">
                  <c:v>24.477</c:v>
                </c:pt>
                <c:pt idx="5473">
                  <c:v>24.486999999999998</c:v>
                </c:pt>
                <c:pt idx="5474">
                  <c:v>24.497</c:v>
                </c:pt>
                <c:pt idx="5475">
                  <c:v>24.507000000000001</c:v>
                </c:pt>
                <c:pt idx="5476">
                  <c:v>24.516999999999999</c:v>
                </c:pt>
                <c:pt idx="5477">
                  <c:v>24.527000000000001</c:v>
                </c:pt>
                <c:pt idx="5478">
                  <c:v>24.536999999999999</c:v>
                </c:pt>
                <c:pt idx="5479">
                  <c:v>24.547000000000001</c:v>
                </c:pt>
                <c:pt idx="5480">
                  <c:v>24.556999999999999</c:v>
                </c:pt>
                <c:pt idx="5481">
                  <c:v>24.567</c:v>
                </c:pt>
                <c:pt idx="5482">
                  <c:v>24.577000000000002</c:v>
                </c:pt>
                <c:pt idx="5483">
                  <c:v>24.587</c:v>
                </c:pt>
                <c:pt idx="5484">
                  <c:v>24.597000000000001</c:v>
                </c:pt>
                <c:pt idx="5485">
                  <c:v>24.606999999999999</c:v>
                </c:pt>
                <c:pt idx="5486">
                  <c:v>24.617000000000001</c:v>
                </c:pt>
                <c:pt idx="5487">
                  <c:v>24.626999999999999</c:v>
                </c:pt>
                <c:pt idx="5488">
                  <c:v>24.637</c:v>
                </c:pt>
                <c:pt idx="5489">
                  <c:v>24.646999999999998</c:v>
                </c:pt>
                <c:pt idx="5490">
                  <c:v>24.657</c:v>
                </c:pt>
                <c:pt idx="5491">
                  <c:v>24.667000000000002</c:v>
                </c:pt>
                <c:pt idx="5492">
                  <c:v>24.677</c:v>
                </c:pt>
                <c:pt idx="5493">
                  <c:v>24.687000000000001</c:v>
                </c:pt>
                <c:pt idx="5494">
                  <c:v>24.696999999999999</c:v>
                </c:pt>
                <c:pt idx="5495">
                  <c:v>24.707000000000001</c:v>
                </c:pt>
                <c:pt idx="5496">
                  <c:v>24.716999999999999</c:v>
                </c:pt>
                <c:pt idx="5497">
                  <c:v>24.727</c:v>
                </c:pt>
                <c:pt idx="5498">
                  <c:v>24.736999999999998</c:v>
                </c:pt>
                <c:pt idx="5499">
                  <c:v>24.747</c:v>
                </c:pt>
                <c:pt idx="5500">
                  <c:v>24.757000000000001</c:v>
                </c:pt>
                <c:pt idx="5501">
                  <c:v>24.766999999999999</c:v>
                </c:pt>
                <c:pt idx="5502">
                  <c:v>24.777000000000001</c:v>
                </c:pt>
                <c:pt idx="5503">
                  <c:v>24.786999999999999</c:v>
                </c:pt>
                <c:pt idx="5504">
                  <c:v>24.797000000000001</c:v>
                </c:pt>
                <c:pt idx="5505">
                  <c:v>24.806999999999999</c:v>
                </c:pt>
                <c:pt idx="5506">
                  <c:v>24.817</c:v>
                </c:pt>
                <c:pt idx="5507">
                  <c:v>24.827000000000002</c:v>
                </c:pt>
                <c:pt idx="5508">
                  <c:v>24.837</c:v>
                </c:pt>
                <c:pt idx="5509">
                  <c:v>24.847000000000001</c:v>
                </c:pt>
                <c:pt idx="5510">
                  <c:v>24.856999999999999</c:v>
                </c:pt>
                <c:pt idx="5511">
                  <c:v>24.867000000000001</c:v>
                </c:pt>
                <c:pt idx="5512">
                  <c:v>24.876999999999999</c:v>
                </c:pt>
                <c:pt idx="5513">
                  <c:v>24.887</c:v>
                </c:pt>
                <c:pt idx="5514">
                  <c:v>24.896999999999998</c:v>
                </c:pt>
                <c:pt idx="5515">
                  <c:v>24.907</c:v>
                </c:pt>
                <c:pt idx="5516">
                  <c:v>24.917000000000002</c:v>
                </c:pt>
                <c:pt idx="5517">
                  <c:v>24.927</c:v>
                </c:pt>
                <c:pt idx="5518">
                  <c:v>24.937000000000001</c:v>
                </c:pt>
                <c:pt idx="5519">
                  <c:v>24.946999999999999</c:v>
                </c:pt>
                <c:pt idx="5520">
                  <c:v>24.957000000000001</c:v>
                </c:pt>
                <c:pt idx="5521">
                  <c:v>24.966999999999999</c:v>
                </c:pt>
                <c:pt idx="5522">
                  <c:v>24.977</c:v>
                </c:pt>
                <c:pt idx="5523">
                  <c:v>24.986999999999998</c:v>
                </c:pt>
                <c:pt idx="5524">
                  <c:v>24.997</c:v>
                </c:pt>
                <c:pt idx="5525">
                  <c:v>25.007000000000001</c:v>
                </c:pt>
                <c:pt idx="5526">
                  <c:v>25.016999999999999</c:v>
                </c:pt>
                <c:pt idx="5527">
                  <c:v>25.027000000000001</c:v>
                </c:pt>
                <c:pt idx="5528">
                  <c:v>25.036999999999999</c:v>
                </c:pt>
                <c:pt idx="5529">
                  <c:v>25.047000000000001</c:v>
                </c:pt>
                <c:pt idx="5530">
                  <c:v>25.056999999999999</c:v>
                </c:pt>
                <c:pt idx="5531">
                  <c:v>25.067</c:v>
                </c:pt>
                <c:pt idx="5532">
                  <c:v>25.077000000000002</c:v>
                </c:pt>
                <c:pt idx="5533">
                  <c:v>25.087</c:v>
                </c:pt>
                <c:pt idx="5534">
                  <c:v>25.097000000000001</c:v>
                </c:pt>
                <c:pt idx="5535">
                  <c:v>25.106999999999999</c:v>
                </c:pt>
                <c:pt idx="5536">
                  <c:v>25.117000000000001</c:v>
                </c:pt>
                <c:pt idx="5537">
                  <c:v>25.126999999999999</c:v>
                </c:pt>
                <c:pt idx="5538">
                  <c:v>25.137</c:v>
                </c:pt>
                <c:pt idx="5539">
                  <c:v>25.146999999999998</c:v>
                </c:pt>
                <c:pt idx="5540">
                  <c:v>25.157</c:v>
                </c:pt>
                <c:pt idx="5541">
                  <c:v>25.167000000000002</c:v>
                </c:pt>
                <c:pt idx="5542">
                  <c:v>25.177</c:v>
                </c:pt>
                <c:pt idx="5543">
                  <c:v>25.187000000000001</c:v>
                </c:pt>
                <c:pt idx="5544">
                  <c:v>25.196999999999999</c:v>
                </c:pt>
                <c:pt idx="5545">
                  <c:v>25.207000000000001</c:v>
                </c:pt>
                <c:pt idx="5546">
                  <c:v>25.216999999999999</c:v>
                </c:pt>
                <c:pt idx="5547">
                  <c:v>25.227</c:v>
                </c:pt>
                <c:pt idx="5548">
                  <c:v>25.236999999999998</c:v>
                </c:pt>
                <c:pt idx="5549">
                  <c:v>25.245999999999999</c:v>
                </c:pt>
                <c:pt idx="5550">
                  <c:v>25.256</c:v>
                </c:pt>
                <c:pt idx="5551">
                  <c:v>25.265999999999998</c:v>
                </c:pt>
                <c:pt idx="5552">
                  <c:v>25.276</c:v>
                </c:pt>
                <c:pt idx="5553">
                  <c:v>25.286000000000001</c:v>
                </c:pt>
                <c:pt idx="5554">
                  <c:v>25.295999999999999</c:v>
                </c:pt>
                <c:pt idx="5555">
                  <c:v>25.306000000000001</c:v>
                </c:pt>
                <c:pt idx="5556">
                  <c:v>25.315999999999999</c:v>
                </c:pt>
                <c:pt idx="5557">
                  <c:v>25.326000000000001</c:v>
                </c:pt>
                <c:pt idx="5558">
                  <c:v>25.335999999999999</c:v>
                </c:pt>
                <c:pt idx="5559">
                  <c:v>25.346</c:v>
                </c:pt>
                <c:pt idx="5560">
                  <c:v>25.356000000000002</c:v>
                </c:pt>
                <c:pt idx="5561">
                  <c:v>25.366</c:v>
                </c:pt>
                <c:pt idx="5562">
                  <c:v>25.376000000000001</c:v>
                </c:pt>
                <c:pt idx="5563">
                  <c:v>25.385999999999999</c:v>
                </c:pt>
                <c:pt idx="5564">
                  <c:v>25.396000000000001</c:v>
                </c:pt>
                <c:pt idx="5565">
                  <c:v>25.405999999999999</c:v>
                </c:pt>
                <c:pt idx="5566">
                  <c:v>25.416</c:v>
                </c:pt>
                <c:pt idx="5567">
                  <c:v>25.425999999999998</c:v>
                </c:pt>
                <c:pt idx="5568">
                  <c:v>25.436</c:v>
                </c:pt>
                <c:pt idx="5569">
                  <c:v>25.446000000000002</c:v>
                </c:pt>
                <c:pt idx="5570">
                  <c:v>25.456</c:v>
                </c:pt>
                <c:pt idx="5571">
                  <c:v>25.466000000000001</c:v>
                </c:pt>
                <c:pt idx="5572">
                  <c:v>25.475999999999999</c:v>
                </c:pt>
                <c:pt idx="5573">
                  <c:v>25.486000000000001</c:v>
                </c:pt>
                <c:pt idx="5574">
                  <c:v>25.495999999999999</c:v>
                </c:pt>
                <c:pt idx="5575">
                  <c:v>25.506</c:v>
                </c:pt>
                <c:pt idx="5576">
                  <c:v>25.515999999999998</c:v>
                </c:pt>
                <c:pt idx="5577">
                  <c:v>25.526</c:v>
                </c:pt>
                <c:pt idx="5578">
                  <c:v>25.536000000000001</c:v>
                </c:pt>
                <c:pt idx="5579">
                  <c:v>25.545999999999999</c:v>
                </c:pt>
                <c:pt idx="5580">
                  <c:v>25.556000000000001</c:v>
                </c:pt>
                <c:pt idx="5581">
                  <c:v>25.565999999999999</c:v>
                </c:pt>
                <c:pt idx="5582">
                  <c:v>25.576000000000001</c:v>
                </c:pt>
                <c:pt idx="5583">
                  <c:v>25.585999999999999</c:v>
                </c:pt>
                <c:pt idx="5584">
                  <c:v>25.596</c:v>
                </c:pt>
                <c:pt idx="5585">
                  <c:v>25.606000000000002</c:v>
                </c:pt>
                <c:pt idx="5586">
                  <c:v>25.616</c:v>
                </c:pt>
                <c:pt idx="5587">
                  <c:v>25.626000000000001</c:v>
                </c:pt>
                <c:pt idx="5588">
                  <c:v>25.635999999999999</c:v>
                </c:pt>
                <c:pt idx="5589">
                  <c:v>25.646000000000001</c:v>
                </c:pt>
                <c:pt idx="5590">
                  <c:v>25.655999999999999</c:v>
                </c:pt>
                <c:pt idx="5591">
                  <c:v>25.666</c:v>
                </c:pt>
                <c:pt idx="5592">
                  <c:v>25.675999999999998</c:v>
                </c:pt>
                <c:pt idx="5593">
                  <c:v>25.686</c:v>
                </c:pt>
                <c:pt idx="5594">
                  <c:v>25.696000000000002</c:v>
                </c:pt>
                <c:pt idx="5595">
                  <c:v>25.706</c:v>
                </c:pt>
                <c:pt idx="5596">
                  <c:v>25.716000000000001</c:v>
                </c:pt>
                <c:pt idx="5597">
                  <c:v>25.725999999999999</c:v>
                </c:pt>
                <c:pt idx="5598">
                  <c:v>25.736000000000001</c:v>
                </c:pt>
                <c:pt idx="5599">
                  <c:v>25.745999999999999</c:v>
                </c:pt>
                <c:pt idx="5600">
                  <c:v>25.756</c:v>
                </c:pt>
                <c:pt idx="5601">
                  <c:v>25.765999999999998</c:v>
                </c:pt>
                <c:pt idx="5602">
                  <c:v>25.776</c:v>
                </c:pt>
                <c:pt idx="5603">
                  <c:v>25.786000000000001</c:v>
                </c:pt>
                <c:pt idx="5604">
                  <c:v>25.795999999999999</c:v>
                </c:pt>
                <c:pt idx="5605">
                  <c:v>25.806000000000001</c:v>
                </c:pt>
                <c:pt idx="5606">
                  <c:v>25.815999999999999</c:v>
                </c:pt>
                <c:pt idx="5607">
                  <c:v>25.826000000000001</c:v>
                </c:pt>
                <c:pt idx="5608">
                  <c:v>25.835999999999999</c:v>
                </c:pt>
                <c:pt idx="5609">
                  <c:v>25.846</c:v>
                </c:pt>
                <c:pt idx="5610">
                  <c:v>25.856000000000002</c:v>
                </c:pt>
                <c:pt idx="5611">
                  <c:v>25.866</c:v>
                </c:pt>
                <c:pt idx="5612">
                  <c:v>25.876000000000001</c:v>
                </c:pt>
                <c:pt idx="5613">
                  <c:v>25.885999999999999</c:v>
                </c:pt>
                <c:pt idx="5614">
                  <c:v>25.896000000000001</c:v>
                </c:pt>
                <c:pt idx="5615">
                  <c:v>25.905999999999999</c:v>
                </c:pt>
                <c:pt idx="5616">
                  <c:v>25.916</c:v>
                </c:pt>
                <c:pt idx="5617">
                  <c:v>25.925999999999998</c:v>
                </c:pt>
                <c:pt idx="5618">
                  <c:v>25.936</c:v>
                </c:pt>
                <c:pt idx="5619">
                  <c:v>25.946000000000002</c:v>
                </c:pt>
                <c:pt idx="5620">
                  <c:v>25.956</c:v>
                </c:pt>
                <c:pt idx="5621">
                  <c:v>25.966000000000001</c:v>
                </c:pt>
                <c:pt idx="5622">
                  <c:v>25.975999999999999</c:v>
                </c:pt>
                <c:pt idx="5623">
                  <c:v>25.986000000000001</c:v>
                </c:pt>
                <c:pt idx="5624">
                  <c:v>25.995999999999999</c:v>
                </c:pt>
                <c:pt idx="5625">
                  <c:v>26.006</c:v>
                </c:pt>
                <c:pt idx="5626">
                  <c:v>26.015999999999998</c:v>
                </c:pt>
                <c:pt idx="5627">
                  <c:v>26.026</c:v>
                </c:pt>
                <c:pt idx="5628">
                  <c:v>26.036000000000001</c:v>
                </c:pt>
                <c:pt idx="5629">
                  <c:v>26.045999999999999</c:v>
                </c:pt>
                <c:pt idx="5630">
                  <c:v>26.056000000000001</c:v>
                </c:pt>
                <c:pt idx="5631">
                  <c:v>26.065999999999999</c:v>
                </c:pt>
                <c:pt idx="5632">
                  <c:v>26.076000000000001</c:v>
                </c:pt>
                <c:pt idx="5633">
                  <c:v>26.085999999999999</c:v>
                </c:pt>
                <c:pt idx="5634">
                  <c:v>26.096</c:v>
                </c:pt>
                <c:pt idx="5635">
                  <c:v>26.106000000000002</c:v>
                </c:pt>
                <c:pt idx="5636">
                  <c:v>26.116</c:v>
                </c:pt>
                <c:pt idx="5637">
                  <c:v>26.126000000000001</c:v>
                </c:pt>
                <c:pt idx="5638">
                  <c:v>26.135999999999999</c:v>
                </c:pt>
                <c:pt idx="5639">
                  <c:v>26.146000000000001</c:v>
                </c:pt>
                <c:pt idx="5640">
                  <c:v>26.155999999999999</c:v>
                </c:pt>
                <c:pt idx="5641">
                  <c:v>26.166</c:v>
                </c:pt>
                <c:pt idx="5642">
                  <c:v>26.175999999999998</c:v>
                </c:pt>
                <c:pt idx="5643">
                  <c:v>26.186</c:v>
                </c:pt>
                <c:pt idx="5644">
                  <c:v>26.196000000000002</c:v>
                </c:pt>
                <c:pt idx="5645">
                  <c:v>26.206</c:v>
                </c:pt>
                <c:pt idx="5646">
                  <c:v>26.216000000000001</c:v>
                </c:pt>
                <c:pt idx="5647">
                  <c:v>26.225999999999999</c:v>
                </c:pt>
                <c:pt idx="5648">
                  <c:v>26.236000000000001</c:v>
                </c:pt>
                <c:pt idx="5649">
                  <c:v>26.245999999999999</c:v>
                </c:pt>
                <c:pt idx="5650">
                  <c:v>26.256</c:v>
                </c:pt>
                <c:pt idx="5651">
                  <c:v>26.265999999999998</c:v>
                </c:pt>
                <c:pt idx="5652">
                  <c:v>26.276</c:v>
                </c:pt>
                <c:pt idx="5653">
                  <c:v>26.286000000000001</c:v>
                </c:pt>
                <c:pt idx="5654">
                  <c:v>26.295999999999999</c:v>
                </c:pt>
                <c:pt idx="5655">
                  <c:v>26.306000000000001</c:v>
                </c:pt>
                <c:pt idx="5656">
                  <c:v>26.315999999999999</c:v>
                </c:pt>
                <c:pt idx="5657">
                  <c:v>26.326000000000001</c:v>
                </c:pt>
                <c:pt idx="5658">
                  <c:v>26.335999999999999</c:v>
                </c:pt>
                <c:pt idx="5659">
                  <c:v>26.346</c:v>
                </c:pt>
                <c:pt idx="5660">
                  <c:v>26.356000000000002</c:v>
                </c:pt>
                <c:pt idx="5661">
                  <c:v>26.366</c:v>
                </c:pt>
                <c:pt idx="5662">
                  <c:v>26.376000000000001</c:v>
                </c:pt>
                <c:pt idx="5663">
                  <c:v>26.385999999999999</c:v>
                </c:pt>
                <c:pt idx="5664">
                  <c:v>26.396000000000001</c:v>
                </c:pt>
                <c:pt idx="5665">
                  <c:v>26.405999999999999</c:v>
                </c:pt>
                <c:pt idx="5666">
                  <c:v>26.416</c:v>
                </c:pt>
                <c:pt idx="5667">
                  <c:v>26.425999999999998</c:v>
                </c:pt>
                <c:pt idx="5668">
                  <c:v>26.436</c:v>
                </c:pt>
                <c:pt idx="5669">
                  <c:v>26.446000000000002</c:v>
                </c:pt>
                <c:pt idx="5670">
                  <c:v>26.456</c:v>
                </c:pt>
                <c:pt idx="5671">
                  <c:v>26.466000000000001</c:v>
                </c:pt>
                <c:pt idx="5672">
                  <c:v>26.475999999999999</c:v>
                </c:pt>
                <c:pt idx="5673">
                  <c:v>26.486000000000001</c:v>
                </c:pt>
                <c:pt idx="5674">
                  <c:v>26.495999999999999</c:v>
                </c:pt>
                <c:pt idx="5675">
                  <c:v>26.506</c:v>
                </c:pt>
                <c:pt idx="5676">
                  <c:v>26.515999999999998</c:v>
                </c:pt>
                <c:pt idx="5677">
                  <c:v>26.526</c:v>
                </c:pt>
                <c:pt idx="5678">
                  <c:v>26.536000000000001</c:v>
                </c:pt>
                <c:pt idx="5679">
                  <c:v>26.545999999999999</c:v>
                </c:pt>
                <c:pt idx="5680">
                  <c:v>26.556000000000001</c:v>
                </c:pt>
                <c:pt idx="5681">
                  <c:v>26.565999999999999</c:v>
                </c:pt>
                <c:pt idx="5682">
                  <c:v>26.576000000000001</c:v>
                </c:pt>
                <c:pt idx="5683">
                  <c:v>26.585999999999999</c:v>
                </c:pt>
                <c:pt idx="5684">
                  <c:v>26.596</c:v>
                </c:pt>
                <c:pt idx="5685">
                  <c:v>26.606000000000002</c:v>
                </c:pt>
                <c:pt idx="5686">
                  <c:v>26.616</c:v>
                </c:pt>
                <c:pt idx="5687">
                  <c:v>26.626000000000001</c:v>
                </c:pt>
                <c:pt idx="5688">
                  <c:v>26.635999999999999</c:v>
                </c:pt>
                <c:pt idx="5689">
                  <c:v>26.646000000000001</c:v>
                </c:pt>
                <c:pt idx="5690">
                  <c:v>26.655999999999999</c:v>
                </c:pt>
                <c:pt idx="5691">
                  <c:v>26.666</c:v>
                </c:pt>
                <c:pt idx="5692">
                  <c:v>26.675999999999998</c:v>
                </c:pt>
                <c:pt idx="5693">
                  <c:v>26.686</c:v>
                </c:pt>
                <c:pt idx="5694">
                  <c:v>26.696000000000002</c:v>
                </c:pt>
                <c:pt idx="5695">
                  <c:v>26.706</c:v>
                </c:pt>
                <c:pt idx="5696">
                  <c:v>26.716000000000001</c:v>
                </c:pt>
                <c:pt idx="5697">
                  <c:v>26.725999999999999</c:v>
                </c:pt>
                <c:pt idx="5698">
                  <c:v>26.736000000000001</c:v>
                </c:pt>
                <c:pt idx="5699">
                  <c:v>26.745999999999999</c:v>
                </c:pt>
                <c:pt idx="5700">
                  <c:v>26.756</c:v>
                </c:pt>
                <c:pt idx="5701">
                  <c:v>26.765999999999998</c:v>
                </c:pt>
                <c:pt idx="5702">
                  <c:v>26.776</c:v>
                </c:pt>
                <c:pt idx="5703">
                  <c:v>26.786000000000001</c:v>
                </c:pt>
                <c:pt idx="5704">
                  <c:v>26.795999999999999</c:v>
                </c:pt>
                <c:pt idx="5705">
                  <c:v>26.806000000000001</c:v>
                </c:pt>
                <c:pt idx="5706">
                  <c:v>26.815999999999999</c:v>
                </c:pt>
                <c:pt idx="5707">
                  <c:v>26.826000000000001</c:v>
                </c:pt>
                <c:pt idx="5708">
                  <c:v>26.835999999999999</c:v>
                </c:pt>
                <c:pt idx="5709">
                  <c:v>26.846</c:v>
                </c:pt>
                <c:pt idx="5710">
                  <c:v>26.856000000000002</c:v>
                </c:pt>
                <c:pt idx="5711">
                  <c:v>26.866</c:v>
                </c:pt>
                <c:pt idx="5712">
                  <c:v>26.876000000000001</c:v>
                </c:pt>
                <c:pt idx="5713">
                  <c:v>26.885999999999999</c:v>
                </c:pt>
                <c:pt idx="5714">
                  <c:v>26.896000000000001</c:v>
                </c:pt>
                <c:pt idx="5715">
                  <c:v>26.905999999999999</c:v>
                </c:pt>
                <c:pt idx="5716">
                  <c:v>26.916</c:v>
                </c:pt>
                <c:pt idx="5717">
                  <c:v>26.925999999999998</c:v>
                </c:pt>
                <c:pt idx="5718">
                  <c:v>26.936</c:v>
                </c:pt>
                <c:pt idx="5719">
                  <c:v>26.946000000000002</c:v>
                </c:pt>
                <c:pt idx="5720">
                  <c:v>26.956</c:v>
                </c:pt>
                <c:pt idx="5721">
                  <c:v>26.966000000000001</c:v>
                </c:pt>
                <c:pt idx="5722">
                  <c:v>26.975999999999999</c:v>
                </c:pt>
                <c:pt idx="5723">
                  <c:v>26.986000000000001</c:v>
                </c:pt>
                <c:pt idx="5724">
                  <c:v>26.995999999999999</c:v>
                </c:pt>
                <c:pt idx="5725">
                  <c:v>27.006</c:v>
                </c:pt>
                <c:pt idx="5726">
                  <c:v>27.015999999999998</c:v>
                </c:pt>
                <c:pt idx="5727">
                  <c:v>27.026</c:v>
                </c:pt>
                <c:pt idx="5728">
                  <c:v>27.036000000000001</c:v>
                </c:pt>
                <c:pt idx="5729">
                  <c:v>27.045999999999999</c:v>
                </c:pt>
                <c:pt idx="5730">
                  <c:v>27.056000000000001</c:v>
                </c:pt>
                <c:pt idx="5731">
                  <c:v>27.065999999999999</c:v>
                </c:pt>
                <c:pt idx="5732">
                  <c:v>27.076000000000001</c:v>
                </c:pt>
                <c:pt idx="5733">
                  <c:v>27.085999999999999</c:v>
                </c:pt>
                <c:pt idx="5734">
                  <c:v>27.096</c:v>
                </c:pt>
                <c:pt idx="5735">
                  <c:v>27.106000000000002</c:v>
                </c:pt>
                <c:pt idx="5736">
                  <c:v>27.116</c:v>
                </c:pt>
                <c:pt idx="5737">
                  <c:v>27.126000000000001</c:v>
                </c:pt>
                <c:pt idx="5738">
                  <c:v>27.135999999999999</c:v>
                </c:pt>
                <c:pt idx="5739">
                  <c:v>27.146000000000001</c:v>
                </c:pt>
                <c:pt idx="5740">
                  <c:v>27.155999999999999</c:v>
                </c:pt>
                <c:pt idx="5741">
                  <c:v>27.166</c:v>
                </c:pt>
                <c:pt idx="5742">
                  <c:v>27.175999999999998</c:v>
                </c:pt>
                <c:pt idx="5743">
                  <c:v>27.186</c:v>
                </c:pt>
                <c:pt idx="5744">
                  <c:v>27.196000000000002</c:v>
                </c:pt>
                <c:pt idx="5745">
                  <c:v>27.206</c:v>
                </c:pt>
                <c:pt idx="5746">
                  <c:v>27.216000000000001</c:v>
                </c:pt>
                <c:pt idx="5747">
                  <c:v>27.225999999999999</c:v>
                </c:pt>
                <c:pt idx="5748">
                  <c:v>27.236000000000001</c:v>
                </c:pt>
                <c:pt idx="5749">
                  <c:v>27.245999999999999</c:v>
                </c:pt>
                <c:pt idx="5750">
                  <c:v>27.256</c:v>
                </c:pt>
                <c:pt idx="5751">
                  <c:v>27.265999999999998</c:v>
                </c:pt>
                <c:pt idx="5752">
                  <c:v>27.276</c:v>
                </c:pt>
                <c:pt idx="5753">
                  <c:v>27.286000000000001</c:v>
                </c:pt>
                <c:pt idx="5754">
                  <c:v>27.295999999999999</c:v>
                </c:pt>
                <c:pt idx="5755">
                  <c:v>27.306000000000001</c:v>
                </c:pt>
                <c:pt idx="5756">
                  <c:v>27.315999999999999</c:v>
                </c:pt>
                <c:pt idx="5757">
                  <c:v>27.326000000000001</c:v>
                </c:pt>
                <c:pt idx="5758">
                  <c:v>27.335999999999999</c:v>
                </c:pt>
                <c:pt idx="5759">
                  <c:v>27.346</c:v>
                </c:pt>
                <c:pt idx="5760">
                  <c:v>27.356000000000002</c:v>
                </c:pt>
                <c:pt idx="5761">
                  <c:v>27.366</c:v>
                </c:pt>
                <c:pt idx="5762">
                  <c:v>27.376000000000001</c:v>
                </c:pt>
                <c:pt idx="5763">
                  <c:v>27.385999999999999</c:v>
                </c:pt>
                <c:pt idx="5764">
                  <c:v>27.396000000000001</c:v>
                </c:pt>
                <c:pt idx="5765">
                  <c:v>27.405999999999999</c:v>
                </c:pt>
                <c:pt idx="5766">
                  <c:v>27.416</c:v>
                </c:pt>
                <c:pt idx="5767">
                  <c:v>27.425999999999998</c:v>
                </c:pt>
                <c:pt idx="5768">
                  <c:v>27.436</c:v>
                </c:pt>
                <c:pt idx="5769">
                  <c:v>27.446000000000002</c:v>
                </c:pt>
                <c:pt idx="5770">
                  <c:v>27.456</c:v>
                </c:pt>
                <c:pt idx="5771">
                  <c:v>27.466000000000001</c:v>
                </c:pt>
                <c:pt idx="5772">
                  <c:v>27.475999999999999</c:v>
                </c:pt>
                <c:pt idx="5773">
                  <c:v>27.486000000000001</c:v>
                </c:pt>
                <c:pt idx="5774">
                  <c:v>27.495999999999999</c:v>
                </c:pt>
                <c:pt idx="5775">
                  <c:v>27.506</c:v>
                </c:pt>
                <c:pt idx="5776">
                  <c:v>27.515999999999998</c:v>
                </c:pt>
                <c:pt idx="5777">
                  <c:v>27.526</c:v>
                </c:pt>
                <c:pt idx="5778">
                  <c:v>27.536000000000001</c:v>
                </c:pt>
                <c:pt idx="5779">
                  <c:v>27.545999999999999</c:v>
                </c:pt>
                <c:pt idx="5780">
                  <c:v>27.556000000000001</c:v>
                </c:pt>
                <c:pt idx="5781">
                  <c:v>27.565999999999999</c:v>
                </c:pt>
                <c:pt idx="5782">
                  <c:v>27.576000000000001</c:v>
                </c:pt>
                <c:pt idx="5783">
                  <c:v>27.585999999999999</c:v>
                </c:pt>
                <c:pt idx="5784">
                  <c:v>27.596</c:v>
                </c:pt>
                <c:pt idx="5785">
                  <c:v>27.606000000000002</c:v>
                </c:pt>
                <c:pt idx="5786">
                  <c:v>27.616</c:v>
                </c:pt>
                <c:pt idx="5787">
                  <c:v>27.626000000000001</c:v>
                </c:pt>
                <c:pt idx="5788">
                  <c:v>27.635999999999999</c:v>
                </c:pt>
                <c:pt idx="5789">
                  <c:v>27.646000000000001</c:v>
                </c:pt>
                <c:pt idx="5790">
                  <c:v>27.655999999999999</c:v>
                </c:pt>
                <c:pt idx="5791">
                  <c:v>27.666</c:v>
                </c:pt>
                <c:pt idx="5792">
                  <c:v>27.675999999999998</c:v>
                </c:pt>
                <c:pt idx="5793">
                  <c:v>27.686</c:v>
                </c:pt>
                <c:pt idx="5794">
                  <c:v>27.696000000000002</c:v>
                </c:pt>
                <c:pt idx="5795">
                  <c:v>27.706</c:v>
                </c:pt>
                <c:pt idx="5796">
                  <c:v>27.716000000000001</c:v>
                </c:pt>
                <c:pt idx="5797">
                  <c:v>27.725999999999999</c:v>
                </c:pt>
                <c:pt idx="5798">
                  <c:v>27.736000000000001</c:v>
                </c:pt>
                <c:pt idx="5799">
                  <c:v>27.745999999999999</c:v>
                </c:pt>
                <c:pt idx="5800">
                  <c:v>27.756</c:v>
                </c:pt>
                <c:pt idx="5801">
                  <c:v>27.765999999999998</c:v>
                </c:pt>
                <c:pt idx="5802">
                  <c:v>27.776</c:v>
                </c:pt>
                <c:pt idx="5803">
                  <c:v>27.786000000000001</c:v>
                </c:pt>
                <c:pt idx="5804">
                  <c:v>27.795999999999999</c:v>
                </c:pt>
                <c:pt idx="5805">
                  <c:v>27.806000000000001</c:v>
                </c:pt>
                <c:pt idx="5806">
                  <c:v>27.815999999999999</c:v>
                </c:pt>
                <c:pt idx="5807">
                  <c:v>27.826000000000001</c:v>
                </c:pt>
                <c:pt idx="5808">
                  <c:v>27.835999999999999</c:v>
                </c:pt>
                <c:pt idx="5809">
                  <c:v>27.846</c:v>
                </c:pt>
                <c:pt idx="5810">
                  <c:v>27.856000000000002</c:v>
                </c:pt>
                <c:pt idx="5811">
                  <c:v>27.866</c:v>
                </c:pt>
                <c:pt idx="5812">
                  <c:v>27.876000000000001</c:v>
                </c:pt>
                <c:pt idx="5813">
                  <c:v>27.885999999999999</c:v>
                </c:pt>
                <c:pt idx="5814">
                  <c:v>27.896000000000001</c:v>
                </c:pt>
                <c:pt idx="5815">
                  <c:v>27.905999999999999</c:v>
                </c:pt>
                <c:pt idx="5816">
                  <c:v>27.916</c:v>
                </c:pt>
                <c:pt idx="5817">
                  <c:v>27.925999999999998</c:v>
                </c:pt>
                <c:pt idx="5818">
                  <c:v>27.936</c:v>
                </c:pt>
                <c:pt idx="5819">
                  <c:v>27.946000000000002</c:v>
                </c:pt>
                <c:pt idx="5820">
                  <c:v>27.956</c:v>
                </c:pt>
                <c:pt idx="5821">
                  <c:v>27.966000000000001</c:v>
                </c:pt>
                <c:pt idx="5822">
                  <c:v>27.975999999999999</c:v>
                </c:pt>
                <c:pt idx="5823">
                  <c:v>27.986000000000001</c:v>
                </c:pt>
                <c:pt idx="5824">
                  <c:v>27.995999999999999</c:v>
                </c:pt>
                <c:pt idx="5825">
                  <c:v>28.006</c:v>
                </c:pt>
                <c:pt idx="5826">
                  <c:v>28.015999999999998</c:v>
                </c:pt>
                <c:pt idx="5827">
                  <c:v>28.026</c:v>
                </c:pt>
                <c:pt idx="5828">
                  <c:v>28.036000000000001</c:v>
                </c:pt>
                <c:pt idx="5829">
                  <c:v>28.045999999999999</c:v>
                </c:pt>
                <c:pt idx="5830">
                  <c:v>28.056000000000001</c:v>
                </c:pt>
                <c:pt idx="5831">
                  <c:v>28.065999999999999</c:v>
                </c:pt>
                <c:pt idx="5832">
                  <c:v>28.076000000000001</c:v>
                </c:pt>
                <c:pt idx="5833">
                  <c:v>28.085999999999999</c:v>
                </c:pt>
                <c:pt idx="5834">
                  <c:v>28.096</c:v>
                </c:pt>
                <c:pt idx="5835">
                  <c:v>28.106000000000002</c:v>
                </c:pt>
                <c:pt idx="5836">
                  <c:v>28.116</c:v>
                </c:pt>
                <c:pt idx="5837">
                  <c:v>28.126000000000001</c:v>
                </c:pt>
                <c:pt idx="5838">
                  <c:v>28.135999999999999</c:v>
                </c:pt>
                <c:pt idx="5839">
                  <c:v>28.146000000000001</c:v>
                </c:pt>
                <c:pt idx="5840">
                  <c:v>28.155999999999999</c:v>
                </c:pt>
                <c:pt idx="5841">
                  <c:v>28.166</c:v>
                </c:pt>
                <c:pt idx="5842">
                  <c:v>28.175999999999998</c:v>
                </c:pt>
                <c:pt idx="5843">
                  <c:v>28.186</c:v>
                </c:pt>
                <c:pt idx="5844">
                  <c:v>28.196000000000002</c:v>
                </c:pt>
                <c:pt idx="5845">
                  <c:v>28.206</c:v>
                </c:pt>
                <c:pt idx="5846">
                  <c:v>28.216000000000001</c:v>
                </c:pt>
                <c:pt idx="5847">
                  <c:v>28.225999999999999</c:v>
                </c:pt>
                <c:pt idx="5848">
                  <c:v>28.236000000000001</c:v>
                </c:pt>
                <c:pt idx="5849">
                  <c:v>28.245999999999999</c:v>
                </c:pt>
                <c:pt idx="5850">
                  <c:v>28.256</c:v>
                </c:pt>
                <c:pt idx="5851">
                  <c:v>28.265999999999998</c:v>
                </c:pt>
                <c:pt idx="5852">
                  <c:v>28.276</c:v>
                </c:pt>
                <c:pt idx="5853">
                  <c:v>28.286000000000001</c:v>
                </c:pt>
                <c:pt idx="5854">
                  <c:v>28.295999999999999</c:v>
                </c:pt>
                <c:pt idx="5855">
                  <c:v>28.306000000000001</c:v>
                </c:pt>
                <c:pt idx="5856">
                  <c:v>28.315999999999999</c:v>
                </c:pt>
                <c:pt idx="5857">
                  <c:v>28.326000000000001</c:v>
                </c:pt>
                <c:pt idx="5858">
                  <c:v>28.335999999999999</c:v>
                </c:pt>
                <c:pt idx="5859">
                  <c:v>28.346</c:v>
                </c:pt>
                <c:pt idx="5860">
                  <c:v>28.356000000000002</c:v>
                </c:pt>
                <c:pt idx="5861">
                  <c:v>28.366</c:v>
                </c:pt>
                <c:pt idx="5862">
                  <c:v>28.376000000000001</c:v>
                </c:pt>
                <c:pt idx="5863">
                  <c:v>28.385999999999999</c:v>
                </c:pt>
                <c:pt idx="5864">
                  <c:v>28.396000000000001</c:v>
                </c:pt>
                <c:pt idx="5865">
                  <c:v>28.405999999999999</c:v>
                </c:pt>
                <c:pt idx="5866">
                  <c:v>28.416</c:v>
                </c:pt>
                <c:pt idx="5867">
                  <c:v>28.425999999999998</c:v>
                </c:pt>
                <c:pt idx="5868">
                  <c:v>28.436</c:v>
                </c:pt>
                <c:pt idx="5869">
                  <c:v>28.446000000000002</c:v>
                </c:pt>
                <c:pt idx="5870">
                  <c:v>28.456</c:v>
                </c:pt>
                <c:pt idx="5871">
                  <c:v>28.466000000000001</c:v>
                </c:pt>
                <c:pt idx="5872">
                  <c:v>28.475999999999999</c:v>
                </c:pt>
                <c:pt idx="5873">
                  <c:v>28.486000000000001</c:v>
                </c:pt>
                <c:pt idx="5874">
                  <c:v>28.495999999999999</c:v>
                </c:pt>
                <c:pt idx="5875">
                  <c:v>28.506</c:v>
                </c:pt>
                <c:pt idx="5876">
                  <c:v>28.515999999999998</c:v>
                </c:pt>
                <c:pt idx="5877">
                  <c:v>28.526</c:v>
                </c:pt>
                <c:pt idx="5878">
                  <c:v>28.536000000000001</c:v>
                </c:pt>
                <c:pt idx="5879">
                  <c:v>28.545999999999999</c:v>
                </c:pt>
                <c:pt idx="5880">
                  <c:v>28.556000000000001</c:v>
                </c:pt>
                <c:pt idx="5881">
                  <c:v>28.565999999999999</c:v>
                </c:pt>
                <c:pt idx="5882">
                  <c:v>28.576000000000001</c:v>
                </c:pt>
                <c:pt idx="5883">
                  <c:v>28.585999999999999</c:v>
                </c:pt>
                <c:pt idx="5884">
                  <c:v>28.596</c:v>
                </c:pt>
                <c:pt idx="5885">
                  <c:v>28.606000000000002</c:v>
                </c:pt>
                <c:pt idx="5886">
                  <c:v>28.616</c:v>
                </c:pt>
                <c:pt idx="5887">
                  <c:v>28.626000000000001</c:v>
                </c:pt>
                <c:pt idx="5888">
                  <c:v>28.635999999999999</c:v>
                </c:pt>
                <c:pt idx="5889">
                  <c:v>28.646000000000001</c:v>
                </c:pt>
                <c:pt idx="5890">
                  <c:v>28.655999999999999</c:v>
                </c:pt>
                <c:pt idx="5891">
                  <c:v>28.666</c:v>
                </c:pt>
                <c:pt idx="5892">
                  <c:v>28.675999999999998</c:v>
                </c:pt>
                <c:pt idx="5893">
                  <c:v>28.686</c:v>
                </c:pt>
                <c:pt idx="5894">
                  <c:v>28.696000000000002</c:v>
                </c:pt>
                <c:pt idx="5895">
                  <c:v>28.706</c:v>
                </c:pt>
                <c:pt idx="5896">
                  <c:v>28.716000000000001</c:v>
                </c:pt>
                <c:pt idx="5897">
                  <c:v>28.725999999999999</c:v>
                </c:pt>
                <c:pt idx="5898">
                  <c:v>28.736000000000001</c:v>
                </c:pt>
                <c:pt idx="5899">
                  <c:v>28.745999999999999</c:v>
                </c:pt>
                <c:pt idx="5900">
                  <c:v>28.756</c:v>
                </c:pt>
                <c:pt idx="5901">
                  <c:v>28.765999999999998</c:v>
                </c:pt>
                <c:pt idx="5902">
                  <c:v>28.776</c:v>
                </c:pt>
                <c:pt idx="5903">
                  <c:v>28.786000000000001</c:v>
                </c:pt>
                <c:pt idx="5904">
                  <c:v>28.795999999999999</c:v>
                </c:pt>
                <c:pt idx="5905">
                  <c:v>28.806000000000001</c:v>
                </c:pt>
                <c:pt idx="5906">
                  <c:v>28.815999999999999</c:v>
                </c:pt>
                <c:pt idx="5907">
                  <c:v>28.826000000000001</c:v>
                </c:pt>
                <c:pt idx="5908">
                  <c:v>28.835999999999999</c:v>
                </c:pt>
                <c:pt idx="5909">
                  <c:v>28.846</c:v>
                </c:pt>
                <c:pt idx="5910">
                  <c:v>28.856000000000002</c:v>
                </c:pt>
                <c:pt idx="5911">
                  <c:v>28.866</c:v>
                </c:pt>
                <c:pt idx="5912">
                  <c:v>28.876000000000001</c:v>
                </c:pt>
                <c:pt idx="5913">
                  <c:v>28.885999999999999</c:v>
                </c:pt>
                <c:pt idx="5914">
                  <c:v>28.896000000000001</c:v>
                </c:pt>
                <c:pt idx="5915">
                  <c:v>28.905999999999999</c:v>
                </c:pt>
                <c:pt idx="5916">
                  <c:v>28.916</c:v>
                </c:pt>
                <c:pt idx="5917">
                  <c:v>28.925999999999998</c:v>
                </c:pt>
                <c:pt idx="5918">
                  <c:v>28.936</c:v>
                </c:pt>
                <c:pt idx="5919">
                  <c:v>28.946000000000002</c:v>
                </c:pt>
                <c:pt idx="5920">
                  <c:v>28.956</c:v>
                </c:pt>
                <c:pt idx="5921">
                  <c:v>28.966000000000001</c:v>
                </c:pt>
                <c:pt idx="5922">
                  <c:v>28.975999999999999</c:v>
                </c:pt>
                <c:pt idx="5923">
                  <c:v>28.986000000000001</c:v>
                </c:pt>
                <c:pt idx="5924">
                  <c:v>28.995999999999999</c:v>
                </c:pt>
                <c:pt idx="5925">
                  <c:v>29.006</c:v>
                </c:pt>
                <c:pt idx="5926">
                  <c:v>29.015999999999998</c:v>
                </c:pt>
                <c:pt idx="5927">
                  <c:v>29.026</c:v>
                </c:pt>
                <c:pt idx="5928">
                  <c:v>29.036000000000001</c:v>
                </c:pt>
                <c:pt idx="5929">
                  <c:v>29.045999999999999</c:v>
                </c:pt>
                <c:pt idx="5930">
                  <c:v>29.056000000000001</c:v>
                </c:pt>
                <c:pt idx="5931">
                  <c:v>29.065999999999999</c:v>
                </c:pt>
                <c:pt idx="5932">
                  <c:v>29.076000000000001</c:v>
                </c:pt>
                <c:pt idx="5933">
                  <c:v>29.085999999999999</c:v>
                </c:pt>
                <c:pt idx="5934">
                  <c:v>29.096</c:v>
                </c:pt>
                <c:pt idx="5935">
                  <c:v>29.106000000000002</c:v>
                </c:pt>
                <c:pt idx="5936">
                  <c:v>29.116</c:v>
                </c:pt>
                <c:pt idx="5937">
                  <c:v>29.126000000000001</c:v>
                </c:pt>
                <c:pt idx="5938">
                  <c:v>29.135999999999999</c:v>
                </c:pt>
                <c:pt idx="5939">
                  <c:v>29.146000000000001</c:v>
                </c:pt>
                <c:pt idx="5940">
                  <c:v>29.155999999999999</c:v>
                </c:pt>
                <c:pt idx="5941">
                  <c:v>29.166</c:v>
                </c:pt>
                <c:pt idx="5942">
                  <c:v>29.175999999999998</c:v>
                </c:pt>
                <c:pt idx="5943">
                  <c:v>29.186</c:v>
                </c:pt>
                <c:pt idx="5944">
                  <c:v>29.196000000000002</c:v>
                </c:pt>
                <c:pt idx="5945">
                  <c:v>29.206</c:v>
                </c:pt>
                <c:pt idx="5946">
                  <c:v>29.216000000000001</c:v>
                </c:pt>
                <c:pt idx="5947">
                  <c:v>29.225999999999999</c:v>
                </c:pt>
                <c:pt idx="5948">
                  <c:v>29.236000000000001</c:v>
                </c:pt>
                <c:pt idx="5949">
                  <c:v>29.245999999999999</c:v>
                </c:pt>
                <c:pt idx="5950">
                  <c:v>29.256</c:v>
                </c:pt>
                <c:pt idx="5951">
                  <c:v>29.265999999999998</c:v>
                </c:pt>
                <c:pt idx="5952">
                  <c:v>29.276</c:v>
                </c:pt>
                <c:pt idx="5953">
                  <c:v>29.286000000000001</c:v>
                </c:pt>
                <c:pt idx="5954">
                  <c:v>29.295999999999999</c:v>
                </c:pt>
                <c:pt idx="5955">
                  <c:v>29.306000000000001</c:v>
                </c:pt>
                <c:pt idx="5956">
                  <c:v>29.315999999999999</c:v>
                </c:pt>
                <c:pt idx="5957">
                  <c:v>29.326000000000001</c:v>
                </c:pt>
                <c:pt idx="5958">
                  <c:v>29.335999999999999</c:v>
                </c:pt>
                <c:pt idx="5959">
                  <c:v>29.346</c:v>
                </c:pt>
                <c:pt idx="5960">
                  <c:v>29.356000000000002</c:v>
                </c:pt>
                <c:pt idx="5961">
                  <c:v>29.366</c:v>
                </c:pt>
                <c:pt idx="5962">
                  <c:v>29.376000000000001</c:v>
                </c:pt>
                <c:pt idx="5963">
                  <c:v>29.385999999999999</c:v>
                </c:pt>
                <c:pt idx="5964">
                  <c:v>29.396000000000001</c:v>
                </c:pt>
                <c:pt idx="5965">
                  <c:v>29.405999999999999</c:v>
                </c:pt>
                <c:pt idx="5966">
                  <c:v>29.416</c:v>
                </c:pt>
                <c:pt idx="5967">
                  <c:v>29.425999999999998</c:v>
                </c:pt>
                <c:pt idx="5968">
                  <c:v>29.436</c:v>
                </c:pt>
                <c:pt idx="5969">
                  <c:v>29.446000000000002</c:v>
                </c:pt>
                <c:pt idx="5970">
                  <c:v>29.456</c:v>
                </c:pt>
                <c:pt idx="5971">
                  <c:v>29.466000000000001</c:v>
                </c:pt>
                <c:pt idx="5972">
                  <c:v>29.475999999999999</c:v>
                </c:pt>
                <c:pt idx="5973">
                  <c:v>29.486000000000001</c:v>
                </c:pt>
                <c:pt idx="5974">
                  <c:v>29.495999999999999</c:v>
                </c:pt>
                <c:pt idx="5975">
                  <c:v>29.506</c:v>
                </c:pt>
                <c:pt idx="5976">
                  <c:v>29.515999999999998</c:v>
                </c:pt>
                <c:pt idx="5977">
                  <c:v>29.526</c:v>
                </c:pt>
                <c:pt idx="5978">
                  <c:v>29.536000000000001</c:v>
                </c:pt>
                <c:pt idx="5979">
                  <c:v>29.545999999999999</c:v>
                </c:pt>
                <c:pt idx="5980">
                  <c:v>29.556000000000001</c:v>
                </c:pt>
                <c:pt idx="5981">
                  <c:v>29.565999999999999</c:v>
                </c:pt>
                <c:pt idx="5982">
                  <c:v>29.576000000000001</c:v>
                </c:pt>
                <c:pt idx="5983">
                  <c:v>29.585999999999999</c:v>
                </c:pt>
                <c:pt idx="5984">
                  <c:v>29.596</c:v>
                </c:pt>
                <c:pt idx="5985">
                  <c:v>29.606000000000002</c:v>
                </c:pt>
                <c:pt idx="5986">
                  <c:v>29.616</c:v>
                </c:pt>
                <c:pt idx="5987">
                  <c:v>29.626000000000001</c:v>
                </c:pt>
                <c:pt idx="5988">
                  <c:v>29.635999999999999</c:v>
                </c:pt>
                <c:pt idx="5989">
                  <c:v>29.646000000000001</c:v>
                </c:pt>
                <c:pt idx="5990">
                  <c:v>29.655999999999999</c:v>
                </c:pt>
                <c:pt idx="5991">
                  <c:v>29.666</c:v>
                </c:pt>
                <c:pt idx="5992">
                  <c:v>29.675999999999998</c:v>
                </c:pt>
                <c:pt idx="5993">
                  <c:v>29.686</c:v>
                </c:pt>
                <c:pt idx="5994">
                  <c:v>29.696000000000002</c:v>
                </c:pt>
                <c:pt idx="5995">
                  <c:v>29.706</c:v>
                </c:pt>
                <c:pt idx="5996">
                  <c:v>29.716000000000001</c:v>
                </c:pt>
                <c:pt idx="5997">
                  <c:v>29.725999999999999</c:v>
                </c:pt>
                <c:pt idx="5998">
                  <c:v>29.736000000000001</c:v>
                </c:pt>
                <c:pt idx="5999">
                  <c:v>29.745999999999999</c:v>
                </c:pt>
                <c:pt idx="6000">
                  <c:v>29.756</c:v>
                </c:pt>
                <c:pt idx="6001">
                  <c:v>29.765999999999998</c:v>
                </c:pt>
                <c:pt idx="6002">
                  <c:v>29.776</c:v>
                </c:pt>
                <c:pt idx="6003">
                  <c:v>29.786000000000001</c:v>
                </c:pt>
                <c:pt idx="6004">
                  <c:v>29.795999999999999</c:v>
                </c:pt>
                <c:pt idx="6005">
                  <c:v>29.806000000000001</c:v>
                </c:pt>
                <c:pt idx="6006">
                  <c:v>29.815999999999999</c:v>
                </c:pt>
                <c:pt idx="6007">
                  <c:v>29.826000000000001</c:v>
                </c:pt>
                <c:pt idx="6008">
                  <c:v>29.835999999999999</c:v>
                </c:pt>
                <c:pt idx="6009">
                  <c:v>29.846</c:v>
                </c:pt>
                <c:pt idx="6010">
                  <c:v>29.856000000000002</c:v>
                </c:pt>
                <c:pt idx="6011">
                  <c:v>29.866</c:v>
                </c:pt>
                <c:pt idx="6012">
                  <c:v>29.876000000000001</c:v>
                </c:pt>
              </c:numCache>
            </c:numRef>
          </c:xVal>
          <c:yVal>
            <c:numRef>
              <c:f>CROSSPLANE!$N$15:$N$6027</c:f>
              <c:numCache>
                <c:formatCode>General</c:formatCode>
                <c:ptCount val="60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0.1</c:v>
                </c:pt>
                <c:pt idx="1190">
                  <c:v>0.1</c:v>
                </c:pt>
                <c:pt idx="1191">
                  <c:v>0.1</c:v>
                </c:pt>
                <c:pt idx="1192">
                  <c:v>0.1</c:v>
                </c:pt>
                <c:pt idx="1193">
                  <c:v>0.1</c:v>
                </c:pt>
                <c:pt idx="1194">
                  <c:v>0.2</c:v>
                </c:pt>
                <c:pt idx="1195">
                  <c:v>0.2</c:v>
                </c:pt>
                <c:pt idx="1196">
                  <c:v>0.2</c:v>
                </c:pt>
                <c:pt idx="1197">
                  <c:v>0.2</c:v>
                </c:pt>
                <c:pt idx="1198">
                  <c:v>0.2</c:v>
                </c:pt>
                <c:pt idx="1199">
                  <c:v>0.2</c:v>
                </c:pt>
                <c:pt idx="1200">
                  <c:v>0.3</c:v>
                </c:pt>
                <c:pt idx="1201">
                  <c:v>0.3</c:v>
                </c:pt>
                <c:pt idx="1202">
                  <c:v>0.3</c:v>
                </c:pt>
                <c:pt idx="1203">
                  <c:v>0.3</c:v>
                </c:pt>
                <c:pt idx="1204">
                  <c:v>0.3</c:v>
                </c:pt>
                <c:pt idx="1205">
                  <c:v>0.4</c:v>
                </c:pt>
                <c:pt idx="1206">
                  <c:v>0.4</c:v>
                </c:pt>
                <c:pt idx="1207">
                  <c:v>0.4</c:v>
                </c:pt>
                <c:pt idx="1208">
                  <c:v>0.4</c:v>
                </c:pt>
                <c:pt idx="1209">
                  <c:v>0.4</c:v>
                </c:pt>
                <c:pt idx="1210">
                  <c:v>0.4</c:v>
                </c:pt>
                <c:pt idx="1211">
                  <c:v>0.4</c:v>
                </c:pt>
                <c:pt idx="1212">
                  <c:v>0.4</c:v>
                </c:pt>
                <c:pt idx="1213">
                  <c:v>0.4</c:v>
                </c:pt>
                <c:pt idx="1214">
                  <c:v>0.4</c:v>
                </c:pt>
                <c:pt idx="1215">
                  <c:v>0.4</c:v>
                </c:pt>
                <c:pt idx="1216">
                  <c:v>0.4</c:v>
                </c:pt>
                <c:pt idx="1217">
                  <c:v>0.4</c:v>
                </c:pt>
                <c:pt idx="1218">
                  <c:v>0.4</c:v>
                </c:pt>
                <c:pt idx="1219">
                  <c:v>0.4</c:v>
                </c:pt>
                <c:pt idx="1220">
                  <c:v>0.5</c:v>
                </c:pt>
                <c:pt idx="1221">
                  <c:v>0.5</c:v>
                </c:pt>
                <c:pt idx="1222">
                  <c:v>0.5</c:v>
                </c:pt>
                <c:pt idx="1223">
                  <c:v>0.5</c:v>
                </c:pt>
                <c:pt idx="1224">
                  <c:v>0.5</c:v>
                </c:pt>
                <c:pt idx="1225">
                  <c:v>0.5</c:v>
                </c:pt>
                <c:pt idx="1226">
                  <c:v>0.5</c:v>
                </c:pt>
                <c:pt idx="1227">
                  <c:v>0.5</c:v>
                </c:pt>
                <c:pt idx="1228">
                  <c:v>0.5</c:v>
                </c:pt>
                <c:pt idx="1229">
                  <c:v>0.5</c:v>
                </c:pt>
                <c:pt idx="1230">
                  <c:v>0.5</c:v>
                </c:pt>
                <c:pt idx="1231">
                  <c:v>0.5</c:v>
                </c:pt>
                <c:pt idx="1232">
                  <c:v>0.5</c:v>
                </c:pt>
                <c:pt idx="1233">
                  <c:v>0.5</c:v>
                </c:pt>
                <c:pt idx="1234">
                  <c:v>0.5</c:v>
                </c:pt>
                <c:pt idx="1235">
                  <c:v>0.5</c:v>
                </c:pt>
                <c:pt idx="1236">
                  <c:v>0.5</c:v>
                </c:pt>
                <c:pt idx="1237">
                  <c:v>0.5</c:v>
                </c:pt>
                <c:pt idx="1238">
                  <c:v>0.5</c:v>
                </c:pt>
                <c:pt idx="1239">
                  <c:v>0.5</c:v>
                </c:pt>
                <c:pt idx="1240">
                  <c:v>0.5</c:v>
                </c:pt>
                <c:pt idx="1241">
                  <c:v>0.5</c:v>
                </c:pt>
                <c:pt idx="1242">
                  <c:v>0.5</c:v>
                </c:pt>
                <c:pt idx="1243">
                  <c:v>0.5</c:v>
                </c:pt>
                <c:pt idx="1244">
                  <c:v>0.5</c:v>
                </c:pt>
                <c:pt idx="1245">
                  <c:v>0.5</c:v>
                </c:pt>
                <c:pt idx="1246">
                  <c:v>0.5</c:v>
                </c:pt>
                <c:pt idx="1247">
                  <c:v>0.5</c:v>
                </c:pt>
                <c:pt idx="1248">
                  <c:v>0.5</c:v>
                </c:pt>
                <c:pt idx="1249">
                  <c:v>0.5</c:v>
                </c:pt>
                <c:pt idx="1250">
                  <c:v>0.5</c:v>
                </c:pt>
                <c:pt idx="1251">
                  <c:v>0.5</c:v>
                </c:pt>
                <c:pt idx="1252">
                  <c:v>0.5</c:v>
                </c:pt>
                <c:pt idx="1253">
                  <c:v>0.5</c:v>
                </c:pt>
                <c:pt idx="1254">
                  <c:v>0.5</c:v>
                </c:pt>
                <c:pt idx="1255">
                  <c:v>0.5</c:v>
                </c:pt>
                <c:pt idx="1256">
                  <c:v>0.5</c:v>
                </c:pt>
                <c:pt idx="1257">
                  <c:v>0.5</c:v>
                </c:pt>
                <c:pt idx="1258">
                  <c:v>0.5</c:v>
                </c:pt>
                <c:pt idx="1259">
                  <c:v>0.5</c:v>
                </c:pt>
                <c:pt idx="1260">
                  <c:v>0.5</c:v>
                </c:pt>
                <c:pt idx="1261">
                  <c:v>0.5</c:v>
                </c:pt>
                <c:pt idx="1262">
                  <c:v>0.6</c:v>
                </c:pt>
                <c:pt idx="1263">
                  <c:v>0.6</c:v>
                </c:pt>
                <c:pt idx="1264">
                  <c:v>0.6</c:v>
                </c:pt>
                <c:pt idx="1265">
                  <c:v>0.6</c:v>
                </c:pt>
                <c:pt idx="1266">
                  <c:v>0.6</c:v>
                </c:pt>
                <c:pt idx="1267">
                  <c:v>0.6</c:v>
                </c:pt>
                <c:pt idx="1268">
                  <c:v>0.6</c:v>
                </c:pt>
                <c:pt idx="1269">
                  <c:v>0.6</c:v>
                </c:pt>
                <c:pt idx="1270">
                  <c:v>0.6</c:v>
                </c:pt>
                <c:pt idx="1271">
                  <c:v>0.6</c:v>
                </c:pt>
                <c:pt idx="1272">
                  <c:v>0.6</c:v>
                </c:pt>
                <c:pt idx="1273">
                  <c:v>0.6</c:v>
                </c:pt>
                <c:pt idx="1274">
                  <c:v>0.6</c:v>
                </c:pt>
                <c:pt idx="1275">
                  <c:v>0.6</c:v>
                </c:pt>
                <c:pt idx="1276">
                  <c:v>0.6</c:v>
                </c:pt>
                <c:pt idx="1277">
                  <c:v>0.6</c:v>
                </c:pt>
                <c:pt idx="1278">
                  <c:v>0.6</c:v>
                </c:pt>
                <c:pt idx="1279">
                  <c:v>0.6</c:v>
                </c:pt>
                <c:pt idx="1280">
                  <c:v>0.6</c:v>
                </c:pt>
                <c:pt idx="1281">
                  <c:v>0.6</c:v>
                </c:pt>
                <c:pt idx="1282">
                  <c:v>0.6</c:v>
                </c:pt>
                <c:pt idx="1283">
                  <c:v>0.6</c:v>
                </c:pt>
                <c:pt idx="1284">
                  <c:v>0.6</c:v>
                </c:pt>
                <c:pt idx="1285">
                  <c:v>0.6</c:v>
                </c:pt>
                <c:pt idx="1286">
                  <c:v>0.6</c:v>
                </c:pt>
                <c:pt idx="1287">
                  <c:v>0.6</c:v>
                </c:pt>
                <c:pt idx="1288">
                  <c:v>0.6</c:v>
                </c:pt>
                <c:pt idx="1289">
                  <c:v>0.6</c:v>
                </c:pt>
                <c:pt idx="1290">
                  <c:v>0.6</c:v>
                </c:pt>
                <c:pt idx="1291">
                  <c:v>0.6</c:v>
                </c:pt>
                <c:pt idx="1292">
                  <c:v>0.6</c:v>
                </c:pt>
                <c:pt idx="1293">
                  <c:v>0.6</c:v>
                </c:pt>
                <c:pt idx="1294">
                  <c:v>0.6</c:v>
                </c:pt>
                <c:pt idx="1295">
                  <c:v>0.6</c:v>
                </c:pt>
                <c:pt idx="1296">
                  <c:v>0.6</c:v>
                </c:pt>
                <c:pt idx="1297">
                  <c:v>0.6</c:v>
                </c:pt>
                <c:pt idx="1298">
                  <c:v>0.6</c:v>
                </c:pt>
                <c:pt idx="1299">
                  <c:v>0.6</c:v>
                </c:pt>
                <c:pt idx="1300">
                  <c:v>0.6</c:v>
                </c:pt>
                <c:pt idx="1301">
                  <c:v>0.6</c:v>
                </c:pt>
                <c:pt idx="1302">
                  <c:v>0.6</c:v>
                </c:pt>
                <c:pt idx="1303">
                  <c:v>0.6</c:v>
                </c:pt>
                <c:pt idx="1304">
                  <c:v>0.6</c:v>
                </c:pt>
                <c:pt idx="1305">
                  <c:v>0.6</c:v>
                </c:pt>
                <c:pt idx="1306">
                  <c:v>0.6</c:v>
                </c:pt>
                <c:pt idx="1307">
                  <c:v>0.6</c:v>
                </c:pt>
                <c:pt idx="1308">
                  <c:v>0.6</c:v>
                </c:pt>
                <c:pt idx="1309">
                  <c:v>0.6</c:v>
                </c:pt>
                <c:pt idx="1310">
                  <c:v>0.6</c:v>
                </c:pt>
                <c:pt idx="1311">
                  <c:v>0.6</c:v>
                </c:pt>
                <c:pt idx="1312">
                  <c:v>0.6</c:v>
                </c:pt>
                <c:pt idx="1313">
                  <c:v>0.6</c:v>
                </c:pt>
                <c:pt idx="1314">
                  <c:v>0.6</c:v>
                </c:pt>
                <c:pt idx="1315">
                  <c:v>0.6</c:v>
                </c:pt>
                <c:pt idx="1316">
                  <c:v>0.6</c:v>
                </c:pt>
                <c:pt idx="1317">
                  <c:v>0.6</c:v>
                </c:pt>
                <c:pt idx="1318">
                  <c:v>0.6</c:v>
                </c:pt>
                <c:pt idx="1319">
                  <c:v>0.6</c:v>
                </c:pt>
                <c:pt idx="1320">
                  <c:v>0.6</c:v>
                </c:pt>
                <c:pt idx="1321">
                  <c:v>0.6</c:v>
                </c:pt>
                <c:pt idx="1322">
                  <c:v>0.70000000000000007</c:v>
                </c:pt>
                <c:pt idx="1323">
                  <c:v>0.70000000000000007</c:v>
                </c:pt>
                <c:pt idx="1324">
                  <c:v>0.70000000000000007</c:v>
                </c:pt>
                <c:pt idx="1325">
                  <c:v>0.70000000000000007</c:v>
                </c:pt>
                <c:pt idx="1326">
                  <c:v>0.70000000000000007</c:v>
                </c:pt>
                <c:pt idx="1327">
                  <c:v>0.70000000000000007</c:v>
                </c:pt>
                <c:pt idx="1328">
                  <c:v>0.70000000000000007</c:v>
                </c:pt>
                <c:pt idx="1329">
                  <c:v>0.70000000000000007</c:v>
                </c:pt>
                <c:pt idx="1330">
                  <c:v>0.70000000000000007</c:v>
                </c:pt>
                <c:pt idx="1331">
                  <c:v>0.70000000000000007</c:v>
                </c:pt>
                <c:pt idx="1332">
                  <c:v>0.70000000000000007</c:v>
                </c:pt>
                <c:pt idx="1333">
                  <c:v>0.70000000000000007</c:v>
                </c:pt>
                <c:pt idx="1334">
                  <c:v>0.70000000000000007</c:v>
                </c:pt>
                <c:pt idx="1335">
                  <c:v>0.70000000000000007</c:v>
                </c:pt>
                <c:pt idx="1336">
                  <c:v>0.70000000000000007</c:v>
                </c:pt>
                <c:pt idx="1337">
                  <c:v>0.70000000000000007</c:v>
                </c:pt>
                <c:pt idx="1338">
                  <c:v>0.70000000000000007</c:v>
                </c:pt>
                <c:pt idx="1339">
                  <c:v>0.70000000000000007</c:v>
                </c:pt>
                <c:pt idx="1340">
                  <c:v>0.70000000000000007</c:v>
                </c:pt>
                <c:pt idx="1341">
                  <c:v>0.70000000000000007</c:v>
                </c:pt>
                <c:pt idx="1342">
                  <c:v>0.70000000000000007</c:v>
                </c:pt>
                <c:pt idx="1343">
                  <c:v>0.70000000000000007</c:v>
                </c:pt>
                <c:pt idx="1344">
                  <c:v>0.70000000000000007</c:v>
                </c:pt>
                <c:pt idx="1345">
                  <c:v>0.70000000000000007</c:v>
                </c:pt>
                <c:pt idx="1346">
                  <c:v>0.70000000000000007</c:v>
                </c:pt>
                <c:pt idx="1347">
                  <c:v>0.70000000000000007</c:v>
                </c:pt>
                <c:pt idx="1348">
                  <c:v>0.70000000000000007</c:v>
                </c:pt>
                <c:pt idx="1349">
                  <c:v>0.70000000000000007</c:v>
                </c:pt>
                <c:pt idx="1350">
                  <c:v>0.70000000000000007</c:v>
                </c:pt>
                <c:pt idx="1351">
                  <c:v>0.70000000000000007</c:v>
                </c:pt>
                <c:pt idx="1352">
                  <c:v>0.70000000000000007</c:v>
                </c:pt>
                <c:pt idx="1353">
                  <c:v>0.70000000000000007</c:v>
                </c:pt>
                <c:pt idx="1354">
                  <c:v>0.70000000000000007</c:v>
                </c:pt>
                <c:pt idx="1355">
                  <c:v>0.70000000000000007</c:v>
                </c:pt>
                <c:pt idx="1356">
                  <c:v>0.70000000000000007</c:v>
                </c:pt>
                <c:pt idx="1357">
                  <c:v>0.70000000000000007</c:v>
                </c:pt>
                <c:pt idx="1358">
                  <c:v>0.70000000000000007</c:v>
                </c:pt>
                <c:pt idx="1359">
                  <c:v>0.70000000000000007</c:v>
                </c:pt>
                <c:pt idx="1360">
                  <c:v>0.70000000000000007</c:v>
                </c:pt>
                <c:pt idx="1361">
                  <c:v>0.70000000000000007</c:v>
                </c:pt>
                <c:pt idx="1362">
                  <c:v>0.70000000000000007</c:v>
                </c:pt>
                <c:pt idx="1363">
                  <c:v>0.70000000000000007</c:v>
                </c:pt>
                <c:pt idx="1364">
                  <c:v>0.70000000000000007</c:v>
                </c:pt>
                <c:pt idx="1365">
                  <c:v>0.70000000000000007</c:v>
                </c:pt>
                <c:pt idx="1366">
                  <c:v>0.70000000000000007</c:v>
                </c:pt>
                <c:pt idx="1367">
                  <c:v>0.70000000000000007</c:v>
                </c:pt>
                <c:pt idx="1368">
                  <c:v>0.70000000000000007</c:v>
                </c:pt>
                <c:pt idx="1369">
                  <c:v>0.70000000000000007</c:v>
                </c:pt>
                <c:pt idx="1370">
                  <c:v>0.70000000000000007</c:v>
                </c:pt>
                <c:pt idx="1371">
                  <c:v>0.70000000000000007</c:v>
                </c:pt>
                <c:pt idx="1372">
                  <c:v>0.70000000000000007</c:v>
                </c:pt>
                <c:pt idx="1373">
                  <c:v>0.70000000000000007</c:v>
                </c:pt>
                <c:pt idx="1374">
                  <c:v>0.70000000000000007</c:v>
                </c:pt>
                <c:pt idx="1375">
                  <c:v>0.70000000000000007</c:v>
                </c:pt>
                <c:pt idx="1376">
                  <c:v>0.70000000000000007</c:v>
                </c:pt>
                <c:pt idx="1377">
                  <c:v>0.70000000000000007</c:v>
                </c:pt>
                <c:pt idx="1378">
                  <c:v>0.70000000000000007</c:v>
                </c:pt>
                <c:pt idx="1379">
                  <c:v>0.70000000000000007</c:v>
                </c:pt>
                <c:pt idx="1380">
                  <c:v>0.70000000000000007</c:v>
                </c:pt>
                <c:pt idx="1381">
                  <c:v>0.70000000000000007</c:v>
                </c:pt>
                <c:pt idx="1382">
                  <c:v>0.70000000000000007</c:v>
                </c:pt>
                <c:pt idx="1383">
                  <c:v>0.70000000000000007</c:v>
                </c:pt>
                <c:pt idx="1384">
                  <c:v>0.70000000000000007</c:v>
                </c:pt>
                <c:pt idx="1385">
                  <c:v>0.70000000000000007</c:v>
                </c:pt>
                <c:pt idx="1386">
                  <c:v>0.70000000000000007</c:v>
                </c:pt>
                <c:pt idx="1387">
                  <c:v>0.70000000000000007</c:v>
                </c:pt>
                <c:pt idx="1388">
                  <c:v>0.70000000000000007</c:v>
                </c:pt>
                <c:pt idx="1389">
                  <c:v>0.70000000000000007</c:v>
                </c:pt>
                <c:pt idx="1390">
                  <c:v>0.70000000000000007</c:v>
                </c:pt>
                <c:pt idx="1391">
                  <c:v>0.70000000000000007</c:v>
                </c:pt>
                <c:pt idx="1392">
                  <c:v>0.70000000000000007</c:v>
                </c:pt>
                <c:pt idx="1393">
                  <c:v>0.70000000000000007</c:v>
                </c:pt>
                <c:pt idx="1394">
                  <c:v>0.70000000000000007</c:v>
                </c:pt>
                <c:pt idx="1395">
                  <c:v>0.70000000000000007</c:v>
                </c:pt>
                <c:pt idx="1396">
                  <c:v>0.70000000000000007</c:v>
                </c:pt>
                <c:pt idx="1397">
                  <c:v>0.70000000000000007</c:v>
                </c:pt>
                <c:pt idx="1398">
                  <c:v>0.70000000000000007</c:v>
                </c:pt>
                <c:pt idx="1399">
                  <c:v>0.70000000000000007</c:v>
                </c:pt>
                <c:pt idx="1400">
                  <c:v>0.70000000000000007</c:v>
                </c:pt>
                <c:pt idx="1401">
                  <c:v>0.70000000000000007</c:v>
                </c:pt>
                <c:pt idx="1402">
                  <c:v>0.70000000000000007</c:v>
                </c:pt>
                <c:pt idx="1403">
                  <c:v>0.70000000000000007</c:v>
                </c:pt>
                <c:pt idx="1404">
                  <c:v>0.8</c:v>
                </c:pt>
                <c:pt idx="1405">
                  <c:v>0.8</c:v>
                </c:pt>
                <c:pt idx="1406">
                  <c:v>0.8</c:v>
                </c:pt>
                <c:pt idx="1407">
                  <c:v>0.8</c:v>
                </c:pt>
                <c:pt idx="1408">
                  <c:v>0.8</c:v>
                </c:pt>
                <c:pt idx="1409">
                  <c:v>0.8</c:v>
                </c:pt>
                <c:pt idx="1410">
                  <c:v>0.8</c:v>
                </c:pt>
                <c:pt idx="1411">
                  <c:v>0.8</c:v>
                </c:pt>
                <c:pt idx="1412">
                  <c:v>0.8</c:v>
                </c:pt>
                <c:pt idx="1413">
                  <c:v>0.8</c:v>
                </c:pt>
                <c:pt idx="1414">
                  <c:v>0.8</c:v>
                </c:pt>
                <c:pt idx="1415">
                  <c:v>0.8</c:v>
                </c:pt>
                <c:pt idx="1416">
                  <c:v>0.8</c:v>
                </c:pt>
                <c:pt idx="1417">
                  <c:v>0.8</c:v>
                </c:pt>
                <c:pt idx="1418">
                  <c:v>0.8</c:v>
                </c:pt>
                <c:pt idx="1419">
                  <c:v>0.8</c:v>
                </c:pt>
                <c:pt idx="1420">
                  <c:v>0.8</c:v>
                </c:pt>
                <c:pt idx="1421">
                  <c:v>0.8</c:v>
                </c:pt>
                <c:pt idx="1422">
                  <c:v>0.8</c:v>
                </c:pt>
                <c:pt idx="1423">
                  <c:v>0.8</c:v>
                </c:pt>
                <c:pt idx="1424">
                  <c:v>0.8</c:v>
                </c:pt>
                <c:pt idx="1425">
                  <c:v>0.8</c:v>
                </c:pt>
                <c:pt idx="1426">
                  <c:v>0.8</c:v>
                </c:pt>
                <c:pt idx="1427">
                  <c:v>0.8</c:v>
                </c:pt>
                <c:pt idx="1428">
                  <c:v>0.8</c:v>
                </c:pt>
                <c:pt idx="1429">
                  <c:v>0.8</c:v>
                </c:pt>
                <c:pt idx="1430">
                  <c:v>0.8</c:v>
                </c:pt>
                <c:pt idx="1431">
                  <c:v>0.8</c:v>
                </c:pt>
                <c:pt idx="1432">
                  <c:v>0.8</c:v>
                </c:pt>
                <c:pt idx="1433">
                  <c:v>0.8</c:v>
                </c:pt>
                <c:pt idx="1434">
                  <c:v>0.8</c:v>
                </c:pt>
                <c:pt idx="1435">
                  <c:v>0.8</c:v>
                </c:pt>
                <c:pt idx="1436">
                  <c:v>0.8</c:v>
                </c:pt>
                <c:pt idx="1437">
                  <c:v>0.8</c:v>
                </c:pt>
                <c:pt idx="1438">
                  <c:v>0.8</c:v>
                </c:pt>
                <c:pt idx="1439">
                  <c:v>0.8</c:v>
                </c:pt>
                <c:pt idx="1440">
                  <c:v>0.8</c:v>
                </c:pt>
                <c:pt idx="1441">
                  <c:v>0.8</c:v>
                </c:pt>
                <c:pt idx="1442">
                  <c:v>0.8</c:v>
                </c:pt>
                <c:pt idx="1443">
                  <c:v>0.8</c:v>
                </c:pt>
                <c:pt idx="1444">
                  <c:v>0.8</c:v>
                </c:pt>
                <c:pt idx="1445">
                  <c:v>0.8</c:v>
                </c:pt>
                <c:pt idx="1446">
                  <c:v>0.8</c:v>
                </c:pt>
                <c:pt idx="1447">
                  <c:v>0.8</c:v>
                </c:pt>
                <c:pt idx="1448">
                  <c:v>0.8</c:v>
                </c:pt>
                <c:pt idx="1449">
                  <c:v>0.8</c:v>
                </c:pt>
                <c:pt idx="1450">
                  <c:v>0.8</c:v>
                </c:pt>
                <c:pt idx="1451">
                  <c:v>0.8</c:v>
                </c:pt>
                <c:pt idx="1452">
                  <c:v>0.8</c:v>
                </c:pt>
                <c:pt idx="1453">
                  <c:v>0.8</c:v>
                </c:pt>
                <c:pt idx="1454">
                  <c:v>0.8</c:v>
                </c:pt>
                <c:pt idx="1455">
                  <c:v>0.8</c:v>
                </c:pt>
                <c:pt idx="1456">
                  <c:v>0.8</c:v>
                </c:pt>
                <c:pt idx="1457">
                  <c:v>0.8</c:v>
                </c:pt>
                <c:pt idx="1458">
                  <c:v>0.8</c:v>
                </c:pt>
                <c:pt idx="1459">
                  <c:v>0.8</c:v>
                </c:pt>
                <c:pt idx="1460">
                  <c:v>0.8</c:v>
                </c:pt>
                <c:pt idx="1461">
                  <c:v>0.8</c:v>
                </c:pt>
                <c:pt idx="1462">
                  <c:v>0.8</c:v>
                </c:pt>
                <c:pt idx="1463">
                  <c:v>0.8</c:v>
                </c:pt>
                <c:pt idx="1464">
                  <c:v>0.8</c:v>
                </c:pt>
                <c:pt idx="1465">
                  <c:v>0.8</c:v>
                </c:pt>
                <c:pt idx="1466">
                  <c:v>0.8</c:v>
                </c:pt>
                <c:pt idx="1467">
                  <c:v>0.8</c:v>
                </c:pt>
                <c:pt idx="1468">
                  <c:v>0.89999999999999991</c:v>
                </c:pt>
                <c:pt idx="1469">
                  <c:v>0.89999999999999991</c:v>
                </c:pt>
                <c:pt idx="1470">
                  <c:v>0.89999999999999991</c:v>
                </c:pt>
                <c:pt idx="1471">
                  <c:v>0.89999999999999991</c:v>
                </c:pt>
                <c:pt idx="1472">
                  <c:v>0.89999999999999991</c:v>
                </c:pt>
                <c:pt idx="1473">
                  <c:v>0.89999999999999991</c:v>
                </c:pt>
                <c:pt idx="1474">
                  <c:v>0.89999999999999991</c:v>
                </c:pt>
                <c:pt idx="1475">
                  <c:v>0.89999999999999991</c:v>
                </c:pt>
                <c:pt idx="1476">
                  <c:v>0.89999999999999991</c:v>
                </c:pt>
                <c:pt idx="1477">
                  <c:v>0.89999999999999991</c:v>
                </c:pt>
                <c:pt idx="1478">
                  <c:v>0.89999999999999991</c:v>
                </c:pt>
                <c:pt idx="1479">
                  <c:v>0.89999999999999991</c:v>
                </c:pt>
                <c:pt idx="1480">
                  <c:v>0.89999999999999991</c:v>
                </c:pt>
                <c:pt idx="1481">
                  <c:v>0.89999999999999991</c:v>
                </c:pt>
                <c:pt idx="1482">
                  <c:v>0.89999999999999991</c:v>
                </c:pt>
                <c:pt idx="1483">
                  <c:v>0.89999999999999991</c:v>
                </c:pt>
                <c:pt idx="1484">
                  <c:v>0.89999999999999991</c:v>
                </c:pt>
                <c:pt idx="1485">
                  <c:v>0.89999999999999991</c:v>
                </c:pt>
                <c:pt idx="1486">
                  <c:v>0.89999999999999991</c:v>
                </c:pt>
                <c:pt idx="1487">
                  <c:v>0.89999999999999991</c:v>
                </c:pt>
                <c:pt idx="1488">
                  <c:v>0.89999999999999991</c:v>
                </c:pt>
                <c:pt idx="1489">
                  <c:v>0.89999999999999991</c:v>
                </c:pt>
                <c:pt idx="1490">
                  <c:v>0.89999999999999991</c:v>
                </c:pt>
                <c:pt idx="1491">
                  <c:v>0.89999999999999991</c:v>
                </c:pt>
                <c:pt idx="1492">
                  <c:v>0.89999999999999991</c:v>
                </c:pt>
                <c:pt idx="1493">
                  <c:v>0.89999999999999991</c:v>
                </c:pt>
                <c:pt idx="1494">
                  <c:v>0.89999999999999991</c:v>
                </c:pt>
                <c:pt idx="1495">
                  <c:v>0.89999999999999991</c:v>
                </c:pt>
                <c:pt idx="1496">
                  <c:v>0.89999999999999991</c:v>
                </c:pt>
                <c:pt idx="1497">
                  <c:v>0.89999999999999991</c:v>
                </c:pt>
                <c:pt idx="1498">
                  <c:v>0.89999999999999991</c:v>
                </c:pt>
                <c:pt idx="1499">
                  <c:v>0.89999999999999991</c:v>
                </c:pt>
                <c:pt idx="1500">
                  <c:v>0.89999999999999991</c:v>
                </c:pt>
                <c:pt idx="1501">
                  <c:v>0.89999999999999991</c:v>
                </c:pt>
                <c:pt idx="1502">
                  <c:v>0.89999999999999991</c:v>
                </c:pt>
                <c:pt idx="1503">
                  <c:v>0.89999999999999991</c:v>
                </c:pt>
                <c:pt idx="1504">
                  <c:v>0.89999999999999991</c:v>
                </c:pt>
                <c:pt idx="1505">
                  <c:v>0.89999999999999991</c:v>
                </c:pt>
                <c:pt idx="1506">
                  <c:v>0.89999999999999991</c:v>
                </c:pt>
                <c:pt idx="1507">
                  <c:v>0.89999999999999991</c:v>
                </c:pt>
                <c:pt idx="1508">
                  <c:v>0.89999999999999991</c:v>
                </c:pt>
                <c:pt idx="1509">
                  <c:v>0.89999999999999991</c:v>
                </c:pt>
                <c:pt idx="1510">
                  <c:v>0.89999999999999991</c:v>
                </c:pt>
                <c:pt idx="1511">
                  <c:v>0.89999999999999991</c:v>
                </c:pt>
                <c:pt idx="1512">
                  <c:v>0.89999999999999991</c:v>
                </c:pt>
                <c:pt idx="1513">
                  <c:v>0.89999999999999991</c:v>
                </c:pt>
                <c:pt idx="1514">
                  <c:v>0.89999999999999991</c:v>
                </c:pt>
                <c:pt idx="1515">
                  <c:v>0.89999999999999991</c:v>
                </c:pt>
                <c:pt idx="1516">
                  <c:v>0.89999999999999991</c:v>
                </c:pt>
                <c:pt idx="1517">
                  <c:v>0.89999999999999991</c:v>
                </c:pt>
                <c:pt idx="1518">
                  <c:v>0.89999999999999991</c:v>
                </c:pt>
                <c:pt idx="1519">
                  <c:v>0.89999999999999991</c:v>
                </c:pt>
                <c:pt idx="1520">
                  <c:v>0.89999999999999991</c:v>
                </c:pt>
                <c:pt idx="1521">
                  <c:v>1</c:v>
                </c:pt>
                <c:pt idx="1522">
                  <c:v>1</c:v>
                </c:pt>
                <c:pt idx="1523">
                  <c:v>1</c:v>
                </c:pt>
                <c:pt idx="1524">
                  <c:v>1</c:v>
                </c:pt>
                <c:pt idx="1525">
                  <c:v>1</c:v>
                </c:pt>
                <c:pt idx="1526">
                  <c:v>1</c:v>
                </c:pt>
                <c:pt idx="1527">
                  <c:v>1</c:v>
                </c:pt>
                <c:pt idx="1528">
                  <c:v>1</c:v>
                </c:pt>
                <c:pt idx="1529">
                  <c:v>1</c:v>
                </c:pt>
                <c:pt idx="1530">
                  <c:v>1</c:v>
                </c:pt>
                <c:pt idx="1531">
                  <c:v>1</c:v>
                </c:pt>
                <c:pt idx="1532">
                  <c:v>1</c:v>
                </c:pt>
                <c:pt idx="1533">
                  <c:v>1</c:v>
                </c:pt>
                <c:pt idx="1534">
                  <c:v>1</c:v>
                </c:pt>
                <c:pt idx="1535">
                  <c:v>1</c:v>
                </c:pt>
                <c:pt idx="1536">
                  <c:v>1</c:v>
                </c:pt>
                <c:pt idx="1537">
                  <c:v>1</c:v>
                </c:pt>
                <c:pt idx="1538">
                  <c:v>1</c:v>
                </c:pt>
                <c:pt idx="1539">
                  <c:v>1</c:v>
                </c:pt>
                <c:pt idx="1540">
                  <c:v>1</c:v>
                </c:pt>
                <c:pt idx="1541">
                  <c:v>1</c:v>
                </c:pt>
                <c:pt idx="1542">
                  <c:v>1</c:v>
                </c:pt>
                <c:pt idx="1543">
                  <c:v>1</c:v>
                </c:pt>
                <c:pt idx="1544">
                  <c:v>1</c:v>
                </c:pt>
                <c:pt idx="1545">
                  <c:v>1</c:v>
                </c:pt>
                <c:pt idx="1546">
                  <c:v>1</c:v>
                </c:pt>
                <c:pt idx="1547">
                  <c:v>1</c:v>
                </c:pt>
                <c:pt idx="1548">
                  <c:v>1</c:v>
                </c:pt>
                <c:pt idx="1549">
                  <c:v>1</c:v>
                </c:pt>
                <c:pt idx="1550">
                  <c:v>1</c:v>
                </c:pt>
                <c:pt idx="1551">
                  <c:v>1</c:v>
                </c:pt>
                <c:pt idx="1552">
                  <c:v>1</c:v>
                </c:pt>
                <c:pt idx="1553">
                  <c:v>1</c:v>
                </c:pt>
                <c:pt idx="1554">
                  <c:v>1</c:v>
                </c:pt>
                <c:pt idx="1555">
                  <c:v>1</c:v>
                </c:pt>
                <c:pt idx="1556">
                  <c:v>1</c:v>
                </c:pt>
                <c:pt idx="1557">
                  <c:v>1</c:v>
                </c:pt>
                <c:pt idx="1558">
                  <c:v>1</c:v>
                </c:pt>
                <c:pt idx="1559">
                  <c:v>1</c:v>
                </c:pt>
                <c:pt idx="1560">
                  <c:v>1</c:v>
                </c:pt>
                <c:pt idx="1561">
                  <c:v>1</c:v>
                </c:pt>
                <c:pt idx="1562">
                  <c:v>1</c:v>
                </c:pt>
                <c:pt idx="1563">
                  <c:v>1.0999999999999999</c:v>
                </c:pt>
                <c:pt idx="1564">
                  <c:v>1.0999999999999999</c:v>
                </c:pt>
                <c:pt idx="1565">
                  <c:v>1.0999999999999999</c:v>
                </c:pt>
                <c:pt idx="1566">
                  <c:v>1.0999999999999999</c:v>
                </c:pt>
                <c:pt idx="1567">
                  <c:v>1.0999999999999999</c:v>
                </c:pt>
                <c:pt idx="1568">
                  <c:v>1.0999999999999999</c:v>
                </c:pt>
                <c:pt idx="1569">
                  <c:v>1.0999999999999999</c:v>
                </c:pt>
                <c:pt idx="1570">
                  <c:v>1.0999999999999999</c:v>
                </c:pt>
                <c:pt idx="1571">
                  <c:v>1.0999999999999999</c:v>
                </c:pt>
                <c:pt idx="1572">
                  <c:v>1.0999999999999999</c:v>
                </c:pt>
                <c:pt idx="1573">
                  <c:v>1.0999999999999999</c:v>
                </c:pt>
                <c:pt idx="1574">
                  <c:v>1.0999999999999999</c:v>
                </c:pt>
                <c:pt idx="1575">
                  <c:v>1.0999999999999999</c:v>
                </c:pt>
                <c:pt idx="1576">
                  <c:v>1.0999999999999999</c:v>
                </c:pt>
                <c:pt idx="1577">
                  <c:v>1.0999999999999999</c:v>
                </c:pt>
                <c:pt idx="1578">
                  <c:v>1.0999999999999999</c:v>
                </c:pt>
                <c:pt idx="1579">
                  <c:v>1.0999999999999999</c:v>
                </c:pt>
                <c:pt idx="1580">
                  <c:v>1.0999999999999999</c:v>
                </c:pt>
                <c:pt idx="1581">
                  <c:v>1.0999999999999999</c:v>
                </c:pt>
                <c:pt idx="1582">
                  <c:v>1.0999999999999999</c:v>
                </c:pt>
                <c:pt idx="1583">
                  <c:v>1.0999999999999999</c:v>
                </c:pt>
                <c:pt idx="1584">
                  <c:v>1.0999999999999999</c:v>
                </c:pt>
                <c:pt idx="1585">
                  <c:v>1.0999999999999999</c:v>
                </c:pt>
                <c:pt idx="1586">
                  <c:v>1.0999999999999999</c:v>
                </c:pt>
                <c:pt idx="1587">
                  <c:v>1.0999999999999999</c:v>
                </c:pt>
                <c:pt idx="1588">
                  <c:v>1.0999999999999999</c:v>
                </c:pt>
                <c:pt idx="1589">
                  <c:v>1.0999999999999999</c:v>
                </c:pt>
                <c:pt idx="1590">
                  <c:v>1.0999999999999999</c:v>
                </c:pt>
                <c:pt idx="1591">
                  <c:v>1.0999999999999999</c:v>
                </c:pt>
                <c:pt idx="1592">
                  <c:v>1.0999999999999999</c:v>
                </c:pt>
                <c:pt idx="1593">
                  <c:v>1.0999999999999999</c:v>
                </c:pt>
                <c:pt idx="1594">
                  <c:v>1.0999999999999999</c:v>
                </c:pt>
                <c:pt idx="1595">
                  <c:v>1.0999999999999999</c:v>
                </c:pt>
                <c:pt idx="1596">
                  <c:v>1.0999999999999999</c:v>
                </c:pt>
                <c:pt idx="1597">
                  <c:v>1.0999999999999999</c:v>
                </c:pt>
                <c:pt idx="1598">
                  <c:v>1.0999999999999999</c:v>
                </c:pt>
                <c:pt idx="1599">
                  <c:v>1.0999999999999999</c:v>
                </c:pt>
                <c:pt idx="1600">
                  <c:v>1.0999999999999999</c:v>
                </c:pt>
                <c:pt idx="1601">
                  <c:v>1.0999999999999999</c:v>
                </c:pt>
                <c:pt idx="1602">
                  <c:v>1.0999999999999999</c:v>
                </c:pt>
                <c:pt idx="1603">
                  <c:v>1.0999999999999999</c:v>
                </c:pt>
                <c:pt idx="1604">
                  <c:v>1.2</c:v>
                </c:pt>
                <c:pt idx="1605">
                  <c:v>1.2</c:v>
                </c:pt>
                <c:pt idx="1606">
                  <c:v>1.2</c:v>
                </c:pt>
                <c:pt idx="1607">
                  <c:v>1.2</c:v>
                </c:pt>
                <c:pt idx="1608">
                  <c:v>1.2</c:v>
                </c:pt>
                <c:pt idx="1609">
                  <c:v>1.2</c:v>
                </c:pt>
                <c:pt idx="1610">
                  <c:v>1.2</c:v>
                </c:pt>
                <c:pt idx="1611">
                  <c:v>1.2</c:v>
                </c:pt>
                <c:pt idx="1612">
                  <c:v>1.2</c:v>
                </c:pt>
                <c:pt idx="1613">
                  <c:v>1.2</c:v>
                </c:pt>
                <c:pt idx="1614">
                  <c:v>1.2</c:v>
                </c:pt>
                <c:pt idx="1615">
                  <c:v>1.2</c:v>
                </c:pt>
                <c:pt idx="1616">
                  <c:v>1.2</c:v>
                </c:pt>
                <c:pt idx="1617">
                  <c:v>1.2</c:v>
                </c:pt>
                <c:pt idx="1618">
                  <c:v>1.2</c:v>
                </c:pt>
                <c:pt idx="1619">
                  <c:v>1.2</c:v>
                </c:pt>
                <c:pt idx="1620">
                  <c:v>1.2</c:v>
                </c:pt>
                <c:pt idx="1621">
                  <c:v>1.2</c:v>
                </c:pt>
                <c:pt idx="1622">
                  <c:v>1.2</c:v>
                </c:pt>
                <c:pt idx="1623">
                  <c:v>1.2</c:v>
                </c:pt>
                <c:pt idx="1624">
                  <c:v>1.2</c:v>
                </c:pt>
                <c:pt idx="1625">
                  <c:v>1.2</c:v>
                </c:pt>
                <c:pt idx="1626">
                  <c:v>1.2</c:v>
                </c:pt>
                <c:pt idx="1627">
                  <c:v>1.2</c:v>
                </c:pt>
                <c:pt idx="1628">
                  <c:v>1.2</c:v>
                </c:pt>
                <c:pt idx="1629">
                  <c:v>1.2</c:v>
                </c:pt>
                <c:pt idx="1630">
                  <c:v>1.2</c:v>
                </c:pt>
                <c:pt idx="1631">
                  <c:v>1.2</c:v>
                </c:pt>
                <c:pt idx="1632">
                  <c:v>1.2</c:v>
                </c:pt>
                <c:pt idx="1633">
                  <c:v>1.2</c:v>
                </c:pt>
                <c:pt idx="1634">
                  <c:v>1.2</c:v>
                </c:pt>
                <c:pt idx="1635">
                  <c:v>1.2</c:v>
                </c:pt>
                <c:pt idx="1636">
                  <c:v>1.2</c:v>
                </c:pt>
                <c:pt idx="1637">
                  <c:v>1.2</c:v>
                </c:pt>
                <c:pt idx="1638">
                  <c:v>1.3</c:v>
                </c:pt>
                <c:pt idx="1639">
                  <c:v>1.3</c:v>
                </c:pt>
                <c:pt idx="1640">
                  <c:v>1.3</c:v>
                </c:pt>
                <c:pt idx="1641">
                  <c:v>1.3</c:v>
                </c:pt>
                <c:pt idx="1642">
                  <c:v>1.3</c:v>
                </c:pt>
                <c:pt idx="1643">
                  <c:v>1.3</c:v>
                </c:pt>
                <c:pt idx="1644">
                  <c:v>1.3</c:v>
                </c:pt>
                <c:pt idx="1645">
                  <c:v>1.3</c:v>
                </c:pt>
                <c:pt idx="1646">
                  <c:v>1.3</c:v>
                </c:pt>
                <c:pt idx="1647">
                  <c:v>1.3</c:v>
                </c:pt>
                <c:pt idx="1648">
                  <c:v>1.3</c:v>
                </c:pt>
                <c:pt idx="1649">
                  <c:v>1.3</c:v>
                </c:pt>
                <c:pt idx="1650">
                  <c:v>1.3</c:v>
                </c:pt>
                <c:pt idx="1651">
                  <c:v>1.3</c:v>
                </c:pt>
                <c:pt idx="1652">
                  <c:v>1.3</c:v>
                </c:pt>
                <c:pt idx="1653">
                  <c:v>1.3</c:v>
                </c:pt>
                <c:pt idx="1654">
                  <c:v>1.3</c:v>
                </c:pt>
                <c:pt idx="1655">
                  <c:v>1.3</c:v>
                </c:pt>
                <c:pt idx="1656">
                  <c:v>1.3</c:v>
                </c:pt>
                <c:pt idx="1657">
                  <c:v>1.3</c:v>
                </c:pt>
                <c:pt idx="1658">
                  <c:v>1.3</c:v>
                </c:pt>
                <c:pt idx="1659">
                  <c:v>1.3</c:v>
                </c:pt>
                <c:pt idx="1660">
                  <c:v>1.3</c:v>
                </c:pt>
                <c:pt idx="1661">
                  <c:v>1.3</c:v>
                </c:pt>
                <c:pt idx="1662">
                  <c:v>1.3</c:v>
                </c:pt>
                <c:pt idx="1663">
                  <c:v>1.3</c:v>
                </c:pt>
                <c:pt idx="1664">
                  <c:v>1.3</c:v>
                </c:pt>
                <c:pt idx="1665">
                  <c:v>1.3</c:v>
                </c:pt>
                <c:pt idx="1666">
                  <c:v>1.3</c:v>
                </c:pt>
                <c:pt idx="1667">
                  <c:v>1.3</c:v>
                </c:pt>
                <c:pt idx="1668">
                  <c:v>1.3</c:v>
                </c:pt>
                <c:pt idx="1669">
                  <c:v>1.3</c:v>
                </c:pt>
                <c:pt idx="1670">
                  <c:v>1.3</c:v>
                </c:pt>
                <c:pt idx="1671">
                  <c:v>1.3</c:v>
                </c:pt>
                <c:pt idx="1672">
                  <c:v>1.4000000000000001</c:v>
                </c:pt>
                <c:pt idx="1673">
                  <c:v>1.4000000000000001</c:v>
                </c:pt>
                <c:pt idx="1674">
                  <c:v>1.4000000000000001</c:v>
                </c:pt>
                <c:pt idx="1675">
                  <c:v>1.4000000000000001</c:v>
                </c:pt>
                <c:pt idx="1676">
                  <c:v>1.4000000000000001</c:v>
                </c:pt>
                <c:pt idx="1677">
                  <c:v>1.4000000000000001</c:v>
                </c:pt>
                <c:pt idx="1678">
                  <c:v>1.4000000000000001</c:v>
                </c:pt>
                <c:pt idx="1679">
                  <c:v>1.4000000000000001</c:v>
                </c:pt>
                <c:pt idx="1680">
                  <c:v>1.4000000000000001</c:v>
                </c:pt>
                <c:pt idx="1681">
                  <c:v>1.4000000000000001</c:v>
                </c:pt>
                <c:pt idx="1682">
                  <c:v>1.4000000000000001</c:v>
                </c:pt>
                <c:pt idx="1683">
                  <c:v>1.4000000000000001</c:v>
                </c:pt>
                <c:pt idx="1684">
                  <c:v>1.4000000000000001</c:v>
                </c:pt>
                <c:pt idx="1685">
                  <c:v>1.4000000000000001</c:v>
                </c:pt>
                <c:pt idx="1686">
                  <c:v>1.4000000000000001</c:v>
                </c:pt>
                <c:pt idx="1687">
                  <c:v>1.4000000000000001</c:v>
                </c:pt>
                <c:pt idx="1688">
                  <c:v>1.4000000000000001</c:v>
                </c:pt>
                <c:pt idx="1689">
                  <c:v>1.4000000000000001</c:v>
                </c:pt>
                <c:pt idx="1690">
                  <c:v>1.4000000000000001</c:v>
                </c:pt>
                <c:pt idx="1691">
                  <c:v>1.4000000000000001</c:v>
                </c:pt>
                <c:pt idx="1692">
                  <c:v>1.4000000000000001</c:v>
                </c:pt>
                <c:pt idx="1693">
                  <c:v>1.4000000000000001</c:v>
                </c:pt>
                <c:pt idx="1694">
                  <c:v>1.4000000000000001</c:v>
                </c:pt>
                <c:pt idx="1695">
                  <c:v>1.4000000000000001</c:v>
                </c:pt>
                <c:pt idx="1696">
                  <c:v>1.5</c:v>
                </c:pt>
                <c:pt idx="1697">
                  <c:v>1.5</c:v>
                </c:pt>
                <c:pt idx="1698">
                  <c:v>1.5</c:v>
                </c:pt>
                <c:pt idx="1699">
                  <c:v>1.5</c:v>
                </c:pt>
                <c:pt idx="1700">
                  <c:v>1.5</c:v>
                </c:pt>
                <c:pt idx="1701">
                  <c:v>1.5</c:v>
                </c:pt>
                <c:pt idx="1702">
                  <c:v>1.5</c:v>
                </c:pt>
                <c:pt idx="1703">
                  <c:v>1.5</c:v>
                </c:pt>
                <c:pt idx="1704">
                  <c:v>1.5</c:v>
                </c:pt>
                <c:pt idx="1705">
                  <c:v>1.5</c:v>
                </c:pt>
                <c:pt idx="1706">
                  <c:v>1.5</c:v>
                </c:pt>
                <c:pt idx="1707">
                  <c:v>1.5</c:v>
                </c:pt>
                <c:pt idx="1708">
                  <c:v>1.5</c:v>
                </c:pt>
                <c:pt idx="1709">
                  <c:v>1.5</c:v>
                </c:pt>
                <c:pt idx="1710">
                  <c:v>1.6</c:v>
                </c:pt>
                <c:pt idx="1711">
                  <c:v>1.6</c:v>
                </c:pt>
                <c:pt idx="1712">
                  <c:v>1.6</c:v>
                </c:pt>
                <c:pt idx="1713">
                  <c:v>1.6</c:v>
                </c:pt>
                <c:pt idx="1714">
                  <c:v>1.6</c:v>
                </c:pt>
                <c:pt idx="1715">
                  <c:v>1.6</c:v>
                </c:pt>
                <c:pt idx="1716">
                  <c:v>1.6</c:v>
                </c:pt>
                <c:pt idx="1717">
                  <c:v>1.6</c:v>
                </c:pt>
                <c:pt idx="1718">
                  <c:v>1.6</c:v>
                </c:pt>
                <c:pt idx="1719">
                  <c:v>1.6</c:v>
                </c:pt>
                <c:pt idx="1720">
                  <c:v>1.6</c:v>
                </c:pt>
                <c:pt idx="1721">
                  <c:v>1.6</c:v>
                </c:pt>
                <c:pt idx="1722">
                  <c:v>1.6</c:v>
                </c:pt>
                <c:pt idx="1723">
                  <c:v>1.6</c:v>
                </c:pt>
                <c:pt idx="1724">
                  <c:v>1.7000000000000002</c:v>
                </c:pt>
                <c:pt idx="1725">
                  <c:v>1.7000000000000002</c:v>
                </c:pt>
                <c:pt idx="1726">
                  <c:v>1.7000000000000002</c:v>
                </c:pt>
                <c:pt idx="1727">
                  <c:v>1.7000000000000002</c:v>
                </c:pt>
                <c:pt idx="1728">
                  <c:v>1.7000000000000002</c:v>
                </c:pt>
                <c:pt idx="1729">
                  <c:v>1.7000000000000002</c:v>
                </c:pt>
                <c:pt idx="1730">
                  <c:v>1.7000000000000002</c:v>
                </c:pt>
                <c:pt idx="1731">
                  <c:v>1.7000000000000002</c:v>
                </c:pt>
                <c:pt idx="1732">
                  <c:v>1.7000000000000002</c:v>
                </c:pt>
                <c:pt idx="1733">
                  <c:v>1.7000000000000002</c:v>
                </c:pt>
                <c:pt idx="1734">
                  <c:v>1.7000000000000002</c:v>
                </c:pt>
                <c:pt idx="1735">
                  <c:v>1.7000000000000002</c:v>
                </c:pt>
                <c:pt idx="1736">
                  <c:v>1.7000000000000002</c:v>
                </c:pt>
                <c:pt idx="1737">
                  <c:v>1.7000000000000002</c:v>
                </c:pt>
                <c:pt idx="1738">
                  <c:v>1.7999999999999998</c:v>
                </c:pt>
                <c:pt idx="1739">
                  <c:v>1.7999999999999998</c:v>
                </c:pt>
                <c:pt idx="1740">
                  <c:v>1.7999999999999998</c:v>
                </c:pt>
                <c:pt idx="1741">
                  <c:v>1.7999999999999998</c:v>
                </c:pt>
                <c:pt idx="1742">
                  <c:v>1.7999999999999998</c:v>
                </c:pt>
                <c:pt idx="1743">
                  <c:v>1.7999999999999998</c:v>
                </c:pt>
                <c:pt idx="1744">
                  <c:v>1.7999999999999998</c:v>
                </c:pt>
                <c:pt idx="1745">
                  <c:v>1.7999999999999998</c:v>
                </c:pt>
                <c:pt idx="1746">
                  <c:v>1.7999999999999998</c:v>
                </c:pt>
                <c:pt idx="1747">
                  <c:v>1.7999999999999998</c:v>
                </c:pt>
                <c:pt idx="1748">
                  <c:v>1.7999999999999998</c:v>
                </c:pt>
                <c:pt idx="1749">
                  <c:v>1.7999999999999998</c:v>
                </c:pt>
                <c:pt idx="1750">
                  <c:v>1.7999999999999998</c:v>
                </c:pt>
                <c:pt idx="1751">
                  <c:v>1.7999999999999998</c:v>
                </c:pt>
                <c:pt idx="1752">
                  <c:v>1.9</c:v>
                </c:pt>
                <c:pt idx="1753">
                  <c:v>1.9</c:v>
                </c:pt>
                <c:pt idx="1754">
                  <c:v>1.9</c:v>
                </c:pt>
                <c:pt idx="1755">
                  <c:v>1.9</c:v>
                </c:pt>
                <c:pt idx="1756">
                  <c:v>1.9</c:v>
                </c:pt>
                <c:pt idx="1757">
                  <c:v>1.9</c:v>
                </c:pt>
                <c:pt idx="1758">
                  <c:v>1.9</c:v>
                </c:pt>
                <c:pt idx="1759">
                  <c:v>1.9</c:v>
                </c:pt>
                <c:pt idx="1760">
                  <c:v>1.9</c:v>
                </c:pt>
                <c:pt idx="1761">
                  <c:v>1.9</c:v>
                </c:pt>
                <c:pt idx="1762">
                  <c:v>1.9</c:v>
                </c:pt>
                <c:pt idx="1763">
                  <c:v>1.9</c:v>
                </c:pt>
                <c:pt idx="1764">
                  <c:v>1.9</c:v>
                </c:pt>
                <c:pt idx="1765">
                  <c:v>1.9</c:v>
                </c:pt>
                <c:pt idx="1766">
                  <c:v>2</c:v>
                </c:pt>
                <c:pt idx="1767">
                  <c:v>2</c:v>
                </c:pt>
                <c:pt idx="1768">
                  <c:v>2</c:v>
                </c:pt>
                <c:pt idx="1769">
                  <c:v>2</c:v>
                </c:pt>
                <c:pt idx="1770">
                  <c:v>2</c:v>
                </c:pt>
                <c:pt idx="1771">
                  <c:v>2</c:v>
                </c:pt>
                <c:pt idx="1772">
                  <c:v>2</c:v>
                </c:pt>
                <c:pt idx="1773">
                  <c:v>2</c:v>
                </c:pt>
                <c:pt idx="1774">
                  <c:v>2</c:v>
                </c:pt>
                <c:pt idx="1775">
                  <c:v>2</c:v>
                </c:pt>
                <c:pt idx="1776">
                  <c:v>2</c:v>
                </c:pt>
                <c:pt idx="1777">
                  <c:v>2</c:v>
                </c:pt>
                <c:pt idx="1778">
                  <c:v>2</c:v>
                </c:pt>
                <c:pt idx="1779">
                  <c:v>2</c:v>
                </c:pt>
                <c:pt idx="1780">
                  <c:v>2</c:v>
                </c:pt>
                <c:pt idx="1781">
                  <c:v>2</c:v>
                </c:pt>
                <c:pt idx="1782">
                  <c:v>2</c:v>
                </c:pt>
                <c:pt idx="1783">
                  <c:v>2.1</c:v>
                </c:pt>
                <c:pt idx="1784">
                  <c:v>2.1</c:v>
                </c:pt>
                <c:pt idx="1785">
                  <c:v>2.1</c:v>
                </c:pt>
                <c:pt idx="1786">
                  <c:v>2.1</c:v>
                </c:pt>
                <c:pt idx="1787">
                  <c:v>2.1</c:v>
                </c:pt>
                <c:pt idx="1788">
                  <c:v>2.1</c:v>
                </c:pt>
                <c:pt idx="1789">
                  <c:v>2.1</c:v>
                </c:pt>
                <c:pt idx="1790">
                  <c:v>2.1</c:v>
                </c:pt>
                <c:pt idx="1791">
                  <c:v>2.1</c:v>
                </c:pt>
                <c:pt idx="1792">
                  <c:v>2.1</c:v>
                </c:pt>
                <c:pt idx="1793">
                  <c:v>2.1</c:v>
                </c:pt>
                <c:pt idx="1794">
                  <c:v>2.1</c:v>
                </c:pt>
                <c:pt idx="1795">
                  <c:v>2.1</c:v>
                </c:pt>
                <c:pt idx="1796">
                  <c:v>2.1</c:v>
                </c:pt>
                <c:pt idx="1797">
                  <c:v>2.1</c:v>
                </c:pt>
                <c:pt idx="1798">
                  <c:v>2.1</c:v>
                </c:pt>
                <c:pt idx="1799">
                  <c:v>2.1</c:v>
                </c:pt>
                <c:pt idx="1800">
                  <c:v>2.1</c:v>
                </c:pt>
                <c:pt idx="1801">
                  <c:v>2.1999999999999997</c:v>
                </c:pt>
                <c:pt idx="1802">
                  <c:v>2.1999999999999997</c:v>
                </c:pt>
                <c:pt idx="1803">
                  <c:v>2.1999999999999997</c:v>
                </c:pt>
                <c:pt idx="1804">
                  <c:v>2.1999999999999997</c:v>
                </c:pt>
                <c:pt idx="1805">
                  <c:v>2.1999999999999997</c:v>
                </c:pt>
                <c:pt idx="1806">
                  <c:v>2.1999999999999997</c:v>
                </c:pt>
                <c:pt idx="1807">
                  <c:v>2.1999999999999997</c:v>
                </c:pt>
                <c:pt idx="1808">
                  <c:v>2.1999999999999997</c:v>
                </c:pt>
                <c:pt idx="1809">
                  <c:v>2.1999999999999997</c:v>
                </c:pt>
                <c:pt idx="1810">
                  <c:v>2.1999999999999997</c:v>
                </c:pt>
                <c:pt idx="1811">
                  <c:v>2.1999999999999997</c:v>
                </c:pt>
                <c:pt idx="1812">
                  <c:v>2.1999999999999997</c:v>
                </c:pt>
                <c:pt idx="1813">
                  <c:v>2.1999999999999997</c:v>
                </c:pt>
                <c:pt idx="1814">
                  <c:v>2.1999999999999997</c:v>
                </c:pt>
                <c:pt idx="1815">
                  <c:v>2.1999999999999997</c:v>
                </c:pt>
                <c:pt idx="1816">
                  <c:v>2.1999999999999997</c:v>
                </c:pt>
                <c:pt idx="1817">
                  <c:v>2.1999999999999997</c:v>
                </c:pt>
                <c:pt idx="1818">
                  <c:v>2.1999999999999997</c:v>
                </c:pt>
                <c:pt idx="1819">
                  <c:v>2.2999999999999998</c:v>
                </c:pt>
                <c:pt idx="1820">
                  <c:v>2.2999999999999998</c:v>
                </c:pt>
                <c:pt idx="1821">
                  <c:v>2.2999999999999998</c:v>
                </c:pt>
                <c:pt idx="1822">
                  <c:v>2.2999999999999998</c:v>
                </c:pt>
                <c:pt idx="1823">
                  <c:v>2.2999999999999998</c:v>
                </c:pt>
                <c:pt idx="1824">
                  <c:v>2.2999999999999998</c:v>
                </c:pt>
                <c:pt idx="1825">
                  <c:v>2.2999999999999998</c:v>
                </c:pt>
                <c:pt idx="1826">
                  <c:v>2.2999999999999998</c:v>
                </c:pt>
                <c:pt idx="1827">
                  <c:v>2.2999999999999998</c:v>
                </c:pt>
                <c:pt idx="1828">
                  <c:v>2.2999999999999998</c:v>
                </c:pt>
                <c:pt idx="1829">
                  <c:v>2.2999999999999998</c:v>
                </c:pt>
                <c:pt idx="1830">
                  <c:v>2.2999999999999998</c:v>
                </c:pt>
                <c:pt idx="1831">
                  <c:v>2.2999999999999998</c:v>
                </c:pt>
                <c:pt idx="1832">
                  <c:v>2.2999999999999998</c:v>
                </c:pt>
                <c:pt idx="1833">
                  <c:v>2.2999999999999998</c:v>
                </c:pt>
                <c:pt idx="1834">
                  <c:v>2.2999999999999998</c:v>
                </c:pt>
                <c:pt idx="1835">
                  <c:v>2.2999999999999998</c:v>
                </c:pt>
                <c:pt idx="1836">
                  <c:v>2.2999999999999998</c:v>
                </c:pt>
                <c:pt idx="1837">
                  <c:v>2.4</c:v>
                </c:pt>
                <c:pt idx="1838">
                  <c:v>2.4</c:v>
                </c:pt>
                <c:pt idx="1839">
                  <c:v>2.4</c:v>
                </c:pt>
                <c:pt idx="1840">
                  <c:v>2.4</c:v>
                </c:pt>
                <c:pt idx="1841">
                  <c:v>2.4</c:v>
                </c:pt>
                <c:pt idx="1842">
                  <c:v>2.4</c:v>
                </c:pt>
                <c:pt idx="1843">
                  <c:v>2.4</c:v>
                </c:pt>
                <c:pt idx="1844">
                  <c:v>2.4</c:v>
                </c:pt>
                <c:pt idx="1845">
                  <c:v>2.4</c:v>
                </c:pt>
                <c:pt idx="1846">
                  <c:v>2.4</c:v>
                </c:pt>
                <c:pt idx="1847">
                  <c:v>2.4</c:v>
                </c:pt>
                <c:pt idx="1848">
                  <c:v>2.4</c:v>
                </c:pt>
                <c:pt idx="1849">
                  <c:v>2.4</c:v>
                </c:pt>
                <c:pt idx="1850">
                  <c:v>2.4</c:v>
                </c:pt>
                <c:pt idx="1851">
                  <c:v>2.4</c:v>
                </c:pt>
                <c:pt idx="1852">
                  <c:v>2.4</c:v>
                </c:pt>
                <c:pt idx="1853">
                  <c:v>2.5</c:v>
                </c:pt>
                <c:pt idx="1854">
                  <c:v>2.5</c:v>
                </c:pt>
                <c:pt idx="1855">
                  <c:v>2.5</c:v>
                </c:pt>
                <c:pt idx="1856">
                  <c:v>2.5</c:v>
                </c:pt>
                <c:pt idx="1857">
                  <c:v>2.5</c:v>
                </c:pt>
                <c:pt idx="1858">
                  <c:v>2.5</c:v>
                </c:pt>
                <c:pt idx="1859">
                  <c:v>2.5</c:v>
                </c:pt>
                <c:pt idx="1860">
                  <c:v>2.5</c:v>
                </c:pt>
                <c:pt idx="1861">
                  <c:v>2.5</c:v>
                </c:pt>
                <c:pt idx="1862">
                  <c:v>2.5</c:v>
                </c:pt>
                <c:pt idx="1863">
                  <c:v>2.5</c:v>
                </c:pt>
                <c:pt idx="1864">
                  <c:v>2.5</c:v>
                </c:pt>
                <c:pt idx="1865">
                  <c:v>2.5</c:v>
                </c:pt>
                <c:pt idx="1866">
                  <c:v>2.5</c:v>
                </c:pt>
                <c:pt idx="1867">
                  <c:v>2.6</c:v>
                </c:pt>
                <c:pt idx="1868">
                  <c:v>2.6</c:v>
                </c:pt>
                <c:pt idx="1869">
                  <c:v>2.6</c:v>
                </c:pt>
                <c:pt idx="1870">
                  <c:v>2.6</c:v>
                </c:pt>
                <c:pt idx="1871">
                  <c:v>2.6</c:v>
                </c:pt>
                <c:pt idx="1872">
                  <c:v>2.6</c:v>
                </c:pt>
                <c:pt idx="1873">
                  <c:v>2.6</c:v>
                </c:pt>
                <c:pt idx="1874">
                  <c:v>2.6</c:v>
                </c:pt>
                <c:pt idx="1875">
                  <c:v>2.6</c:v>
                </c:pt>
                <c:pt idx="1876">
                  <c:v>2.6</c:v>
                </c:pt>
                <c:pt idx="1877">
                  <c:v>2.6</c:v>
                </c:pt>
                <c:pt idx="1878">
                  <c:v>2.6</c:v>
                </c:pt>
                <c:pt idx="1879">
                  <c:v>2.6</c:v>
                </c:pt>
                <c:pt idx="1880">
                  <c:v>2.7</c:v>
                </c:pt>
                <c:pt idx="1881">
                  <c:v>2.7</c:v>
                </c:pt>
                <c:pt idx="1882">
                  <c:v>2.7</c:v>
                </c:pt>
                <c:pt idx="1883">
                  <c:v>2.7</c:v>
                </c:pt>
                <c:pt idx="1884">
                  <c:v>2.7</c:v>
                </c:pt>
                <c:pt idx="1885">
                  <c:v>2.7</c:v>
                </c:pt>
                <c:pt idx="1886">
                  <c:v>2.7</c:v>
                </c:pt>
                <c:pt idx="1887">
                  <c:v>2.7</c:v>
                </c:pt>
                <c:pt idx="1888">
                  <c:v>2.7</c:v>
                </c:pt>
                <c:pt idx="1889">
                  <c:v>2.7</c:v>
                </c:pt>
                <c:pt idx="1890">
                  <c:v>2.7</c:v>
                </c:pt>
                <c:pt idx="1891">
                  <c:v>2.7</c:v>
                </c:pt>
                <c:pt idx="1892">
                  <c:v>2.7</c:v>
                </c:pt>
                <c:pt idx="1893">
                  <c:v>2.7</c:v>
                </c:pt>
                <c:pt idx="1894">
                  <c:v>2.8000000000000003</c:v>
                </c:pt>
                <c:pt idx="1895">
                  <c:v>2.8000000000000003</c:v>
                </c:pt>
                <c:pt idx="1896">
                  <c:v>2.8000000000000003</c:v>
                </c:pt>
                <c:pt idx="1897">
                  <c:v>2.8000000000000003</c:v>
                </c:pt>
                <c:pt idx="1898">
                  <c:v>2.8000000000000003</c:v>
                </c:pt>
                <c:pt idx="1899">
                  <c:v>2.8000000000000003</c:v>
                </c:pt>
                <c:pt idx="1900">
                  <c:v>2.8000000000000003</c:v>
                </c:pt>
                <c:pt idx="1901">
                  <c:v>2.8000000000000003</c:v>
                </c:pt>
                <c:pt idx="1902">
                  <c:v>2.8000000000000003</c:v>
                </c:pt>
                <c:pt idx="1903">
                  <c:v>2.8000000000000003</c:v>
                </c:pt>
                <c:pt idx="1904">
                  <c:v>2.8000000000000003</c:v>
                </c:pt>
                <c:pt idx="1905">
                  <c:v>2.8000000000000003</c:v>
                </c:pt>
                <c:pt idx="1906">
                  <c:v>2.8000000000000003</c:v>
                </c:pt>
                <c:pt idx="1907">
                  <c:v>2.9000000000000004</c:v>
                </c:pt>
                <c:pt idx="1908">
                  <c:v>2.9000000000000004</c:v>
                </c:pt>
                <c:pt idx="1909">
                  <c:v>2.9000000000000004</c:v>
                </c:pt>
                <c:pt idx="1910">
                  <c:v>2.9000000000000004</c:v>
                </c:pt>
                <c:pt idx="1911">
                  <c:v>2.9000000000000004</c:v>
                </c:pt>
                <c:pt idx="1912">
                  <c:v>2.9000000000000004</c:v>
                </c:pt>
                <c:pt idx="1913">
                  <c:v>2.9000000000000004</c:v>
                </c:pt>
                <c:pt idx="1914">
                  <c:v>2.9000000000000004</c:v>
                </c:pt>
                <c:pt idx="1915">
                  <c:v>2.9000000000000004</c:v>
                </c:pt>
                <c:pt idx="1916">
                  <c:v>2.9000000000000004</c:v>
                </c:pt>
                <c:pt idx="1917">
                  <c:v>2.9000000000000004</c:v>
                </c:pt>
                <c:pt idx="1918">
                  <c:v>2.9000000000000004</c:v>
                </c:pt>
                <c:pt idx="1919">
                  <c:v>2.9000000000000004</c:v>
                </c:pt>
                <c:pt idx="1920">
                  <c:v>2.9000000000000004</c:v>
                </c:pt>
                <c:pt idx="1921">
                  <c:v>3</c:v>
                </c:pt>
                <c:pt idx="1922">
                  <c:v>3</c:v>
                </c:pt>
                <c:pt idx="1923">
                  <c:v>3</c:v>
                </c:pt>
                <c:pt idx="1924">
                  <c:v>3</c:v>
                </c:pt>
                <c:pt idx="1925">
                  <c:v>3</c:v>
                </c:pt>
                <c:pt idx="1926">
                  <c:v>3</c:v>
                </c:pt>
                <c:pt idx="1927">
                  <c:v>3</c:v>
                </c:pt>
                <c:pt idx="1928">
                  <c:v>3</c:v>
                </c:pt>
                <c:pt idx="1929">
                  <c:v>3</c:v>
                </c:pt>
                <c:pt idx="1930">
                  <c:v>3</c:v>
                </c:pt>
                <c:pt idx="1931">
                  <c:v>3</c:v>
                </c:pt>
                <c:pt idx="1932">
                  <c:v>3</c:v>
                </c:pt>
                <c:pt idx="1933">
                  <c:v>3.1</c:v>
                </c:pt>
                <c:pt idx="1934">
                  <c:v>3.1</c:v>
                </c:pt>
                <c:pt idx="1935">
                  <c:v>3.1</c:v>
                </c:pt>
                <c:pt idx="1936">
                  <c:v>3.1</c:v>
                </c:pt>
                <c:pt idx="1937">
                  <c:v>3.1</c:v>
                </c:pt>
                <c:pt idx="1938">
                  <c:v>3.1</c:v>
                </c:pt>
                <c:pt idx="1939">
                  <c:v>3.1</c:v>
                </c:pt>
                <c:pt idx="1940">
                  <c:v>3.1</c:v>
                </c:pt>
                <c:pt idx="1941">
                  <c:v>3.1</c:v>
                </c:pt>
                <c:pt idx="1942">
                  <c:v>3.2</c:v>
                </c:pt>
                <c:pt idx="1943">
                  <c:v>3.2</c:v>
                </c:pt>
                <c:pt idx="1944">
                  <c:v>3.2</c:v>
                </c:pt>
                <c:pt idx="1945">
                  <c:v>3.2</c:v>
                </c:pt>
                <c:pt idx="1946">
                  <c:v>3.2</c:v>
                </c:pt>
                <c:pt idx="1947">
                  <c:v>3.2</c:v>
                </c:pt>
                <c:pt idx="1948">
                  <c:v>3.2</c:v>
                </c:pt>
                <c:pt idx="1949">
                  <c:v>3.2</c:v>
                </c:pt>
                <c:pt idx="1950">
                  <c:v>3.2</c:v>
                </c:pt>
                <c:pt idx="1951">
                  <c:v>3.3000000000000003</c:v>
                </c:pt>
                <c:pt idx="1952">
                  <c:v>3.3000000000000003</c:v>
                </c:pt>
                <c:pt idx="1953">
                  <c:v>3.3000000000000003</c:v>
                </c:pt>
                <c:pt idx="1954">
                  <c:v>3.3000000000000003</c:v>
                </c:pt>
                <c:pt idx="1955">
                  <c:v>3.3000000000000003</c:v>
                </c:pt>
                <c:pt idx="1956">
                  <c:v>3.3000000000000003</c:v>
                </c:pt>
                <c:pt idx="1957">
                  <c:v>3.3000000000000003</c:v>
                </c:pt>
                <c:pt idx="1958">
                  <c:v>3.3000000000000003</c:v>
                </c:pt>
                <c:pt idx="1959">
                  <c:v>3.3000000000000003</c:v>
                </c:pt>
                <c:pt idx="1960">
                  <c:v>3.3000000000000003</c:v>
                </c:pt>
                <c:pt idx="1961">
                  <c:v>3.4000000000000004</c:v>
                </c:pt>
                <c:pt idx="1962">
                  <c:v>3.4000000000000004</c:v>
                </c:pt>
                <c:pt idx="1963">
                  <c:v>3.4000000000000004</c:v>
                </c:pt>
                <c:pt idx="1964">
                  <c:v>3.4000000000000004</c:v>
                </c:pt>
                <c:pt idx="1965">
                  <c:v>3.4000000000000004</c:v>
                </c:pt>
                <c:pt idx="1966">
                  <c:v>3.4000000000000004</c:v>
                </c:pt>
                <c:pt idx="1967">
                  <c:v>3.4000000000000004</c:v>
                </c:pt>
                <c:pt idx="1968">
                  <c:v>3.4000000000000004</c:v>
                </c:pt>
                <c:pt idx="1969">
                  <c:v>3.4000000000000004</c:v>
                </c:pt>
                <c:pt idx="1970">
                  <c:v>3.5000000000000004</c:v>
                </c:pt>
                <c:pt idx="1971">
                  <c:v>3.5000000000000004</c:v>
                </c:pt>
                <c:pt idx="1972">
                  <c:v>3.5000000000000004</c:v>
                </c:pt>
                <c:pt idx="1973">
                  <c:v>3.5000000000000004</c:v>
                </c:pt>
                <c:pt idx="1974">
                  <c:v>3.5000000000000004</c:v>
                </c:pt>
                <c:pt idx="1975">
                  <c:v>3.5000000000000004</c:v>
                </c:pt>
                <c:pt idx="1976">
                  <c:v>3.5000000000000004</c:v>
                </c:pt>
                <c:pt idx="1977">
                  <c:v>3.5000000000000004</c:v>
                </c:pt>
                <c:pt idx="1978">
                  <c:v>3.5000000000000004</c:v>
                </c:pt>
                <c:pt idx="1979">
                  <c:v>3.5999999999999996</c:v>
                </c:pt>
                <c:pt idx="1980">
                  <c:v>3.5999999999999996</c:v>
                </c:pt>
                <c:pt idx="1981">
                  <c:v>3.5999999999999996</c:v>
                </c:pt>
                <c:pt idx="1982">
                  <c:v>3.5999999999999996</c:v>
                </c:pt>
                <c:pt idx="1983">
                  <c:v>3.5999999999999996</c:v>
                </c:pt>
                <c:pt idx="1984">
                  <c:v>3.5999999999999996</c:v>
                </c:pt>
                <c:pt idx="1985">
                  <c:v>3.5999999999999996</c:v>
                </c:pt>
                <c:pt idx="1986">
                  <c:v>3.5999999999999996</c:v>
                </c:pt>
                <c:pt idx="1987">
                  <c:v>3.5999999999999996</c:v>
                </c:pt>
                <c:pt idx="1988">
                  <c:v>3.6999999999999997</c:v>
                </c:pt>
                <c:pt idx="1989">
                  <c:v>3.6999999999999997</c:v>
                </c:pt>
                <c:pt idx="1990">
                  <c:v>3.6999999999999997</c:v>
                </c:pt>
                <c:pt idx="1991">
                  <c:v>3.6999999999999997</c:v>
                </c:pt>
                <c:pt idx="1992">
                  <c:v>3.6999999999999997</c:v>
                </c:pt>
                <c:pt idx="1993">
                  <c:v>3.6999999999999997</c:v>
                </c:pt>
                <c:pt idx="1994">
                  <c:v>3.6999999999999997</c:v>
                </c:pt>
                <c:pt idx="1995">
                  <c:v>3.6999999999999997</c:v>
                </c:pt>
                <c:pt idx="1996">
                  <c:v>3.6999999999999997</c:v>
                </c:pt>
                <c:pt idx="1997">
                  <c:v>3.6999999999999997</c:v>
                </c:pt>
                <c:pt idx="1998">
                  <c:v>3.8</c:v>
                </c:pt>
                <c:pt idx="1999">
                  <c:v>3.8</c:v>
                </c:pt>
                <c:pt idx="2000">
                  <c:v>3.8</c:v>
                </c:pt>
                <c:pt idx="2001">
                  <c:v>3.8</c:v>
                </c:pt>
                <c:pt idx="2002">
                  <c:v>3.8</c:v>
                </c:pt>
                <c:pt idx="2003">
                  <c:v>3.8</c:v>
                </c:pt>
                <c:pt idx="2004">
                  <c:v>3.8</c:v>
                </c:pt>
                <c:pt idx="2005">
                  <c:v>3.8</c:v>
                </c:pt>
                <c:pt idx="2006">
                  <c:v>3.8</c:v>
                </c:pt>
                <c:pt idx="2007">
                  <c:v>3.9</c:v>
                </c:pt>
                <c:pt idx="2008">
                  <c:v>3.9</c:v>
                </c:pt>
                <c:pt idx="2009">
                  <c:v>3.9</c:v>
                </c:pt>
                <c:pt idx="2010">
                  <c:v>3.9</c:v>
                </c:pt>
                <c:pt idx="2011">
                  <c:v>3.9</c:v>
                </c:pt>
                <c:pt idx="2012">
                  <c:v>3.9</c:v>
                </c:pt>
                <c:pt idx="2013">
                  <c:v>3.9</c:v>
                </c:pt>
                <c:pt idx="2014">
                  <c:v>3.9</c:v>
                </c:pt>
                <c:pt idx="2015">
                  <c:v>4</c:v>
                </c:pt>
                <c:pt idx="2016">
                  <c:v>4</c:v>
                </c:pt>
                <c:pt idx="2017">
                  <c:v>4</c:v>
                </c:pt>
                <c:pt idx="2018">
                  <c:v>4</c:v>
                </c:pt>
                <c:pt idx="2019">
                  <c:v>4</c:v>
                </c:pt>
                <c:pt idx="2020">
                  <c:v>4</c:v>
                </c:pt>
                <c:pt idx="2021">
                  <c:v>4</c:v>
                </c:pt>
                <c:pt idx="2022">
                  <c:v>4</c:v>
                </c:pt>
                <c:pt idx="2023">
                  <c:v>4.1000000000000005</c:v>
                </c:pt>
                <c:pt idx="2024">
                  <c:v>4.1000000000000005</c:v>
                </c:pt>
                <c:pt idx="2025">
                  <c:v>4.1000000000000005</c:v>
                </c:pt>
                <c:pt idx="2026">
                  <c:v>4.1000000000000005</c:v>
                </c:pt>
                <c:pt idx="2027">
                  <c:v>4.1000000000000005</c:v>
                </c:pt>
                <c:pt idx="2028">
                  <c:v>4.1000000000000005</c:v>
                </c:pt>
                <c:pt idx="2029">
                  <c:v>4.1000000000000005</c:v>
                </c:pt>
                <c:pt idx="2030">
                  <c:v>4.1000000000000005</c:v>
                </c:pt>
                <c:pt idx="2031">
                  <c:v>4.2</c:v>
                </c:pt>
                <c:pt idx="2032">
                  <c:v>4.2</c:v>
                </c:pt>
                <c:pt idx="2033">
                  <c:v>4.2</c:v>
                </c:pt>
                <c:pt idx="2034">
                  <c:v>4.2</c:v>
                </c:pt>
                <c:pt idx="2035">
                  <c:v>4.2</c:v>
                </c:pt>
                <c:pt idx="2036">
                  <c:v>4.2</c:v>
                </c:pt>
                <c:pt idx="2037">
                  <c:v>4.2</c:v>
                </c:pt>
                <c:pt idx="2038">
                  <c:v>4.3</c:v>
                </c:pt>
                <c:pt idx="2039">
                  <c:v>4.3</c:v>
                </c:pt>
                <c:pt idx="2040">
                  <c:v>4.3</c:v>
                </c:pt>
                <c:pt idx="2041">
                  <c:v>4.3</c:v>
                </c:pt>
                <c:pt idx="2042">
                  <c:v>4.3</c:v>
                </c:pt>
                <c:pt idx="2043">
                  <c:v>4.3</c:v>
                </c:pt>
                <c:pt idx="2044">
                  <c:v>4.3</c:v>
                </c:pt>
                <c:pt idx="2045">
                  <c:v>4.3</c:v>
                </c:pt>
                <c:pt idx="2046">
                  <c:v>4.3999999999999995</c:v>
                </c:pt>
                <c:pt idx="2047">
                  <c:v>4.3999999999999995</c:v>
                </c:pt>
                <c:pt idx="2048">
                  <c:v>4.3999999999999995</c:v>
                </c:pt>
                <c:pt idx="2049">
                  <c:v>4.3999999999999995</c:v>
                </c:pt>
                <c:pt idx="2050">
                  <c:v>4.3999999999999995</c:v>
                </c:pt>
                <c:pt idx="2051">
                  <c:v>4.3999999999999995</c:v>
                </c:pt>
                <c:pt idx="2052">
                  <c:v>4.3999999999999995</c:v>
                </c:pt>
                <c:pt idx="2053">
                  <c:v>4.3999999999999995</c:v>
                </c:pt>
                <c:pt idx="2054">
                  <c:v>4.5</c:v>
                </c:pt>
                <c:pt idx="2055">
                  <c:v>4.5</c:v>
                </c:pt>
                <c:pt idx="2056">
                  <c:v>4.5</c:v>
                </c:pt>
                <c:pt idx="2057">
                  <c:v>4.5</c:v>
                </c:pt>
                <c:pt idx="2058">
                  <c:v>4.5</c:v>
                </c:pt>
                <c:pt idx="2059">
                  <c:v>4.5</c:v>
                </c:pt>
                <c:pt idx="2060">
                  <c:v>4.5</c:v>
                </c:pt>
                <c:pt idx="2061">
                  <c:v>4.5</c:v>
                </c:pt>
                <c:pt idx="2062">
                  <c:v>4.5999999999999996</c:v>
                </c:pt>
                <c:pt idx="2063">
                  <c:v>4.5999999999999996</c:v>
                </c:pt>
                <c:pt idx="2064">
                  <c:v>4.5999999999999996</c:v>
                </c:pt>
                <c:pt idx="2065">
                  <c:v>4.5999999999999996</c:v>
                </c:pt>
                <c:pt idx="2066">
                  <c:v>4.5999999999999996</c:v>
                </c:pt>
                <c:pt idx="2067">
                  <c:v>4.5999999999999996</c:v>
                </c:pt>
                <c:pt idx="2068">
                  <c:v>4.5999999999999996</c:v>
                </c:pt>
                <c:pt idx="2069">
                  <c:v>4.5999999999999996</c:v>
                </c:pt>
                <c:pt idx="2070">
                  <c:v>4.7</c:v>
                </c:pt>
                <c:pt idx="2071">
                  <c:v>4.7</c:v>
                </c:pt>
                <c:pt idx="2072">
                  <c:v>4.7</c:v>
                </c:pt>
                <c:pt idx="2073">
                  <c:v>4.7</c:v>
                </c:pt>
                <c:pt idx="2074">
                  <c:v>4.7</c:v>
                </c:pt>
                <c:pt idx="2075">
                  <c:v>4.7</c:v>
                </c:pt>
                <c:pt idx="2076">
                  <c:v>4.7</c:v>
                </c:pt>
                <c:pt idx="2077">
                  <c:v>4.8</c:v>
                </c:pt>
                <c:pt idx="2078">
                  <c:v>4.8</c:v>
                </c:pt>
                <c:pt idx="2079">
                  <c:v>4.8</c:v>
                </c:pt>
                <c:pt idx="2080">
                  <c:v>4.8</c:v>
                </c:pt>
                <c:pt idx="2081">
                  <c:v>4.8</c:v>
                </c:pt>
                <c:pt idx="2082">
                  <c:v>4.8</c:v>
                </c:pt>
                <c:pt idx="2083">
                  <c:v>4.8</c:v>
                </c:pt>
                <c:pt idx="2084">
                  <c:v>4.8</c:v>
                </c:pt>
                <c:pt idx="2085">
                  <c:v>4.9000000000000004</c:v>
                </c:pt>
                <c:pt idx="2086">
                  <c:v>4.9000000000000004</c:v>
                </c:pt>
                <c:pt idx="2087">
                  <c:v>4.9000000000000004</c:v>
                </c:pt>
                <c:pt idx="2088">
                  <c:v>4.9000000000000004</c:v>
                </c:pt>
                <c:pt idx="2089">
                  <c:v>4.9000000000000004</c:v>
                </c:pt>
                <c:pt idx="2090">
                  <c:v>4.9000000000000004</c:v>
                </c:pt>
                <c:pt idx="2091">
                  <c:v>5</c:v>
                </c:pt>
                <c:pt idx="2092">
                  <c:v>5</c:v>
                </c:pt>
                <c:pt idx="2093">
                  <c:v>5</c:v>
                </c:pt>
                <c:pt idx="2094">
                  <c:v>5</c:v>
                </c:pt>
                <c:pt idx="2095">
                  <c:v>5.0999999999999996</c:v>
                </c:pt>
                <c:pt idx="2096">
                  <c:v>5.0999999999999996</c:v>
                </c:pt>
                <c:pt idx="2097">
                  <c:v>5.0999999999999996</c:v>
                </c:pt>
                <c:pt idx="2098">
                  <c:v>5.2</c:v>
                </c:pt>
                <c:pt idx="2099">
                  <c:v>5.2</c:v>
                </c:pt>
                <c:pt idx="2100">
                  <c:v>5.2</c:v>
                </c:pt>
                <c:pt idx="2101">
                  <c:v>5.2</c:v>
                </c:pt>
                <c:pt idx="2102">
                  <c:v>5.3</c:v>
                </c:pt>
                <c:pt idx="2103">
                  <c:v>5.3</c:v>
                </c:pt>
                <c:pt idx="2104">
                  <c:v>5.3</c:v>
                </c:pt>
                <c:pt idx="2105">
                  <c:v>5.3</c:v>
                </c:pt>
                <c:pt idx="2106">
                  <c:v>5.4</c:v>
                </c:pt>
                <c:pt idx="2107">
                  <c:v>5.4</c:v>
                </c:pt>
                <c:pt idx="2108">
                  <c:v>5.4</c:v>
                </c:pt>
                <c:pt idx="2109">
                  <c:v>5.4</c:v>
                </c:pt>
                <c:pt idx="2110">
                  <c:v>5.5</c:v>
                </c:pt>
                <c:pt idx="2111">
                  <c:v>5.5</c:v>
                </c:pt>
                <c:pt idx="2112">
                  <c:v>5.5</c:v>
                </c:pt>
                <c:pt idx="2113">
                  <c:v>5.5</c:v>
                </c:pt>
                <c:pt idx="2114">
                  <c:v>5.6000000000000005</c:v>
                </c:pt>
                <c:pt idx="2115">
                  <c:v>5.6000000000000005</c:v>
                </c:pt>
                <c:pt idx="2116">
                  <c:v>5.6000000000000005</c:v>
                </c:pt>
                <c:pt idx="2117">
                  <c:v>5.7</c:v>
                </c:pt>
                <c:pt idx="2118">
                  <c:v>5.7</c:v>
                </c:pt>
                <c:pt idx="2119">
                  <c:v>5.7</c:v>
                </c:pt>
                <c:pt idx="2120">
                  <c:v>5.7</c:v>
                </c:pt>
                <c:pt idx="2121">
                  <c:v>5.8000000000000007</c:v>
                </c:pt>
                <c:pt idx="2122">
                  <c:v>5.8000000000000007</c:v>
                </c:pt>
                <c:pt idx="2123">
                  <c:v>5.8000000000000007</c:v>
                </c:pt>
                <c:pt idx="2124">
                  <c:v>5.8000000000000007</c:v>
                </c:pt>
                <c:pt idx="2125">
                  <c:v>5.8999999999999995</c:v>
                </c:pt>
                <c:pt idx="2126">
                  <c:v>5.8999999999999995</c:v>
                </c:pt>
                <c:pt idx="2127">
                  <c:v>5.8999999999999995</c:v>
                </c:pt>
                <c:pt idx="2128">
                  <c:v>5.8999999999999995</c:v>
                </c:pt>
                <c:pt idx="2129">
                  <c:v>6</c:v>
                </c:pt>
                <c:pt idx="2130">
                  <c:v>6</c:v>
                </c:pt>
                <c:pt idx="2131">
                  <c:v>6.1</c:v>
                </c:pt>
                <c:pt idx="2132">
                  <c:v>6.2</c:v>
                </c:pt>
                <c:pt idx="2133">
                  <c:v>6.2</c:v>
                </c:pt>
                <c:pt idx="2134">
                  <c:v>6.3</c:v>
                </c:pt>
                <c:pt idx="2135">
                  <c:v>6.3</c:v>
                </c:pt>
                <c:pt idx="2136">
                  <c:v>6.4</c:v>
                </c:pt>
                <c:pt idx="2137">
                  <c:v>6.4</c:v>
                </c:pt>
                <c:pt idx="2138">
                  <c:v>6.5</c:v>
                </c:pt>
                <c:pt idx="2139">
                  <c:v>6.6000000000000005</c:v>
                </c:pt>
                <c:pt idx="2140">
                  <c:v>6.6000000000000005</c:v>
                </c:pt>
                <c:pt idx="2141">
                  <c:v>6.7</c:v>
                </c:pt>
                <c:pt idx="2142">
                  <c:v>6.7</c:v>
                </c:pt>
                <c:pt idx="2143">
                  <c:v>6.8000000000000007</c:v>
                </c:pt>
                <c:pt idx="2144">
                  <c:v>6.8000000000000007</c:v>
                </c:pt>
                <c:pt idx="2145">
                  <c:v>6.9</c:v>
                </c:pt>
                <c:pt idx="2146">
                  <c:v>7.0000000000000009</c:v>
                </c:pt>
                <c:pt idx="2147">
                  <c:v>7.0000000000000009</c:v>
                </c:pt>
                <c:pt idx="2148">
                  <c:v>7.1</c:v>
                </c:pt>
                <c:pt idx="2149">
                  <c:v>7.1999999999999993</c:v>
                </c:pt>
                <c:pt idx="2150">
                  <c:v>7.3</c:v>
                </c:pt>
                <c:pt idx="2151">
                  <c:v>7.5</c:v>
                </c:pt>
                <c:pt idx="2152">
                  <c:v>7.7</c:v>
                </c:pt>
                <c:pt idx="2153">
                  <c:v>7.8</c:v>
                </c:pt>
                <c:pt idx="2154">
                  <c:v>8</c:v>
                </c:pt>
                <c:pt idx="2155">
                  <c:v>8.1</c:v>
                </c:pt>
                <c:pt idx="2156">
                  <c:v>8.3000000000000007</c:v>
                </c:pt>
                <c:pt idx="2157">
                  <c:v>8.4</c:v>
                </c:pt>
                <c:pt idx="2158">
                  <c:v>8.6</c:v>
                </c:pt>
                <c:pt idx="2159">
                  <c:v>8.7999999999999989</c:v>
                </c:pt>
                <c:pt idx="2160">
                  <c:v>8.9</c:v>
                </c:pt>
                <c:pt idx="2161">
                  <c:v>9.1</c:v>
                </c:pt>
                <c:pt idx="2162">
                  <c:v>9.1999999999999993</c:v>
                </c:pt>
                <c:pt idx="2163">
                  <c:v>9.4</c:v>
                </c:pt>
                <c:pt idx="2164">
                  <c:v>9.5</c:v>
                </c:pt>
                <c:pt idx="2165">
                  <c:v>9.7000000000000011</c:v>
                </c:pt>
                <c:pt idx="2166">
                  <c:v>9.9</c:v>
                </c:pt>
                <c:pt idx="2167">
                  <c:v>10</c:v>
                </c:pt>
                <c:pt idx="2168">
                  <c:v>10.199999999999999</c:v>
                </c:pt>
                <c:pt idx="2169">
                  <c:v>10.6</c:v>
                </c:pt>
                <c:pt idx="2170">
                  <c:v>11.3</c:v>
                </c:pt>
                <c:pt idx="2171">
                  <c:v>11.899999999999999</c:v>
                </c:pt>
                <c:pt idx="2172">
                  <c:v>12.5</c:v>
                </c:pt>
                <c:pt idx="2173">
                  <c:v>13.200000000000001</c:v>
                </c:pt>
                <c:pt idx="2174">
                  <c:v>13.8</c:v>
                </c:pt>
                <c:pt idx="2175">
                  <c:v>14.499999999999998</c:v>
                </c:pt>
                <c:pt idx="2176">
                  <c:v>15.1</c:v>
                </c:pt>
                <c:pt idx="2177">
                  <c:v>15.8</c:v>
                </c:pt>
                <c:pt idx="2178">
                  <c:v>16.400000000000002</c:v>
                </c:pt>
                <c:pt idx="2179">
                  <c:v>17.100000000000001</c:v>
                </c:pt>
                <c:pt idx="2180">
                  <c:v>17.7</c:v>
                </c:pt>
                <c:pt idx="2181">
                  <c:v>18.3</c:v>
                </c:pt>
                <c:pt idx="2182">
                  <c:v>19</c:v>
                </c:pt>
                <c:pt idx="2183">
                  <c:v>19.600000000000001</c:v>
                </c:pt>
                <c:pt idx="2184">
                  <c:v>20.3</c:v>
                </c:pt>
                <c:pt idx="2185">
                  <c:v>20.9</c:v>
                </c:pt>
                <c:pt idx="2186">
                  <c:v>21.6</c:v>
                </c:pt>
                <c:pt idx="2187">
                  <c:v>22.2</c:v>
                </c:pt>
                <c:pt idx="2188">
                  <c:v>22.900000000000002</c:v>
                </c:pt>
                <c:pt idx="2189">
                  <c:v>23.599999999999998</c:v>
                </c:pt>
                <c:pt idx="2190">
                  <c:v>24.4</c:v>
                </c:pt>
                <c:pt idx="2191">
                  <c:v>25.3</c:v>
                </c:pt>
                <c:pt idx="2192">
                  <c:v>26.1</c:v>
                </c:pt>
                <c:pt idx="2193">
                  <c:v>26.900000000000002</c:v>
                </c:pt>
                <c:pt idx="2194">
                  <c:v>27.800000000000004</c:v>
                </c:pt>
                <c:pt idx="2195">
                  <c:v>28.599999999999998</c:v>
                </c:pt>
                <c:pt idx="2196">
                  <c:v>29.4</c:v>
                </c:pt>
                <c:pt idx="2197">
                  <c:v>30.2</c:v>
                </c:pt>
                <c:pt idx="2198">
                  <c:v>31.1</c:v>
                </c:pt>
                <c:pt idx="2199">
                  <c:v>31.900000000000002</c:v>
                </c:pt>
                <c:pt idx="2200">
                  <c:v>32.700000000000003</c:v>
                </c:pt>
                <c:pt idx="2201">
                  <c:v>33.6</c:v>
                </c:pt>
                <c:pt idx="2202">
                  <c:v>34.4</c:v>
                </c:pt>
                <c:pt idx="2203">
                  <c:v>35.199999999999996</c:v>
                </c:pt>
                <c:pt idx="2204">
                  <c:v>36.1</c:v>
                </c:pt>
                <c:pt idx="2205">
                  <c:v>36.9</c:v>
                </c:pt>
                <c:pt idx="2206">
                  <c:v>37.700000000000003</c:v>
                </c:pt>
                <c:pt idx="2207">
                  <c:v>38.6</c:v>
                </c:pt>
                <c:pt idx="2208">
                  <c:v>39.4</c:v>
                </c:pt>
                <c:pt idx="2209">
                  <c:v>39.900000000000006</c:v>
                </c:pt>
                <c:pt idx="2210">
                  <c:v>40.200000000000003</c:v>
                </c:pt>
                <c:pt idx="2211">
                  <c:v>40.5</c:v>
                </c:pt>
                <c:pt idx="2212">
                  <c:v>40.9</c:v>
                </c:pt>
                <c:pt idx="2213">
                  <c:v>41.199999999999996</c:v>
                </c:pt>
                <c:pt idx="2214">
                  <c:v>41.5</c:v>
                </c:pt>
                <c:pt idx="2215">
                  <c:v>41.8</c:v>
                </c:pt>
                <c:pt idx="2216">
                  <c:v>42.1</c:v>
                </c:pt>
                <c:pt idx="2217">
                  <c:v>42.4</c:v>
                </c:pt>
                <c:pt idx="2218">
                  <c:v>42.699999999999996</c:v>
                </c:pt>
                <c:pt idx="2219">
                  <c:v>43</c:v>
                </c:pt>
                <c:pt idx="2220">
                  <c:v>43.3</c:v>
                </c:pt>
                <c:pt idx="2221">
                  <c:v>43.6</c:v>
                </c:pt>
                <c:pt idx="2222">
                  <c:v>43.9</c:v>
                </c:pt>
                <c:pt idx="2223">
                  <c:v>44.3</c:v>
                </c:pt>
                <c:pt idx="2224">
                  <c:v>44.6</c:v>
                </c:pt>
                <c:pt idx="2225">
                  <c:v>44.9</c:v>
                </c:pt>
                <c:pt idx="2226">
                  <c:v>45.2</c:v>
                </c:pt>
                <c:pt idx="2227">
                  <c:v>45.5</c:v>
                </c:pt>
                <c:pt idx="2228">
                  <c:v>45.800000000000004</c:v>
                </c:pt>
                <c:pt idx="2229">
                  <c:v>46</c:v>
                </c:pt>
                <c:pt idx="2230">
                  <c:v>46.1</c:v>
                </c:pt>
                <c:pt idx="2231">
                  <c:v>46.2</c:v>
                </c:pt>
                <c:pt idx="2232">
                  <c:v>46.300000000000004</c:v>
                </c:pt>
                <c:pt idx="2233">
                  <c:v>46.400000000000006</c:v>
                </c:pt>
                <c:pt idx="2234">
                  <c:v>46.5</c:v>
                </c:pt>
                <c:pt idx="2235">
                  <c:v>46.6</c:v>
                </c:pt>
                <c:pt idx="2236">
                  <c:v>46.7</c:v>
                </c:pt>
                <c:pt idx="2237">
                  <c:v>46.800000000000004</c:v>
                </c:pt>
                <c:pt idx="2238">
                  <c:v>46.9</c:v>
                </c:pt>
                <c:pt idx="2239">
                  <c:v>47</c:v>
                </c:pt>
                <c:pt idx="2240">
                  <c:v>47</c:v>
                </c:pt>
                <c:pt idx="2241">
                  <c:v>47.099999999999994</c:v>
                </c:pt>
                <c:pt idx="2242">
                  <c:v>47.199999999999996</c:v>
                </c:pt>
                <c:pt idx="2243">
                  <c:v>47.3</c:v>
                </c:pt>
                <c:pt idx="2244">
                  <c:v>47.4</c:v>
                </c:pt>
                <c:pt idx="2245">
                  <c:v>47.5</c:v>
                </c:pt>
                <c:pt idx="2246">
                  <c:v>47.599999999999994</c:v>
                </c:pt>
                <c:pt idx="2247">
                  <c:v>47.699999999999996</c:v>
                </c:pt>
                <c:pt idx="2248">
                  <c:v>47.8</c:v>
                </c:pt>
                <c:pt idx="2249">
                  <c:v>47.9</c:v>
                </c:pt>
                <c:pt idx="2250">
                  <c:v>47.9</c:v>
                </c:pt>
                <c:pt idx="2251">
                  <c:v>48</c:v>
                </c:pt>
                <c:pt idx="2252">
                  <c:v>48</c:v>
                </c:pt>
                <c:pt idx="2253">
                  <c:v>48.1</c:v>
                </c:pt>
                <c:pt idx="2254">
                  <c:v>48.1</c:v>
                </c:pt>
                <c:pt idx="2255">
                  <c:v>48.199999999999996</c:v>
                </c:pt>
                <c:pt idx="2256">
                  <c:v>48.199999999999996</c:v>
                </c:pt>
                <c:pt idx="2257">
                  <c:v>48.3</c:v>
                </c:pt>
                <c:pt idx="2258">
                  <c:v>48.3</c:v>
                </c:pt>
                <c:pt idx="2259">
                  <c:v>48.4</c:v>
                </c:pt>
                <c:pt idx="2260">
                  <c:v>48.4</c:v>
                </c:pt>
                <c:pt idx="2261">
                  <c:v>48.5</c:v>
                </c:pt>
                <c:pt idx="2262">
                  <c:v>48.5</c:v>
                </c:pt>
                <c:pt idx="2263">
                  <c:v>48.6</c:v>
                </c:pt>
                <c:pt idx="2264">
                  <c:v>48.6</c:v>
                </c:pt>
                <c:pt idx="2265">
                  <c:v>48.699999999999996</c:v>
                </c:pt>
                <c:pt idx="2266">
                  <c:v>48.699999999999996</c:v>
                </c:pt>
                <c:pt idx="2267">
                  <c:v>48.8</c:v>
                </c:pt>
                <c:pt idx="2268">
                  <c:v>48.8</c:v>
                </c:pt>
                <c:pt idx="2269">
                  <c:v>48.9</c:v>
                </c:pt>
                <c:pt idx="2270">
                  <c:v>48.9</c:v>
                </c:pt>
                <c:pt idx="2271">
                  <c:v>48.9</c:v>
                </c:pt>
                <c:pt idx="2272">
                  <c:v>49</c:v>
                </c:pt>
                <c:pt idx="2273">
                  <c:v>49</c:v>
                </c:pt>
                <c:pt idx="2274">
                  <c:v>49</c:v>
                </c:pt>
                <c:pt idx="2275">
                  <c:v>49.1</c:v>
                </c:pt>
                <c:pt idx="2276">
                  <c:v>49.1</c:v>
                </c:pt>
                <c:pt idx="2277">
                  <c:v>49.1</c:v>
                </c:pt>
                <c:pt idx="2278">
                  <c:v>49.2</c:v>
                </c:pt>
                <c:pt idx="2279">
                  <c:v>49.2</c:v>
                </c:pt>
                <c:pt idx="2280">
                  <c:v>49.2</c:v>
                </c:pt>
                <c:pt idx="2281">
                  <c:v>49.3</c:v>
                </c:pt>
                <c:pt idx="2282">
                  <c:v>49.3</c:v>
                </c:pt>
                <c:pt idx="2283">
                  <c:v>49.3</c:v>
                </c:pt>
                <c:pt idx="2284">
                  <c:v>49.3</c:v>
                </c:pt>
                <c:pt idx="2285">
                  <c:v>49.4</c:v>
                </c:pt>
                <c:pt idx="2286">
                  <c:v>49.4</c:v>
                </c:pt>
                <c:pt idx="2287">
                  <c:v>49.4</c:v>
                </c:pt>
                <c:pt idx="2288">
                  <c:v>49.5</c:v>
                </c:pt>
                <c:pt idx="2289">
                  <c:v>49.5</c:v>
                </c:pt>
                <c:pt idx="2290">
                  <c:v>49.5</c:v>
                </c:pt>
                <c:pt idx="2291">
                  <c:v>49.5</c:v>
                </c:pt>
                <c:pt idx="2292">
                  <c:v>49.6</c:v>
                </c:pt>
                <c:pt idx="2293">
                  <c:v>49.6</c:v>
                </c:pt>
                <c:pt idx="2294">
                  <c:v>49.6</c:v>
                </c:pt>
                <c:pt idx="2295">
                  <c:v>49.6</c:v>
                </c:pt>
                <c:pt idx="2296">
                  <c:v>49.7</c:v>
                </c:pt>
                <c:pt idx="2297">
                  <c:v>49.7</c:v>
                </c:pt>
                <c:pt idx="2298">
                  <c:v>49.7</c:v>
                </c:pt>
                <c:pt idx="2299">
                  <c:v>49.7</c:v>
                </c:pt>
                <c:pt idx="2300">
                  <c:v>49.7</c:v>
                </c:pt>
                <c:pt idx="2301">
                  <c:v>49.8</c:v>
                </c:pt>
                <c:pt idx="2302">
                  <c:v>49.8</c:v>
                </c:pt>
                <c:pt idx="2303">
                  <c:v>49.8</c:v>
                </c:pt>
                <c:pt idx="2304">
                  <c:v>49.8</c:v>
                </c:pt>
                <c:pt idx="2305">
                  <c:v>49.9</c:v>
                </c:pt>
                <c:pt idx="2306">
                  <c:v>49.9</c:v>
                </c:pt>
                <c:pt idx="2307">
                  <c:v>49.9</c:v>
                </c:pt>
                <c:pt idx="2308">
                  <c:v>49.9</c:v>
                </c:pt>
                <c:pt idx="2309">
                  <c:v>49.9</c:v>
                </c:pt>
                <c:pt idx="2310">
                  <c:v>50</c:v>
                </c:pt>
                <c:pt idx="2311">
                  <c:v>50</c:v>
                </c:pt>
                <c:pt idx="2312">
                  <c:v>50</c:v>
                </c:pt>
                <c:pt idx="2313">
                  <c:v>50</c:v>
                </c:pt>
                <c:pt idx="2314">
                  <c:v>50</c:v>
                </c:pt>
                <c:pt idx="2315">
                  <c:v>50.1</c:v>
                </c:pt>
                <c:pt idx="2316">
                  <c:v>50.1</c:v>
                </c:pt>
                <c:pt idx="2317">
                  <c:v>50.1</c:v>
                </c:pt>
                <c:pt idx="2318">
                  <c:v>50.1</c:v>
                </c:pt>
                <c:pt idx="2319">
                  <c:v>50.2</c:v>
                </c:pt>
                <c:pt idx="2320">
                  <c:v>50.2</c:v>
                </c:pt>
                <c:pt idx="2321">
                  <c:v>50.2</c:v>
                </c:pt>
                <c:pt idx="2322">
                  <c:v>50.2</c:v>
                </c:pt>
                <c:pt idx="2323">
                  <c:v>50.2</c:v>
                </c:pt>
                <c:pt idx="2324">
                  <c:v>50.3</c:v>
                </c:pt>
                <c:pt idx="2325">
                  <c:v>50.3</c:v>
                </c:pt>
                <c:pt idx="2326">
                  <c:v>50.3</c:v>
                </c:pt>
                <c:pt idx="2327">
                  <c:v>50.3</c:v>
                </c:pt>
                <c:pt idx="2328">
                  <c:v>50.4</c:v>
                </c:pt>
                <c:pt idx="2329">
                  <c:v>50.4</c:v>
                </c:pt>
                <c:pt idx="2330">
                  <c:v>50.4</c:v>
                </c:pt>
                <c:pt idx="2331">
                  <c:v>50.4</c:v>
                </c:pt>
                <c:pt idx="2332">
                  <c:v>50.4</c:v>
                </c:pt>
                <c:pt idx="2333">
                  <c:v>50.4</c:v>
                </c:pt>
                <c:pt idx="2334">
                  <c:v>50.4</c:v>
                </c:pt>
                <c:pt idx="2335">
                  <c:v>50.4</c:v>
                </c:pt>
                <c:pt idx="2336">
                  <c:v>50.5</c:v>
                </c:pt>
                <c:pt idx="2337">
                  <c:v>50.5</c:v>
                </c:pt>
                <c:pt idx="2338">
                  <c:v>50.5</c:v>
                </c:pt>
                <c:pt idx="2339">
                  <c:v>50.5</c:v>
                </c:pt>
                <c:pt idx="2340">
                  <c:v>50.5</c:v>
                </c:pt>
                <c:pt idx="2341">
                  <c:v>50.5</c:v>
                </c:pt>
                <c:pt idx="2342">
                  <c:v>50.5</c:v>
                </c:pt>
                <c:pt idx="2343">
                  <c:v>50.5</c:v>
                </c:pt>
                <c:pt idx="2344">
                  <c:v>50.6</c:v>
                </c:pt>
                <c:pt idx="2345">
                  <c:v>50.6</c:v>
                </c:pt>
                <c:pt idx="2346">
                  <c:v>50.6</c:v>
                </c:pt>
                <c:pt idx="2347">
                  <c:v>50.6</c:v>
                </c:pt>
                <c:pt idx="2348">
                  <c:v>50.6</c:v>
                </c:pt>
                <c:pt idx="2349">
                  <c:v>50.6</c:v>
                </c:pt>
                <c:pt idx="2350">
                  <c:v>50.6</c:v>
                </c:pt>
                <c:pt idx="2351">
                  <c:v>50.6</c:v>
                </c:pt>
                <c:pt idx="2352">
                  <c:v>50.7</c:v>
                </c:pt>
                <c:pt idx="2353">
                  <c:v>50.7</c:v>
                </c:pt>
                <c:pt idx="2354">
                  <c:v>50.7</c:v>
                </c:pt>
                <c:pt idx="2355">
                  <c:v>50.7</c:v>
                </c:pt>
                <c:pt idx="2356">
                  <c:v>50.7</c:v>
                </c:pt>
                <c:pt idx="2357">
                  <c:v>50.7</c:v>
                </c:pt>
                <c:pt idx="2358">
                  <c:v>50.7</c:v>
                </c:pt>
                <c:pt idx="2359">
                  <c:v>50.7</c:v>
                </c:pt>
                <c:pt idx="2360">
                  <c:v>50.8</c:v>
                </c:pt>
                <c:pt idx="2361">
                  <c:v>50.8</c:v>
                </c:pt>
                <c:pt idx="2362">
                  <c:v>50.8</c:v>
                </c:pt>
                <c:pt idx="2363">
                  <c:v>50.8</c:v>
                </c:pt>
                <c:pt idx="2364">
                  <c:v>50.8</c:v>
                </c:pt>
                <c:pt idx="2365">
                  <c:v>50.8</c:v>
                </c:pt>
                <c:pt idx="2366">
                  <c:v>50.8</c:v>
                </c:pt>
                <c:pt idx="2367">
                  <c:v>50.8</c:v>
                </c:pt>
                <c:pt idx="2368">
                  <c:v>50.9</c:v>
                </c:pt>
                <c:pt idx="2369">
                  <c:v>50.9</c:v>
                </c:pt>
                <c:pt idx="2370">
                  <c:v>50.9</c:v>
                </c:pt>
                <c:pt idx="2371">
                  <c:v>50.9</c:v>
                </c:pt>
                <c:pt idx="2372">
                  <c:v>50.9</c:v>
                </c:pt>
                <c:pt idx="2373">
                  <c:v>50.9</c:v>
                </c:pt>
                <c:pt idx="2374">
                  <c:v>50.9</c:v>
                </c:pt>
                <c:pt idx="2375">
                  <c:v>50.9</c:v>
                </c:pt>
                <c:pt idx="2376">
                  <c:v>51</c:v>
                </c:pt>
                <c:pt idx="2377">
                  <c:v>51</c:v>
                </c:pt>
                <c:pt idx="2378">
                  <c:v>51</c:v>
                </c:pt>
                <c:pt idx="2379">
                  <c:v>51</c:v>
                </c:pt>
                <c:pt idx="2380">
                  <c:v>51</c:v>
                </c:pt>
                <c:pt idx="2381">
                  <c:v>51</c:v>
                </c:pt>
                <c:pt idx="2382">
                  <c:v>51</c:v>
                </c:pt>
                <c:pt idx="2383">
                  <c:v>51</c:v>
                </c:pt>
                <c:pt idx="2384">
                  <c:v>51.1</c:v>
                </c:pt>
                <c:pt idx="2385">
                  <c:v>51.1</c:v>
                </c:pt>
                <c:pt idx="2386">
                  <c:v>51.1</c:v>
                </c:pt>
                <c:pt idx="2387">
                  <c:v>51.1</c:v>
                </c:pt>
                <c:pt idx="2388">
                  <c:v>51.1</c:v>
                </c:pt>
                <c:pt idx="2389">
                  <c:v>51.1</c:v>
                </c:pt>
                <c:pt idx="2390">
                  <c:v>51.1</c:v>
                </c:pt>
                <c:pt idx="2391">
                  <c:v>51.1</c:v>
                </c:pt>
                <c:pt idx="2392">
                  <c:v>51.2</c:v>
                </c:pt>
                <c:pt idx="2393">
                  <c:v>51.2</c:v>
                </c:pt>
                <c:pt idx="2394">
                  <c:v>51.2</c:v>
                </c:pt>
                <c:pt idx="2395">
                  <c:v>51.2</c:v>
                </c:pt>
                <c:pt idx="2396">
                  <c:v>51.2</c:v>
                </c:pt>
                <c:pt idx="2397">
                  <c:v>51.2</c:v>
                </c:pt>
                <c:pt idx="2398">
                  <c:v>51.2</c:v>
                </c:pt>
                <c:pt idx="2399">
                  <c:v>51.300000000000004</c:v>
                </c:pt>
                <c:pt idx="2400">
                  <c:v>51.300000000000004</c:v>
                </c:pt>
                <c:pt idx="2401">
                  <c:v>51.300000000000004</c:v>
                </c:pt>
                <c:pt idx="2402">
                  <c:v>51.300000000000004</c:v>
                </c:pt>
                <c:pt idx="2403">
                  <c:v>51.300000000000004</c:v>
                </c:pt>
                <c:pt idx="2404">
                  <c:v>51.300000000000004</c:v>
                </c:pt>
                <c:pt idx="2405">
                  <c:v>51.300000000000004</c:v>
                </c:pt>
                <c:pt idx="2406">
                  <c:v>51.300000000000004</c:v>
                </c:pt>
                <c:pt idx="2407">
                  <c:v>51.4</c:v>
                </c:pt>
                <c:pt idx="2408">
                  <c:v>51.4</c:v>
                </c:pt>
                <c:pt idx="2409">
                  <c:v>51.4</c:v>
                </c:pt>
                <c:pt idx="2410">
                  <c:v>51.4</c:v>
                </c:pt>
                <c:pt idx="2411">
                  <c:v>51.4</c:v>
                </c:pt>
                <c:pt idx="2412">
                  <c:v>51.4</c:v>
                </c:pt>
                <c:pt idx="2413">
                  <c:v>51.4</c:v>
                </c:pt>
                <c:pt idx="2414">
                  <c:v>51.4</c:v>
                </c:pt>
                <c:pt idx="2415">
                  <c:v>51.4</c:v>
                </c:pt>
                <c:pt idx="2416">
                  <c:v>51.4</c:v>
                </c:pt>
                <c:pt idx="2417">
                  <c:v>51.4</c:v>
                </c:pt>
                <c:pt idx="2418">
                  <c:v>51.4</c:v>
                </c:pt>
                <c:pt idx="2419">
                  <c:v>51.5</c:v>
                </c:pt>
                <c:pt idx="2420">
                  <c:v>51.5</c:v>
                </c:pt>
                <c:pt idx="2421">
                  <c:v>51.5</c:v>
                </c:pt>
                <c:pt idx="2422">
                  <c:v>51.5</c:v>
                </c:pt>
                <c:pt idx="2423">
                  <c:v>51.5</c:v>
                </c:pt>
                <c:pt idx="2424">
                  <c:v>51.5</c:v>
                </c:pt>
                <c:pt idx="2425">
                  <c:v>51.5</c:v>
                </c:pt>
                <c:pt idx="2426">
                  <c:v>51.5</c:v>
                </c:pt>
                <c:pt idx="2427">
                  <c:v>51.5</c:v>
                </c:pt>
                <c:pt idx="2428">
                  <c:v>51.5</c:v>
                </c:pt>
                <c:pt idx="2429">
                  <c:v>51.5</c:v>
                </c:pt>
                <c:pt idx="2430">
                  <c:v>51.5</c:v>
                </c:pt>
                <c:pt idx="2431">
                  <c:v>51.5</c:v>
                </c:pt>
                <c:pt idx="2432">
                  <c:v>51.6</c:v>
                </c:pt>
                <c:pt idx="2433">
                  <c:v>51.6</c:v>
                </c:pt>
                <c:pt idx="2434">
                  <c:v>51.6</c:v>
                </c:pt>
                <c:pt idx="2435">
                  <c:v>51.6</c:v>
                </c:pt>
                <c:pt idx="2436">
                  <c:v>51.6</c:v>
                </c:pt>
                <c:pt idx="2437">
                  <c:v>51.6</c:v>
                </c:pt>
                <c:pt idx="2438">
                  <c:v>51.6</c:v>
                </c:pt>
                <c:pt idx="2439">
                  <c:v>51.6</c:v>
                </c:pt>
                <c:pt idx="2440">
                  <c:v>51.6</c:v>
                </c:pt>
                <c:pt idx="2441">
                  <c:v>51.6</c:v>
                </c:pt>
                <c:pt idx="2442">
                  <c:v>51.6</c:v>
                </c:pt>
                <c:pt idx="2443">
                  <c:v>51.6</c:v>
                </c:pt>
                <c:pt idx="2444">
                  <c:v>51.7</c:v>
                </c:pt>
                <c:pt idx="2445">
                  <c:v>51.7</c:v>
                </c:pt>
                <c:pt idx="2446">
                  <c:v>51.7</c:v>
                </c:pt>
                <c:pt idx="2447">
                  <c:v>51.7</c:v>
                </c:pt>
                <c:pt idx="2448">
                  <c:v>51.7</c:v>
                </c:pt>
                <c:pt idx="2449">
                  <c:v>51.7</c:v>
                </c:pt>
                <c:pt idx="2450">
                  <c:v>51.7</c:v>
                </c:pt>
                <c:pt idx="2451">
                  <c:v>51.7</c:v>
                </c:pt>
                <c:pt idx="2452">
                  <c:v>51.7</c:v>
                </c:pt>
                <c:pt idx="2453">
                  <c:v>51.7</c:v>
                </c:pt>
                <c:pt idx="2454">
                  <c:v>51.7</c:v>
                </c:pt>
                <c:pt idx="2455">
                  <c:v>51.7</c:v>
                </c:pt>
                <c:pt idx="2456">
                  <c:v>51.7</c:v>
                </c:pt>
                <c:pt idx="2457">
                  <c:v>51.800000000000004</c:v>
                </c:pt>
                <c:pt idx="2458">
                  <c:v>51.800000000000004</c:v>
                </c:pt>
                <c:pt idx="2459">
                  <c:v>51.800000000000004</c:v>
                </c:pt>
                <c:pt idx="2460">
                  <c:v>51.800000000000004</c:v>
                </c:pt>
                <c:pt idx="2461">
                  <c:v>51.800000000000004</c:v>
                </c:pt>
                <c:pt idx="2462">
                  <c:v>51.800000000000004</c:v>
                </c:pt>
                <c:pt idx="2463">
                  <c:v>51.800000000000004</c:v>
                </c:pt>
                <c:pt idx="2464">
                  <c:v>51.800000000000004</c:v>
                </c:pt>
                <c:pt idx="2465">
                  <c:v>51.800000000000004</c:v>
                </c:pt>
                <c:pt idx="2466">
                  <c:v>51.800000000000004</c:v>
                </c:pt>
                <c:pt idx="2467">
                  <c:v>51.800000000000004</c:v>
                </c:pt>
                <c:pt idx="2468">
                  <c:v>51.800000000000004</c:v>
                </c:pt>
                <c:pt idx="2469">
                  <c:v>51.9</c:v>
                </c:pt>
                <c:pt idx="2470">
                  <c:v>51.9</c:v>
                </c:pt>
                <c:pt idx="2471">
                  <c:v>51.9</c:v>
                </c:pt>
                <c:pt idx="2472">
                  <c:v>51.9</c:v>
                </c:pt>
                <c:pt idx="2473">
                  <c:v>51.9</c:v>
                </c:pt>
                <c:pt idx="2474">
                  <c:v>51.9</c:v>
                </c:pt>
                <c:pt idx="2475">
                  <c:v>51.9</c:v>
                </c:pt>
                <c:pt idx="2476">
                  <c:v>51.9</c:v>
                </c:pt>
                <c:pt idx="2477">
                  <c:v>51.9</c:v>
                </c:pt>
                <c:pt idx="2478">
                  <c:v>51.9</c:v>
                </c:pt>
                <c:pt idx="2479">
                  <c:v>51.9</c:v>
                </c:pt>
                <c:pt idx="2480">
                  <c:v>51.9</c:v>
                </c:pt>
                <c:pt idx="2481">
                  <c:v>51.9</c:v>
                </c:pt>
                <c:pt idx="2482">
                  <c:v>52</c:v>
                </c:pt>
                <c:pt idx="2483">
                  <c:v>52</c:v>
                </c:pt>
                <c:pt idx="2484">
                  <c:v>52</c:v>
                </c:pt>
                <c:pt idx="2485">
                  <c:v>52</c:v>
                </c:pt>
                <c:pt idx="2486">
                  <c:v>52</c:v>
                </c:pt>
                <c:pt idx="2487">
                  <c:v>52</c:v>
                </c:pt>
                <c:pt idx="2488">
                  <c:v>52</c:v>
                </c:pt>
                <c:pt idx="2489">
                  <c:v>52</c:v>
                </c:pt>
                <c:pt idx="2490">
                  <c:v>52</c:v>
                </c:pt>
                <c:pt idx="2491">
                  <c:v>52</c:v>
                </c:pt>
                <c:pt idx="2492">
                  <c:v>52</c:v>
                </c:pt>
                <c:pt idx="2493">
                  <c:v>52</c:v>
                </c:pt>
                <c:pt idx="2494">
                  <c:v>52</c:v>
                </c:pt>
                <c:pt idx="2495">
                  <c:v>52</c:v>
                </c:pt>
                <c:pt idx="2496">
                  <c:v>52.1</c:v>
                </c:pt>
                <c:pt idx="2497">
                  <c:v>52.1</c:v>
                </c:pt>
                <c:pt idx="2498">
                  <c:v>52.1</c:v>
                </c:pt>
                <c:pt idx="2499">
                  <c:v>52.1</c:v>
                </c:pt>
                <c:pt idx="2500">
                  <c:v>52.1</c:v>
                </c:pt>
                <c:pt idx="2501">
                  <c:v>52.1</c:v>
                </c:pt>
                <c:pt idx="2502">
                  <c:v>52.1</c:v>
                </c:pt>
                <c:pt idx="2503">
                  <c:v>52.1</c:v>
                </c:pt>
                <c:pt idx="2504">
                  <c:v>52.1</c:v>
                </c:pt>
                <c:pt idx="2505">
                  <c:v>52.1</c:v>
                </c:pt>
                <c:pt idx="2506">
                  <c:v>52.1</c:v>
                </c:pt>
                <c:pt idx="2507">
                  <c:v>52.1</c:v>
                </c:pt>
                <c:pt idx="2508">
                  <c:v>52.1</c:v>
                </c:pt>
                <c:pt idx="2509">
                  <c:v>52.1</c:v>
                </c:pt>
                <c:pt idx="2510">
                  <c:v>52.1</c:v>
                </c:pt>
                <c:pt idx="2511">
                  <c:v>52.1</c:v>
                </c:pt>
                <c:pt idx="2512">
                  <c:v>52.2</c:v>
                </c:pt>
                <c:pt idx="2513">
                  <c:v>52.2</c:v>
                </c:pt>
                <c:pt idx="2514">
                  <c:v>52.2</c:v>
                </c:pt>
                <c:pt idx="2515">
                  <c:v>52.2</c:v>
                </c:pt>
                <c:pt idx="2516">
                  <c:v>52.2</c:v>
                </c:pt>
                <c:pt idx="2517">
                  <c:v>52.2</c:v>
                </c:pt>
                <c:pt idx="2518">
                  <c:v>52.2</c:v>
                </c:pt>
                <c:pt idx="2519">
                  <c:v>52.2</c:v>
                </c:pt>
                <c:pt idx="2520">
                  <c:v>52.2</c:v>
                </c:pt>
                <c:pt idx="2521">
                  <c:v>52.2</c:v>
                </c:pt>
                <c:pt idx="2522">
                  <c:v>52.2</c:v>
                </c:pt>
                <c:pt idx="2523">
                  <c:v>52.2</c:v>
                </c:pt>
                <c:pt idx="2524">
                  <c:v>52.2</c:v>
                </c:pt>
                <c:pt idx="2525">
                  <c:v>52.2</c:v>
                </c:pt>
                <c:pt idx="2526">
                  <c:v>52.2</c:v>
                </c:pt>
                <c:pt idx="2527">
                  <c:v>52.2</c:v>
                </c:pt>
                <c:pt idx="2528">
                  <c:v>52.300000000000004</c:v>
                </c:pt>
                <c:pt idx="2529">
                  <c:v>52.300000000000004</c:v>
                </c:pt>
                <c:pt idx="2530">
                  <c:v>52.300000000000004</c:v>
                </c:pt>
                <c:pt idx="2531">
                  <c:v>52.300000000000004</c:v>
                </c:pt>
                <c:pt idx="2532">
                  <c:v>52.300000000000004</c:v>
                </c:pt>
                <c:pt idx="2533">
                  <c:v>52.300000000000004</c:v>
                </c:pt>
                <c:pt idx="2534">
                  <c:v>52.300000000000004</c:v>
                </c:pt>
                <c:pt idx="2535">
                  <c:v>52.300000000000004</c:v>
                </c:pt>
                <c:pt idx="2536">
                  <c:v>52.300000000000004</c:v>
                </c:pt>
                <c:pt idx="2537">
                  <c:v>52.300000000000004</c:v>
                </c:pt>
                <c:pt idx="2538">
                  <c:v>52.300000000000004</c:v>
                </c:pt>
                <c:pt idx="2539">
                  <c:v>52.300000000000004</c:v>
                </c:pt>
                <c:pt idx="2540">
                  <c:v>52.300000000000004</c:v>
                </c:pt>
                <c:pt idx="2541">
                  <c:v>52.300000000000004</c:v>
                </c:pt>
                <c:pt idx="2542">
                  <c:v>52.300000000000004</c:v>
                </c:pt>
                <c:pt idx="2543">
                  <c:v>52.400000000000006</c:v>
                </c:pt>
                <c:pt idx="2544">
                  <c:v>52.400000000000006</c:v>
                </c:pt>
                <c:pt idx="2545">
                  <c:v>52.400000000000006</c:v>
                </c:pt>
                <c:pt idx="2546">
                  <c:v>52.400000000000006</c:v>
                </c:pt>
                <c:pt idx="2547">
                  <c:v>52.400000000000006</c:v>
                </c:pt>
                <c:pt idx="2548">
                  <c:v>52.400000000000006</c:v>
                </c:pt>
                <c:pt idx="2549">
                  <c:v>52.400000000000006</c:v>
                </c:pt>
                <c:pt idx="2550">
                  <c:v>52.400000000000006</c:v>
                </c:pt>
                <c:pt idx="2551">
                  <c:v>52.400000000000006</c:v>
                </c:pt>
                <c:pt idx="2552">
                  <c:v>52.400000000000006</c:v>
                </c:pt>
                <c:pt idx="2553">
                  <c:v>52.400000000000006</c:v>
                </c:pt>
                <c:pt idx="2554">
                  <c:v>52.400000000000006</c:v>
                </c:pt>
                <c:pt idx="2555">
                  <c:v>52.400000000000006</c:v>
                </c:pt>
                <c:pt idx="2556">
                  <c:v>52.400000000000006</c:v>
                </c:pt>
                <c:pt idx="2557">
                  <c:v>52.400000000000006</c:v>
                </c:pt>
                <c:pt idx="2558">
                  <c:v>52.400000000000006</c:v>
                </c:pt>
                <c:pt idx="2559">
                  <c:v>52.5</c:v>
                </c:pt>
                <c:pt idx="2560">
                  <c:v>52.5</c:v>
                </c:pt>
                <c:pt idx="2561">
                  <c:v>52.5</c:v>
                </c:pt>
                <c:pt idx="2562">
                  <c:v>52.5</c:v>
                </c:pt>
                <c:pt idx="2563">
                  <c:v>52.5</c:v>
                </c:pt>
                <c:pt idx="2564">
                  <c:v>52.5</c:v>
                </c:pt>
                <c:pt idx="2565">
                  <c:v>52.5</c:v>
                </c:pt>
                <c:pt idx="2566">
                  <c:v>52.5</c:v>
                </c:pt>
                <c:pt idx="2567">
                  <c:v>52.5</c:v>
                </c:pt>
                <c:pt idx="2568">
                  <c:v>52.5</c:v>
                </c:pt>
                <c:pt idx="2569">
                  <c:v>52.5</c:v>
                </c:pt>
                <c:pt idx="2570">
                  <c:v>52.5</c:v>
                </c:pt>
                <c:pt idx="2571">
                  <c:v>52.5</c:v>
                </c:pt>
                <c:pt idx="2572">
                  <c:v>52.5</c:v>
                </c:pt>
                <c:pt idx="2573">
                  <c:v>52.5</c:v>
                </c:pt>
                <c:pt idx="2574">
                  <c:v>52.5</c:v>
                </c:pt>
                <c:pt idx="2575">
                  <c:v>52.5</c:v>
                </c:pt>
                <c:pt idx="2576">
                  <c:v>52.5</c:v>
                </c:pt>
                <c:pt idx="2577">
                  <c:v>52.5</c:v>
                </c:pt>
                <c:pt idx="2578">
                  <c:v>52.5</c:v>
                </c:pt>
                <c:pt idx="2579">
                  <c:v>52.5</c:v>
                </c:pt>
                <c:pt idx="2580">
                  <c:v>52.5</c:v>
                </c:pt>
                <c:pt idx="2581">
                  <c:v>52.5</c:v>
                </c:pt>
                <c:pt idx="2582">
                  <c:v>52.6</c:v>
                </c:pt>
                <c:pt idx="2583">
                  <c:v>52.6</c:v>
                </c:pt>
                <c:pt idx="2584">
                  <c:v>52.6</c:v>
                </c:pt>
                <c:pt idx="2585">
                  <c:v>52.6</c:v>
                </c:pt>
                <c:pt idx="2586">
                  <c:v>52.6</c:v>
                </c:pt>
                <c:pt idx="2587">
                  <c:v>52.6</c:v>
                </c:pt>
                <c:pt idx="2588">
                  <c:v>52.6</c:v>
                </c:pt>
                <c:pt idx="2589">
                  <c:v>52.6</c:v>
                </c:pt>
                <c:pt idx="2590">
                  <c:v>52.6</c:v>
                </c:pt>
                <c:pt idx="2591">
                  <c:v>52.6</c:v>
                </c:pt>
                <c:pt idx="2592">
                  <c:v>52.6</c:v>
                </c:pt>
                <c:pt idx="2593">
                  <c:v>52.6</c:v>
                </c:pt>
                <c:pt idx="2594">
                  <c:v>52.6</c:v>
                </c:pt>
                <c:pt idx="2595">
                  <c:v>52.6</c:v>
                </c:pt>
                <c:pt idx="2596">
                  <c:v>52.6</c:v>
                </c:pt>
                <c:pt idx="2597">
                  <c:v>52.6</c:v>
                </c:pt>
                <c:pt idx="2598">
                  <c:v>52.6</c:v>
                </c:pt>
                <c:pt idx="2599">
                  <c:v>52.6</c:v>
                </c:pt>
                <c:pt idx="2600">
                  <c:v>52.6</c:v>
                </c:pt>
                <c:pt idx="2601">
                  <c:v>52.6</c:v>
                </c:pt>
                <c:pt idx="2602">
                  <c:v>52.6</c:v>
                </c:pt>
                <c:pt idx="2603">
                  <c:v>52.6</c:v>
                </c:pt>
                <c:pt idx="2604">
                  <c:v>52.6</c:v>
                </c:pt>
                <c:pt idx="2605">
                  <c:v>52.6</c:v>
                </c:pt>
                <c:pt idx="2606">
                  <c:v>52.6</c:v>
                </c:pt>
                <c:pt idx="2607">
                  <c:v>52.6</c:v>
                </c:pt>
                <c:pt idx="2608">
                  <c:v>52.6</c:v>
                </c:pt>
                <c:pt idx="2609">
                  <c:v>52.6</c:v>
                </c:pt>
                <c:pt idx="2610">
                  <c:v>52.6</c:v>
                </c:pt>
                <c:pt idx="2611">
                  <c:v>52.6</c:v>
                </c:pt>
                <c:pt idx="2612">
                  <c:v>52.6</c:v>
                </c:pt>
                <c:pt idx="2613">
                  <c:v>52.6</c:v>
                </c:pt>
                <c:pt idx="2614">
                  <c:v>52.6</c:v>
                </c:pt>
                <c:pt idx="2615">
                  <c:v>52.7</c:v>
                </c:pt>
                <c:pt idx="2616">
                  <c:v>52.7</c:v>
                </c:pt>
                <c:pt idx="2617">
                  <c:v>52.7</c:v>
                </c:pt>
                <c:pt idx="2618">
                  <c:v>52.7</c:v>
                </c:pt>
                <c:pt idx="2619">
                  <c:v>52.7</c:v>
                </c:pt>
                <c:pt idx="2620">
                  <c:v>52.7</c:v>
                </c:pt>
                <c:pt idx="2621">
                  <c:v>52.7</c:v>
                </c:pt>
                <c:pt idx="2622">
                  <c:v>52.7</c:v>
                </c:pt>
                <c:pt idx="2623">
                  <c:v>52.7</c:v>
                </c:pt>
                <c:pt idx="2624">
                  <c:v>52.7</c:v>
                </c:pt>
                <c:pt idx="2625">
                  <c:v>52.7</c:v>
                </c:pt>
                <c:pt idx="2626">
                  <c:v>52.7</c:v>
                </c:pt>
                <c:pt idx="2627">
                  <c:v>52.7</c:v>
                </c:pt>
                <c:pt idx="2628">
                  <c:v>52.7</c:v>
                </c:pt>
                <c:pt idx="2629">
                  <c:v>52.7</c:v>
                </c:pt>
                <c:pt idx="2630">
                  <c:v>52.7</c:v>
                </c:pt>
                <c:pt idx="2631">
                  <c:v>52.7</c:v>
                </c:pt>
                <c:pt idx="2632">
                  <c:v>52.7</c:v>
                </c:pt>
                <c:pt idx="2633">
                  <c:v>52.7</c:v>
                </c:pt>
                <c:pt idx="2634">
                  <c:v>52.7</c:v>
                </c:pt>
                <c:pt idx="2635">
                  <c:v>52.7</c:v>
                </c:pt>
                <c:pt idx="2636">
                  <c:v>52.7</c:v>
                </c:pt>
                <c:pt idx="2637">
                  <c:v>52.7</c:v>
                </c:pt>
                <c:pt idx="2638">
                  <c:v>52.7</c:v>
                </c:pt>
                <c:pt idx="2639">
                  <c:v>52.7</c:v>
                </c:pt>
                <c:pt idx="2640">
                  <c:v>52.7</c:v>
                </c:pt>
                <c:pt idx="2641">
                  <c:v>52.7</c:v>
                </c:pt>
                <c:pt idx="2642">
                  <c:v>52.7</c:v>
                </c:pt>
                <c:pt idx="2643">
                  <c:v>52.7</c:v>
                </c:pt>
                <c:pt idx="2644">
                  <c:v>52.7</c:v>
                </c:pt>
                <c:pt idx="2645">
                  <c:v>52.7</c:v>
                </c:pt>
                <c:pt idx="2646">
                  <c:v>52.7</c:v>
                </c:pt>
                <c:pt idx="2647">
                  <c:v>52.7</c:v>
                </c:pt>
                <c:pt idx="2648">
                  <c:v>52.800000000000004</c:v>
                </c:pt>
                <c:pt idx="2649">
                  <c:v>52.800000000000004</c:v>
                </c:pt>
                <c:pt idx="2650">
                  <c:v>52.800000000000004</c:v>
                </c:pt>
                <c:pt idx="2651">
                  <c:v>52.800000000000004</c:v>
                </c:pt>
                <c:pt idx="2652">
                  <c:v>52.800000000000004</c:v>
                </c:pt>
                <c:pt idx="2653">
                  <c:v>52.800000000000004</c:v>
                </c:pt>
                <c:pt idx="2654">
                  <c:v>52.800000000000004</c:v>
                </c:pt>
                <c:pt idx="2655">
                  <c:v>52.800000000000004</c:v>
                </c:pt>
                <c:pt idx="2656">
                  <c:v>52.800000000000004</c:v>
                </c:pt>
                <c:pt idx="2657">
                  <c:v>52.800000000000004</c:v>
                </c:pt>
                <c:pt idx="2658">
                  <c:v>52.800000000000004</c:v>
                </c:pt>
                <c:pt idx="2659">
                  <c:v>52.800000000000004</c:v>
                </c:pt>
                <c:pt idx="2660">
                  <c:v>52.800000000000004</c:v>
                </c:pt>
                <c:pt idx="2661">
                  <c:v>52.800000000000004</c:v>
                </c:pt>
                <c:pt idx="2662">
                  <c:v>52.800000000000004</c:v>
                </c:pt>
                <c:pt idx="2663">
                  <c:v>52.800000000000004</c:v>
                </c:pt>
                <c:pt idx="2664">
                  <c:v>52.800000000000004</c:v>
                </c:pt>
                <c:pt idx="2665">
                  <c:v>52.800000000000004</c:v>
                </c:pt>
                <c:pt idx="2666">
                  <c:v>52.800000000000004</c:v>
                </c:pt>
                <c:pt idx="2667">
                  <c:v>52.800000000000004</c:v>
                </c:pt>
                <c:pt idx="2668">
                  <c:v>52.800000000000004</c:v>
                </c:pt>
                <c:pt idx="2669">
                  <c:v>52.800000000000004</c:v>
                </c:pt>
                <c:pt idx="2670">
                  <c:v>52.800000000000004</c:v>
                </c:pt>
                <c:pt idx="2671">
                  <c:v>52.800000000000004</c:v>
                </c:pt>
                <c:pt idx="2672">
                  <c:v>52.800000000000004</c:v>
                </c:pt>
                <c:pt idx="2673">
                  <c:v>52.800000000000004</c:v>
                </c:pt>
                <c:pt idx="2674">
                  <c:v>52.800000000000004</c:v>
                </c:pt>
                <c:pt idx="2675">
                  <c:v>52.800000000000004</c:v>
                </c:pt>
                <c:pt idx="2676">
                  <c:v>52.800000000000004</c:v>
                </c:pt>
                <c:pt idx="2677">
                  <c:v>52.800000000000004</c:v>
                </c:pt>
                <c:pt idx="2678">
                  <c:v>52.800000000000004</c:v>
                </c:pt>
                <c:pt idx="2679">
                  <c:v>52.800000000000004</c:v>
                </c:pt>
                <c:pt idx="2680">
                  <c:v>52.800000000000004</c:v>
                </c:pt>
                <c:pt idx="2681">
                  <c:v>52.800000000000004</c:v>
                </c:pt>
                <c:pt idx="2682">
                  <c:v>52.800000000000004</c:v>
                </c:pt>
                <c:pt idx="2683">
                  <c:v>52.800000000000004</c:v>
                </c:pt>
                <c:pt idx="2684">
                  <c:v>52.800000000000004</c:v>
                </c:pt>
                <c:pt idx="2685">
                  <c:v>52.800000000000004</c:v>
                </c:pt>
                <c:pt idx="2686">
                  <c:v>52.800000000000004</c:v>
                </c:pt>
                <c:pt idx="2687">
                  <c:v>52.800000000000004</c:v>
                </c:pt>
                <c:pt idx="2688">
                  <c:v>52.800000000000004</c:v>
                </c:pt>
                <c:pt idx="2689">
                  <c:v>52.800000000000004</c:v>
                </c:pt>
                <c:pt idx="2690">
                  <c:v>52.800000000000004</c:v>
                </c:pt>
                <c:pt idx="2691">
                  <c:v>52.800000000000004</c:v>
                </c:pt>
                <c:pt idx="2692">
                  <c:v>52.800000000000004</c:v>
                </c:pt>
                <c:pt idx="2693">
                  <c:v>52.800000000000004</c:v>
                </c:pt>
                <c:pt idx="2694">
                  <c:v>52.800000000000004</c:v>
                </c:pt>
                <c:pt idx="2695">
                  <c:v>52.800000000000004</c:v>
                </c:pt>
                <c:pt idx="2696">
                  <c:v>52.800000000000004</c:v>
                </c:pt>
                <c:pt idx="2697">
                  <c:v>52.800000000000004</c:v>
                </c:pt>
                <c:pt idx="2698">
                  <c:v>52.800000000000004</c:v>
                </c:pt>
                <c:pt idx="2699">
                  <c:v>52.800000000000004</c:v>
                </c:pt>
                <c:pt idx="2700">
                  <c:v>52.800000000000004</c:v>
                </c:pt>
                <c:pt idx="2701">
                  <c:v>52.800000000000004</c:v>
                </c:pt>
                <c:pt idx="2702">
                  <c:v>52.800000000000004</c:v>
                </c:pt>
                <c:pt idx="2703">
                  <c:v>52.900000000000006</c:v>
                </c:pt>
                <c:pt idx="2704">
                  <c:v>52.900000000000006</c:v>
                </c:pt>
                <c:pt idx="2705">
                  <c:v>52.900000000000006</c:v>
                </c:pt>
                <c:pt idx="2706">
                  <c:v>52.900000000000006</c:v>
                </c:pt>
                <c:pt idx="2707">
                  <c:v>52.900000000000006</c:v>
                </c:pt>
                <c:pt idx="2708">
                  <c:v>52.900000000000006</c:v>
                </c:pt>
                <c:pt idx="2709">
                  <c:v>52.900000000000006</c:v>
                </c:pt>
                <c:pt idx="2710">
                  <c:v>52.900000000000006</c:v>
                </c:pt>
                <c:pt idx="2711">
                  <c:v>52.900000000000006</c:v>
                </c:pt>
                <c:pt idx="2712">
                  <c:v>52.900000000000006</c:v>
                </c:pt>
                <c:pt idx="2713">
                  <c:v>52.900000000000006</c:v>
                </c:pt>
                <c:pt idx="2714">
                  <c:v>52.900000000000006</c:v>
                </c:pt>
                <c:pt idx="2715">
                  <c:v>52.900000000000006</c:v>
                </c:pt>
                <c:pt idx="2716">
                  <c:v>52.900000000000006</c:v>
                </c:pt>
                <c:pt idx="2717">
                  <c:v>52.900000000000006</c:v>
                </c:pt>
                <c:pt idx="2718">
                  <c:v>52.900000000000006</c:v>
                </c:pt>
                <c:pt idx="2719">
                  <c:v>52.900000000000006</c:v>
                </c:pt>
                <c:pt idx="2720">
                  <c:v>52.900000000000006</c:v>
                </c:pt>
                <c:pt idx="2721">
                  <c:v>52.900000000000006</c:v>
                </c:pt>
                <c:pt idx="2722">
                  <c:v>52.900000000000006</c:v>
                </c:pt>
                <c:pt idx="2723">
                  <c:v>52.900000000000006</c:v>
                </c:pt>
                <c:pt idx="2724">
                  <c:v>52.900000000000006</c:v>
                </c:pt>
                <c:pt idx="2725">
                  <c:v>52.900000000000006</c:v>
                </c:pt>
                <c:pt idx="2726">
                  <c:v>52.900000000000006</c:v>
                </c:pt>
                <c:pt idx="2727">
                  <c:v>52.900000000000006</c:v>
                </c:pt>
                <c:pt idx="2728">
                  <c:v>52.900000000000006</c:v>
                </c:pt>
                <c:pt idx="2729">
                  <c:v>52.900000000000006</c:v>
                </c:pt>
                <c:pt idx="2730">
                  <c:v>52.900000000000006</c:v>
                </c:pt>
                <c:pt idx="2731">
                  <c:v>52.900000000000006</c:v>
                </c:pt>
                <c:pt idx="2732">
                  <c:v>52.900000000000006</c:v>
                </c:pt>
                <c:pt idx="2733">
                  <c:v>52.900000000000006</c:v>
                </c:pt>
                <c:pt idx="2734">
                  <c:v>52.900000000000006</c:v>
                </c:pt>
                <c:pt idx="2735">
                  <c:v>52.900000000000006</c:v>
                </c:pt>
                <c:pt idx="2736">
                  <c:v>52.900000000000006</c:v>
                </c:pt>
                <c:pt idx="2737">
                  <c:v>52.900000000000006</c:v>
                </c:pt>
                <c:pt idx="2738">
                  <c:v>52.900000000000006</c:v>
                </c:pt>
                <c:pt idx="2739">
                  <c:v>52.900000000000006</c:v>
                </c:pt>
                <c:pt idx="2740">
                  <c:v>52.900000000000006</c:v>
                </c:pt>
                <c:pt idx="2741">
                  <c:v>52.900000000000006</c:v>
                </c:pt>
                <c:pt idx="2742">
                  <c:v>52.900000000000006</c:v>
                </c:pt>
                <c:pt idx="2743">
                  <c:v>52.900000000000006</c:v>
                </c:pt>
                <c:pt idx="2744">
                  <c:v>52.900000000000006</c:v>
                </c:pt>
                <c:pt idx="2745">
                  <c:v>52.900000000000006</c:v>
                </c:pt>
                <c:pt idx="2746">
                  <c:v>52.900000000000006</c:v>
                </c:pt>
                <c:pt idx="2747">
                  <c:v>52.900000000000006</c:v>
                </c:pt>
                <c:pt idx="2748">
                  <c:v>52.900000000000006</c:v>
                </c:pt>
                <c:pt idx="2749">
                  <c:v>52.900000000000006</c:v>
                </c:pt>
                <c:pt idx="2750">
                  <c:v>52.900000000000006</c:v>
                </c:pt>
                <c:pt idx="2751">
                  <c:v>52.900000000000006</c:v>
                </c:pt>
                <c:pt idx="2752">
                  <c:v>52.900000000000006</c:v>
                </c:pt>
                <c:pt idx="2753">
                  <c:v>52.900000000000006</c:v>
                </c:pt>
                <c:pt idx="2754">
                  <c:v>52.900000000000006</c:v>
                </c:pt>
                <c:pt idx="2755">
                  <c:v>52.900000000000006</c:v>
                </c:pt>
                <c:pt idx="2756">
                  <c:v>52.900000000000006</c:v>
                </c:pt>
                <c:pt idx="2757">
                  <c:v>52.900000000000006</c:v>
                </c:pt>
                <c:pt idx="2758">
                  <c:v>52.900000000000006</c:v>
                </c:pt>
                <c:pt idx="2759">
                  <c:v>52.900000000000006</c:v>
                </c:pt>
                <c:pt idx="2760">
                  <c:v>52.900000000000006</c:v>
                </c:pt>
                <c:pt idx="2761">
                  <c:v>52.900000000000006</c:v>
                </c:pt>
                <c:pt idx="2762">
                  <c:v>52.900000000000006</c:v>
                </c:pt>
                <c:pt idx="2763">
                  <c:v>52.900000000000006</c:v>
                </c:pt>
                <c:pt idx="2764">
                  <c:v>52.900000000000006</c:v>
                </c:pt>
                <c:pt idx="2765">
                  <c:v>52.900000000000006</c:v>
                </c:pt>
                <c:pt idx="2766">
                  <c:v>52.900000000000006</c:v>
                </c:pt>
                <c:pt idx="2767">
                  <c:v>52.900000000000006</c:v>
                </c:pt>
                <c:pt idx="2768">
                  <c:v>52.900000000000006</c:v>
                </c:pt>
                <c:pt idx="2769">
                  <c:v>52.900000000000006</c:v>
                </c:pt>
                <c:pt idx="2770">
                  <c:v>52.900000000000006</c:v>
                </c:pt>
                <c:pt idx="2771">
                  <c:v>52.900000000000006</c:v>
                </c:pt>
                <c:pt idx="2772">
                  <c:v>52.900000000000006</c:v>
                </c:pt>
                <c:pt idx="2773">
                  <c:v>53</c:v>
                </c:pt>
                <c:pt idx="2774">
                  <c:v>53</c:v>
                </c:pt>
                <c:pt idx="2775">
                  <c:v>53</c:v>
                </c:pt>
                <c:pt idx="2776">
                  <c:v>53</c:v>
                </c:pt>
                <c:pt idx="2777">
                  <c:v>53</c:v>
                </c:pt>
                <c:pt idx="2778">
                  <c:v>53</c:v>
                </c:pt>
                <c:pt idx="2779">
                  <c:v>53</c:v>
                </c:pt>
                <c:pt idx="2780">
                  <c:v>53</c:v>
                </c:pt>
                <c:pt idx="2781">
                  <c:v>53</c:v>
                </c:pt>
                <c:pt idx="2782">
                  <c:v>53</c:v>
                </c:pt>
                <c:pt idx="2783">
                  <c:v>53</c:v>
                </c:pt>
                <c:pt idx="2784">
                  <c:v>53</c:v>
                </c:pt>
                <c:pt idx="2785">
                  <c:v>53</c:v>
                </c:pt>
                <c:pt idx="2786">
                  <c:v>53</c:v>
                </c:pt>
                <c:pt idx="2787">
                  <c:v>53</c:v>
                </c:pt>
                <c:pt idx="2788">
                  <c:v>53</c:v>
                </c:pt>
                <c:pt idx="2789">
                  <c:v>53</c:v>
                </c:pt>
                <c:pt idx="2790">
                  <c:v>53</c:v>
                </c:pt>
                <c:pt idx="2791">
                  <c:v>53</c:v>
                </c:pt>
                <c:pt idx="2792">
                  <c:v>53</c:v>
                </c:pt>
                <c:pt idx="2793">
                  <c:v>53</c:v>
                </c:pt>
                <c:pt idx="2794">
                  <c:v>53</c:v>
                </c:pt>
                <c:pt idx="2795">
                  <c:v>53</c:v>
                </c:pt>
                <c:pt idx="2796">
                  <c:v>53</c:v>
                </c:pt>
                <c:pt idx="2797">
                  <c:v>53</c:v>
                </c:pt>
                <c:pt idx="2798">
                  <c:v>53</c:v>
                </c:pt>
                <c:pt idx="2799">
                  <c:v>53</c:v>
                </c:pt>
                <c:pt idx="2800">
                  <c:v>53</c:v>
                </c:pt>
                <c:pt idx="2801">
                  <c:v>53</c:v>
                </c:pt>
                <c:pt idx="2802">
                  <c:v>53</c:v>
                </c:pt>
                <c:pt idx="2803">
                  <c:v>53</c:v>
                </c:pt>
                <c:pt idx="2804">
                  <c:v>53</c:v>
                </c:pt>
                <c:pt idx="2805">
                  <c:v>53</c:v>
                </c:pt>
                <c:pt idx="2806">
                  <c:v>53</c:v>
                </c:pt>
                <c:pt idx="2807">
                  <c:v>53</c:v>
                </c:pt>
                <c:pt idx="2808">
                  <c:v>53</c:v>
                </c:pt>
                <c:pt idx="2809">
                  <c:v>53</c:v>
                </c:pt>
                <c:pt idx="2810">
                  <c:v>53</c:v>
                </c:pt>
                <c:pt idx="2811">
                  <c:v>53</c:v>
                </c:pt>
                <c:pt idx="2812">
                  <c:v>53</c:v>
                </c:pt>
                <c:pt idx="2813">
                  <c:v>53</c:v>
                </c:pt>
                <c:pt idx="2814">
                  <c:v>53</c:v>
                </c:pt>
                <c:pt idx="2815">
                  <c:v>53</c:v>
                </c:pt>
                <c:pt idx="2816">
                  <c:v>53</c:v>
                </c:pt>
                <c:pt idx="2817">
                  <c:v>53</c:v>
                </c:pt>
                <c:pt idx="2818">
                  <c:v>53</c:v>
                </c:pt>
                <c:pt idx="2819">
                  <c:v>53</c:v>
                </c:pt>
                <c:pt idx="2820">
                  <c:v>53</c:v>
                </c:pt>
                <c:pt idx="2821">
                  <c:v>53</c:v>
                </c:pt>
                <c:pt idx="2822">
                  <c:v>53</c:v>
                </c:pt>
                <c:pt idx="2823">
                  <c:v>53</c:v>
                </c:pt>
                <c:pt idx="2824">
                  <c:v>53</c:v>
                </c:pt>
                <c:pt idx="2825">
                  <c:v>53</c:v>
                </c:pt>
                <c:pt idx="2826">
                  <c:v>53</c:v>
                </c:pt>
                <c:pt idx="2827">
                  <c:v>53</c:v>
                </c:pt>
                <c:pt idx="2828">
                  <c:v>53</c:v>
                </c:pt>
                <c:pt idx="2829">
                  <c:v>53</c:v>
                </c:pt>
                <c:pt idx="2830">
                  <c:v>53</c:v>
                </c:pt>
                <c:pt idx="2831">
                  <c:v>53</c:v>
                </c:pt>
                <c:pt idx="2832">
                  <c:v>53</c:v>
                </c:pt>
                <c:pt idx="2833">
                  <c:v>53</c:v>
                </c:pt>
                <c:pt idx="2834">
                  <c:v>53</c:v>
                </c:pt>
                <c:pt idx="2835">
                  <c:v>53</c:v>
                </c:pt>
                <c:pt idx="2836">
                  <c:v>53</c:v>
                </c:pt>
                <c:pt idx="2837">
                  <c:v>53</c:v>
                </c:pt>
                <c:pt idx="2838">
                  <c:v>53</c:v>
                </c:pt>
                <c:pt idx="2839">
                  <c:v>53</c:v>
                </c:pt>
                <c:pt idx="2840">
                  <c:v>53</c:v>
                </c:pt>
                <c:pt idx="2841">
                  <c:v>53</c:v>
                </c:pt>
                <c:pt idx="2842">
                  <c:v>53</c:v>
                </c:pt>
                <c:pt idx="2843">
                  <c:v>53</c:v>
                </c:pt>
                <c:pt idx="2844">
                  <c:v>53</c:v>
                </c:pt>
                <c:pt idx="2845">
                  <c:v>53</c:v>
                </c:pt>
                <c:pt idx="2846">
                  <c:v>53</c:v>
                </c:pt>
                <c:pt idx="2847">
                  <c:v>53</c:v>
                </c:pt>
                <c:pt idx="2848">
                  <c:v>53</c:v>
                </c:pt>
                <c:pt idx="2849">
                  <c:v>53</c:v>
                </c:pt>
                <c:pt idx="2850">
                  <c:v>53</c:v>
                </c:pt>
                <c:pt idx="2851">
                  <c:v>53</c:v>
                </c:pt>
                <c:pt idx="2852">
                  <c:v>53</c:v>
                </c:pt>
                <c:pt idx="2853">
                  <c:v>53</c:v>
                </c:pt>
                <c:pt idx="2854">
                  <c:v>53</c:v>
                </c:pt>
                <c:pt idx="2855">
                  <c:v>53</c:v>
                </c:pt>
                <c:pt idx="2856">
                  <c:v>53</c:v>
                </c:pt>
                <c:pt idx="2857">
                  <c:v>53</c:v>
                </c:pt>
                <c:pt idx="2858">
                  <c:v>53</c:v>
                </c:pt>
                <c:pt idx="2859">
                  <c:v>53</c:v>
                </c:pt>
                <c:pt idx="2860">
                  <c:v>53</c:v>
                </c:pt>
                <c:pt idx="2861">
                  <c:v>53</c:v>
                </c:pt>
                <c:pt idx="2862">
                  <c:v>53</c:v>
                </c:pt>
                <c:pt idx="2863">
                  <c:v>53</c:v>
                </c:pt>
                <c:pt idx="2864">
                  <c:v>53</c:v>
                </c:pt>
                <c:pt idx="2865">
                  <c:v>53</c:v>
                </c:pt>
                <c:pt idx="2866">
                  <c:v>53</c:v>
                </c:pt>
                <c:pt idx="2867">
                  <c:v>53</c:v>
                </c:pt>
                <c:pt idx="2868">
                  <c:v>53</c:v>
                </c:pt>
                <c:pt idx="2869">
                  <c:v>53</c:v>
                </c:pt>
                <c:pt idx="2870">
                  <c:v>53</c:v>
                </c:pt>
                <c:pt idx="2871">
                  <c:v>53</c:v>
                </c:pt>
                <c:pt idx="2872">
                  <c:v>53</c:v>
                </c:pt>
                <c:pt idx="2873">
                  <c:v>53</c:v>
                </c:pt>
                <c:pt idx="2874">
                  <c:v>53</c:v>
                </c:pt>
                <c:pt idx="2875">
                  <c:v>53</c:v>
                </c:pt>
                <c:pt idx="2876">
                  <c:v>53</c:v>
                </c:pt>
                <c:pt idx="2877">
                  <c:v>53</c:v>
                </c:pt>
                <c:pt idx="2878">
                  <c:v>53</c:v>
                </c:pt>
                <c:pt idx="2879">
                  <c:v>53</c:v>
                </c:pt>
                <c:pt idx="2880">
                  <c:v>53</c:v>
                </c:pt>
                <c:pt idx="2881">
                  <c:v>53</c:v>
                </c:pt>
                <c:pt idx="2882">
                  <c:v>53</c:v>
                </c:pt>
                <c:pt idx="2883">
                  <c:v>53</c:v>
                </c:pt>
                <c:pt idx="2884">
                  <c:v>53</c:v>
                </c:pt>
                <c:pt idx="2885">
                  <c:v>53</c:v>
                </c:pt>
                <c:pt idx="2886">
                  <c:v>53</c:v>
                </c:pt>
                <c:pt idx="2887">
                  <c:v>53</c:v>
                </c:pt>
                <c:pt idx="2888">
                  <c:v>53</c:v>
                </c:pt>
                <c:pt idx="2889">
                  <c:v>53</c:v>
                </c:pt>
                <c:pt idx="2890">
                  <c:v>53</c:v>
                </c:pt>
                <c:pt idx="2891">
                  <c:v>53</c:v>
                </c:pt>
                <c:pt idx="2892">
                  <c:v>53</c:v>
                </c:pt>
                <c:pt idx="2893">
                  <c:v>53</c:v>
                </c:pt>
                <c:pt idx="2894">
                  <c:v>53</c:v>
                </c:pt>
                <c:pt idx="2895">
                  <c:v>53</c:v>
                </c:pt>
                <c:pt idx="2896">
                  <c:v>53</c:v>
                </c:pt>
                <c:pt idx="2897">
                  <c:v>53</c:v>
                </c:pt>
                <c:pt idx="2898">
                  <c:v>53</c:v>
                </c:pt>
                <c:pt idx="2899">
                  <c:v>53</c:v>
                </c:pt>
                <c:pt idx="2900">
                  <c:v>53</c:v>
                </c:pt>
                <c:pt idx="2901">
                  <c:v>53</c:v>
                </c:pt>
                <c:pt idx="2902">
                  <c:v>53</c:v>
                </c:pt>
                <c:pt idx="2903">
                  <c:v>53</c:v>
                </c:pt>
                <c:pt idx="2904">
                  <c:v>53</c:v>
                </c:pt>
                <c:pt idx="2905">
                  <c:v>53</c:v>
                </c:pt>
                <c:pt idx="2906">
                  <c:v>53</c:v>
                </c:pt>
                <c:pt idx="2907">
                  <c:v>53</c:v>
                </c:pt>
                <c:pt idx="2908">
                  <c:v>53</c:v>
                </c:pt>
                <c:pt idx="2909">
                  <c:v>53</c:v>
                </c:pt>
                <c:pt idx="2910">
                  <c:v>53</c:v>
                </c:pt>
                <c:pt idx="2911">
                  <c:v>53</c:v>
                </c:pt>
                <c:pt idx="2912">
                  <c:v>53</c:v>
                </c:pt>
                <c:pt idx="2913">
                  <c:v>53</c:v>
                </c:pt>
                <c:pt idx="2914">
                  <c:v>53</c:v>
                </c:pt>
                <c:pt idx="2915">
                  <c:v>53</c:v>
                </c:pt>
                <c:pt idx="2916">
                  <c:v>53</c:v>
                </c:pt>
                <c:pt idx="2917">
                  <c:v>53</c:v>
                </c:pt>
                <c:pt idx="2918">
                  <c:v>53</c:v>
                </c:pt>
                <c:pt idx="2919">
                  <c:v>53</c:v>
                </c:pt>
                <c:pt idx="2920">
                  <c:v>53</c:v>
                </c:pt>
                <c:pt idx="2921">
                  <c:v>53</c:v>
                </c:pt>
                <c:pt idx="2922">
                  <c:v>53</c:v>
                </c:pt>
                <c:pt idx="2923">
                  <c:v>53</c:v>
                </c:pt>
                <c:pt idx="2924">
                  <c:v>53</c:v>
                </c:pt>
                <c:pt idx="2925">
                  <c:v>53</c:v>
                </c:pt>
                <c:pt idx="2926">
                  <c:v>53</c:v>
                </c:pt>
                <c:pt idx="2927">
                  <c:v>53</c:v>
                </c:pt>
                <c:pt idx="2928">
                  <c:v>53</c:v>
                </c:pt>
                <c:pt idx="2929">
                  <c:v>53</c:v>
                </c:pt>
                <c:pt idx="2930">
                  <c:v>53</c:v>
                </c:pt>
                <c:pt idx="2931">
                  <c:v>53</c:v>
                </c:pt>
                <c:pt idx="2932">
                  <c:v>53</c:v>
                </c:pt>
                <c:pt idx="2933">
                  <c:v>53</c:v>
                </c:pt>
                <c:pt idx="2934">
                  <c:v>53</c:v>
                </c:pt>
                <c:pt idx="2935">
                  <c:v>53</c:v>
                </c:pt>
                <c:pt idx="2936">
                  <c:v>53</c:v>
                </c:pt>
                <c:pt idx="2937">
                  <c:v>53</c:v>
                </c:pt>
                <c:pt idx="2938">
                  <c:v>53</c:v>
                </c:pt>
                <c:pt idx="2939">
                  <c:v>53</c:v>
                </c:pt>
                <c:pt idx="2940">
                  <c:v>53</c:v>
                </c:pt>
                <c:pt idx="2941">
                  <c:v>53</c:v>
                </c:pt>
                <c:pt idx="2942">
                  <c:v>53</c:v>
                </c:pt>
                <c:pt idx="2943">
                  <c:v>53</c:v>
                </c:pt>
                <c:pt idx="2944">
                  <c:v>53</c:v>
                </c:pt>
                <c:pt idx="2945">
                  <c:v>53</c:v>
                </c:pt>
                <c:pt idx="2946">
                  <c:v>53</c:v>
                </c:pt>
                <c:pt idx="2947">
                  <c:v>53</c:v>
                </c:pt>
                <c:pt idx="2948">
                  <c:v>53</c:v>
                </c:pt>
                <c:pt idx="2949">
                  <c:v>53</c:v>
                </c:pt>
                <c:pt idx="2950">
                  <c:v>53</c:v>
                </c:pt>
                <c:pt idx="2951">
                  <c:v>53</c:v>
                </c:pt>
                <c:pt idx="2952">
                  <c:v>53</c:v>
                </c:pt>
                <c:pt idx="2953">
                  <c:v>53</c:v>
                </c:pt>
                <c:pt idx="2954">
                  <c:v>53</c:v>
                </c:pt>
                <c:pt idx="2955">
                  <c:v>53</c:v>
                </c:pt>
                <c:pt idx="2956">
                  <c:v>53</c:v>
                </c:pt>
                <c:pt idx="2957">
                  <c:v>53</c:v>
                </c:pt>
                <c:pt idx="2958">
                  <c:v>53</c:v>
                </c:pt>
                <c:pt idx="2959">
                  <c:v>53</c:v>
                </c:pt>
                <c:pt idx="2960">
                  <c:v>53</c:v>
                </c:pt>
                <c:pt idx="2961">
                  <c:v>53</c:v>
                </c:pt>
                <c:pt idx="2962">
                  <c:v>53</c:v>
                </c:pt>
                <c:pt idx="2963">
                  <c:v>53</c:v>
                </c:pt>
                <c:pt idx="2964">
                  <c:v>52.900000000000006</c:v>
                </c:pt>
                <c:pt idx="2965">
                  <c:v>52.900000000000006</c:v>
                </c:pt>
                <c:pt idx="2966">
                  <c:v>52.900000000000006</c:v>
                </c:pt>
                <c:pt idx="2967">
                  <c:v>52.900000000000006</c:v>
                </c:pt>
                <c:pt idx="2968">
                  <c:v>52.900000000000006</c:v>
                </c:pt>
                <c:pt idx="2969">
                  <c:v>52.900000000000006</c:v>
                </c:pt>
                <c:pt idx="2970">
                  <c:v>52.900000000000006</c:v>
                </c:pt>
                <c:pt idx="2971">
                  <c:v>52.900000000000006</c:v>
                </c:pt>
                <c:pt idx="2972">
                  <c:v>52.900000000000006</c:v>
                </c:pt>
                <c:pt idx="2973">
                  <c:v>52.900000000000006</c:v>
                </c:pt>
                <c:pt idx="2974">
                  <c:v>52.900000000000006</c:v>
                </c:pt>
                <c:pt idx="2975">
                  <c:v>52.900000000000006</c:v>
                </c:pt>
                <c:pt idx="2976">
                  <c:v>52.900000000000006</c:v>
                </c:pt>
                <c:pt idx="2977">
                  <c:v>52.900000000000006</c:v>
                </c:pt>
                <c:pt idx="2978">
                  <c:v>52.900000000000006</c:v>
                </c:pt>
                <c:pt idx="2979">
                  <c:v>52.900000000000006</c:v>
                </c:pt>
                <c:pt idx="2980">
                  <c:v>52.900000000000006</c:v>
                </c:pt>
                <c:pt idx="2981">
                  <c:v>52.900000000000006</c:v>
                </c:pt>
                <c:pt idx="2982">
                  <c:v>52.900000000000006</c:v>
                </c:pt>
                <c:pt idx="2983">
                  <c:v>52.900000000000006</c:v>
                </c:pt>
                <c:pt idx="2984">
                  <c:v>52.900000000000006</c:v>
                </c:pt>
                <c:pt idx="2985">
                  <c:v>52.900000000000006</c:v>
                </c:pt>
                <c:pt idx="2986">
                  <c:v>52.900000000000006</c:v>
                </c:pt>
                <c:pt idx="2987">
                  <c:v>52.900000000000006</c:v>
                </c:pt>
                <c:pt idx="2988">
                  <c:v>52.900000000000006</c:v>
                </c:pt>
                <c:pt idx="2989">
                  <c:v>52.900000000000006</c:v>
                </c:pt>
                <c:pt idx="2990">
                  <c:v>52.900000000000006</c:v>
                </c:pt>
                <c:pt idx="2991">
                  <c:v>52.900000000000006</c:v>
                </c:pt>
                <c:pt idx="2992">
                  <c:v>52.900000000000006</c:v>
                </c:pt>
                <c:pt idx="2993">
                  <c:v>52.900000000000006</c:v>
                </c:pt>
                <c:pt idx="2994">
                  <c:v>52.900000000000006</c:v>
                </c:pt>
                <c:pt idx="2995">
                  <c:v>52.900000000000006</c:v>
                </c:pt>
                <c:pt idx="2996">
                  <c:v>52.900000000000006</c:v>
                </c:pt>
                <c:pt idx="2997">
                  <c:v>52.900000000000006</c:v>
                </c:pt>
                <c:pt idx="2998">
                  <c:v>52.900000000000006</c:v>
                </c:pt>
                <c:pt idx="2999">
                  <c:v>52.900000000000006</c:v>
                </c:pt>
                <c:pt idx="3000">
                  <c:v>52.900000000000006</c:v>
                </c:pt>
                <c:pt idx="3001">
                  <c:v>52.900000000000006</c:v>
                </c:pt>
                <c:pt idx="3002">
                  <c:v>52.900000000000006</c:v>
                </c:pt>
                <c:pt idx="3003">
                  <c:v>52.900000000000006</c:v>
                </c:pt>
                <c:pt idx="3004">
                  <c:v>52.900000000000006</c:v>
                </c:pt>
                <c:pt idx="3005">
                  <c:v>52.900000000000006</c:v>
                </c:pt>
                <c:pt idx="3006">
                  <c:v>52.900000000000006</c:v>
                </c:pt>
                <c:pt idx="3007">
                  <c:v>52.900000000000006</c:v>
                </c:pt>
                <c:pt idx="3008">
                  <c:v>52.900000000000006</c:v>
                </c:pt>
                <c:pt idx="3009">
                  <c:v>52.900000000000006</c:v>
                </c:pt>
                <c:pt idx="3010">
                  <c:v>52.900000000000006</c:v>
                </c:pt>
                <c:pt idx="3011">
                  <c:v>52.900000000000006</c:v>
                </c:pt>
                <c:pt idx="3012">
                  <c:v>52.900000000000006</c:v>
                </c:pt>
                <c:pt idx="3013">
                  <c:v>52.900000000000006</c:v>
                </c:pt>
                <c:pt idx="3014">
                  <c:v>52.900000000000006</c:v>
                </c:pt>
                <c:pt idx="3015">
                  <c:v>52.900000000000006</c:v>
                </c:pt>
                <c:pt idx="3016">
                  <c:v>52.900000000000006</c:v>
                </c:pt>
                <c:pt idx="3017">
                  <c:v>52.900000000000006</c:v>
                </c:pt>
                <c:pt idx="3018">
                  <c:v>52.900000000000006</c:v>
                </c:pt>
                <c:pt idx="3019">
                  <c:v>52.900000000000006</c:v>
                </c:pt>
                <c:pt idx="3020">
                  <c:v>52.900000000000006</c:v>
                </c:pt>
                <c:pt idx="3021">
                  <c:v>52.900000000000006</c:v>
                </c:pt>
                <c:pt idx="3022">
                  <c:v>52.900000000000006</c:v>
                </c:pt>
                <c:pt idx="3023">
                  <c:v>52.900000000000006</c:v>
                </c:pt>
                <c:pt idx="3024">
                  <c:v>52.900000000000006</c:v>
                </c:pt>
                <c:pt idx="3025">
                  <c:v>52.900000000000006</c:v>
                </c:pt>
                <c:pt idx="3026">
                  <c:v>52.900000000000006</c:v>
                </c:pt>
                <c:pt idx="3027">
                  <c:v>52.900000000000006</c:v>
                </c:pt>
                <c:pt idx="3028">
                  <c:v>52.900000000000006</c:v>
                </c:pt>
                <c:pt idx="3029">
                  <c:v>52.900000000000006</c:v>
                </c:pt>
                <c:pt idx="3030">
                  <c:v>52.900000000000006</c:v>
                </c:pt>
                <c:pt idx="3031">
                  <c:v>52.900000000000006</c:v>
                </c:pt>
                <c:pt idx="3032">
                  <c:v>52.900000000000006</c:v>
                </c:pt>
                <c:pt idx="3033">
                  <c:v>52.900000000000006</c:v>
                </c:pt>
                <c:pt idx="3034">
                  <c:v>52.900000000000006</c:v>
                </c:pt>
                <c:pt idx="3035">
                  <c:v>52.900000000000006</c:v>
                </c:pt>
                <c:pt idx="3036">
                  <c:v>52.900000000000006</c:v>
                </c:pt>
                <c:pt idx="3037">
                  <c:v>52.900000000000006</c:v>
                </c:pt>
                <c:pt idx="3038">
                  <c:v>52.900000000000006</c:v>
                </c:pt>
                <c:pt idx="3039">
                  <c:v>52.900000000000006</c:v>
                </c:pt>
                <c:pt idx="3040">
                  <c:v>52.900000000000006</c:v>
                </c:pt>
                <c:pt idx="3041">
                  <c:v>52.900000000000006</c:v>
                </c:pt>
                <c:pt idx="3042">
                  <c:v>52.900000000000006</c:v>
                </c:pt>
                <c:pt idx="3043">
                  <c:v>52.900000000000006</c:v>
                </c:pt>
                <c:pt idx="3044">
                  <c:v>52.900000000000006</c:v>
                </c:pt>
                <c:pt idx="3045">
                  <c:v>52.900000000000006</c:v>
                </c:pt>
                <c:pt idx="3046">
                  <c:v>52.900000000000006</c:v>
                </c:pt>
                <c:pt idx="3047">
                  <c:v>52.900000000000006</c:v>
                </c:pt>
                <c:pt idx="3048">
                  <c:v>52.900000000000006</c:v>
                </c:pt>
                <c:pt idx="3049">
                  <c:v>52.900000000000006</c:v>
                </c:pt>
                <c:pt idx="3050">
                  <c:v>52.900000000000006</c:v>
                </c:pt>
                <c:pt idx="3051">
                  <c:v>52.900000000000006</c:v>
                </c:pt>
                <c:pt idx="3052">
                  <c:v>52.900000000000006</c:v>
                </c:pt>
                <c:pt idx="3053">
                  <c:v>52.900000000000006</c:v>
                </c:pt>
                <c:pt idx="3054">
                  <c:v>52.900000000000006</c:v>
                </c:pt>
                <c:pt idx="3055">
                  <c:v>52.900000000000006</c:v>
                </c:pt>
                <c:pt idx="3056">
                  <c:v>52.900000000000006</c:v>
                </c:pt>
                <c:pt idx="3057">
                  <c:v>52.900000000000006</c:v>
                </c:pt>
                <c:pt idx="3058">
                  <c:v>52.900000000000006</c:v>
                </c:pt>
                <c:pt idx="3059">
                  <c:v>52.900000000000006</c:v>
                </c:pt>
                <c:pt idx="3060">
                  <c:v>52.900000000000006</c:v>
                </c:pt>
                <c:pt idx="3061">
                  <c:v>53</c:v>
                </c:pt>
                <c:pt idx="3062">
                  <c:v>53</c:v>
                </c:pt>
                <c:pt idx="3063">
                  <c:v>53</c:v>
                </c:pt>
                <c:pt idx="3064">
                  <c:v>53</c:v>
                </c:pt>
                <c:pt idx="3065">
                  <c:v>53</c:v>
                </c:pt>
                <c:pt idx="3066">
                  <c:v>53</c:v>
                </c:pt>
                <c:pt idx="3067">
                  <c:v>53</c:v>
                </c:pt>
                <c:pt idx="3068">
                  <c:v>53</c:v>
                </c:pt>
                <c:pt idx="3069">
                  <c:v>53</c:v>
                </c:pt>
                <c:pt idx="3070">
                  <c:v>53</c:v>
                </c:pt>
                <c:pt idx="3071">
                  <c:v>53</c:v>
                </c:pt>
                <c:pt idx="3072">
                  <c:v>53</c:v>
                </c:pt>
                <c:pt idx="3073">
                  <c:v>53</c:v>
                </c:pt>
                <c:pt idx="3074">
                  <c:v>53</c:v>
                </c:pt>
                <c:pt idx="3075">
                  <c:v>53</c:v>
                </c:pt>
                <c:pt idx="3076">
                  <c:v>53</c:v>
                </c:pt>
                <c:pt idx="3077">
                  <c:v>53</c:v>
                </c:pt>
                <c:pt idx="3078">
                  <c:v>53</c:v>
                </c:pt>
                <c:pt idx="3079">
                  <c:v>53</c:v>
                </c:pt>
                <c:pt idx="3080">
                  <c:v>53</c:v>
                </c:pt>
                <c:pt idx="3081">
                  <c:v>53</c:v>
                </c:pt>
                <c:pt idx="3082">
                  <c:v>53</c:v>
                </c:pt>
                <c:pt idx="3083">
                  <c:v>53</c:v>
                </c:pt>
                <c:pt idx="3084">
                  <c:v>53</c:v>
                </c:pt>
                <c:pt idx="3085">
                  <c:v>53</c:v>
                </c:pt>
                <c:pt idx="3086">
                  <c:v>53</c:v>
                </c:pt>
                <c:pt idx="3087">
                  <c:v>53</c:v>
                </c:pt>
                <c:pt idx="3088">
                  <c:v>53</c:v>
                </c:pt>
                <c:pt idx="3089">
                  <c:v>53</c:v>
                </c:pt>
                <c:pt idx="3090">
                  <c:v>53</c:v>
                </c:pt>
                <c:pt idx="3091">
                  <c:v>53</c:v>
                </c:pt>
                <c:pt idx="3092">
                  <c:v>53</c:v>
                </c:pt>
                <c:pt idx="3093">
                  <c:v>53</c:v>
                </c:pt>
                <c:pt idx="3094">
                  <c:v>53</c:v>
                </c:pt>
                <c:pt idx="3095">
                  <c:v>53</c:v>
                </c:pt>
                <c:pt idx="3096">
                  <c:v>53</c:v>
                </c:pt>
                <c:pt idx="3097">
                  <c:v>53</c:v>
                </c:pt>
                <c:pt idx="3098">
                  <c:v>53</c:v>
                </c:pt>
                <c:pt idx="3099">
                  <c:v>53</c:v>
                </c:pt>
                <c:pt idx="3100">
                  <c:v>53</c:v>
                </c:pt>
                <c:pt idx="3101">
                  <c:v>53</c:v>
                </c:pt>
                <c:pt idx="3102">
                  <c:v>53</c:v>
                </c:pt>
                <c:pt idx="3103">
                  <c:v>53</c:v>
                </c:pt>
                <c:pt idx="3104">
                  <c:v>53</c:v>
                </c:pt>
                <c:pt idx="3105">
                  <c:v>53</c:v>
                </c:pt>
                <c:pt idx="3106">
                  <c:v>53</c:v>
                </c:pt>
                <c:pt idx="3107">
                  <c:v>53</c:v>
                </c:pt>
                <c:pt idx="3108">
                  <c:v>53</c:v>
                </c:pt>
                <c:pt idx="3109">
                  <c:v>53</c:v>
                </c:pt>
                <c:pt idx="3110">
                  <c:v>53</c:v>
                </c:pt>
                <c:pt idx="3111">
                  <c:v>53</c:v>
                </c:pt>
                <c:pt idx="3112">
                  <c:v>53</c:v>
                </c:pt>
                <c:pt idx="3113">
                  <c:v>53</c:v>
                </c:pt>
                <c:pt idx="3114">
                  <c:v>53</c:v>
                </c:pt>
                <c:pt idx="3115">
                  <c:v>53</c:v>
                </c:pt>
                <c:pt idx="3116">
                  <c:v>53</c:v>
                </c:pt>
                <c:pt idx="3117">
                  <c:v>53</c:v>
                </c:pt>
                <c:pt idx="3118">
                  <c:v>53</c:v>
                </c:pt>
                <c:pt idx="3119">
                  <c:v>53</c:v>
                </c:pt>
                <c:pt idx="3120">
                  <c:v>53</c:v>
                </c:pt>
                <c:pt idx="3121">
                  <c:v>53</c:v>
                </c:pt>
                <c:pt idx="3122">
                  <c:v>53</c:v>
                </c:pt>
                <c:pt idx="3123">
                  <c:v>53</c:v>
                </c:pt>
                <c:pt idx="3124">
                  <c:v>53</c:v>
                </c:pt>
                <c:pt idx="3125">
                  <c:v>53</c:v>
                </c:pt>
                <c:pt idx="3126">
                  <c:v>53</c:v>
                </c:pt>
                <c:pt idx="3127">
                  <c:v>53</c:v>
                </c:pt>
                <c:pt idx="3128">
                  <c:v>53</c:v>
                </c:pt>
                <c:pt idx="3129">
                  <c:v>53</c:v>
                </c:pt>
                <c:pt idx="3130">
                  <c:v>53</c:v>
                </c:pt>
                <c:pt idx="3131">
                  <c:v>53</c:v>
                </c:pt>
                <c:pt idx="3132">
                  <c:v>53</c:v>
                </c:pt>
                <c:pt idx="3133">
                  <c:v>53</c:v>
                </c:pt>
                <c:pt idx="3134">
                  <c:v>53</c:v>
                </c:pt>
                <c:pt idx="3135">
                  <c:v>53</c:v>
                </c:pt>
                <c:pt idx="3136">
                  <c:v>53</c:v>
                </c:pt>
                <c:pt idx="3137">
                  <c:v>53</c:v>
                </c:pt>
                <c:pt idx="3138">
                  <c:v>53</c:v>
                </c:pt>
                <c:pt idx="3139">
                  <c:v>53</c:v>
                </c:pt>
                <c:pt idx="3140">
                  <c:v>53</c:v>
                </c:pt>
                <c:pt idx="3141">
                  <c:v>53</c:v>
                </c:pt>
                <c:pt idx="3142">
                  <c:v>53</c:v>
                </c:pt>
                <c:pt idx="3143">
                  <c:v>53</c:v>
                </c:pt>
                <c:pt idx="3144">
                  <c:v>53</c:v>
                </c:pt>
                <c:pt idx="3145">
                  <c:v>53</c:v>
                </c:pt>
                <c:pt idx="3146">
                  <c:v>53</c:v>
                </c:pt>
                <c:pt idx="3147">
                  <c:v>53</c:v>
                </c:pt>
                <c:pt idx="3148">
                  <c:v>53</c:v>
                </c:pt>
                <c:pt idx="3149">
                  <c:v>53</c:v>
                </c:pt>
                <c:pt idx="3150">
                  <c:v>53</c:v>
                </c:pt>
                <c:pt idx="3151">
                  <c:v>53</c:v>
                </c:pt>
                <c:pt idx="3152">
                  <c:v>53</c:v>
                </c:pt>
                <c:pt idx="3153">
                  <c:v>53</c:v>
                </c:pt>
                <c:pt idx="3154">
                  <c:v>53</c:v>
                </c:pt>
                <c:pt idx="3155">
                  <c:v>53</c:v>
                </c:pt>
                <c:pt idx="3156">
                  <c:v>53</c:v>
                </c:pt>
                <c:pt idx="3157">
                  <c:v>53</c:v>
                </c:pt>
                <c:pt idx="3158">
                  <c:v>53</c:v>
                </c:pt>
                <c:pt idx="3159">
                  <c:v>53</c:v>
                </c:pt>
                <c:pt idx="3160">
                  <c:v>53</c:v>
                </c:pt>
                <c:pt idx="3161">
                  <c:v>53</c:v>
                </c:pt>
                <c:pt idx="3162">
                  <c:v>53</c:v>
                </c:pt>
                <c:pt idx="3163">
                  <c:v>53</c:v>
                </c:pt>
                <c:pt idx="3164">
                  <c:v>53</c:v>
                </c:pt>
                <c:pt idx="3165">
                  <c:v>53</c:v>
                </c:pt>
                <c:pt idx="3166">
                  <c:v>53</c:v>
                </c:pt>
                <c:pt idx="3167">
                  <c:v>53</c:v>
                </c:pt>
                <c:pt idx="3168">
                  <c:v>53</c:v>
                </c:pt>
                <c:pt idx="3169">
                  <c:v>53</c:v>
                </c:pt>
                <c:pt idx="3170">
                  <c:v>53</c:v>
                </c:pt>
                <c:pt idx="3171">
                  <c:v>53</c:v>
                </c:pt>
                <c:pt idx="3172">
                  <c:v>53</c:v>
                </c:pt>
                <c:pt idx="3173">
                  <c:v>53</c:v>
                </c:pt>
                <c:pt idx="3174">
                  <c:v>53</c:v>
                </c:pt>
                <c:pt idx="3175">
                  <c:v>53</c:v>
                </c:pt>
                <c:pt idx="3176">
                  <c:v>53</c:v>
                </c:pt>
                <c:pt idx="3177">
                  <c:v>53</c:v>
                </c:pt>
                <c:pt idx="3178">
                  <c:v>53</c:v>
                </c:pt>
                <c:pt idx="3179">
                  <c:v>53</c:v>
                </c:pt>
                <c:pt idx="3180">
                  <c:v>53</c:v>
                </c:pt>
                <c:pt idx="3181">
                  <c:v>53</c:v>
                </c:pt>
                <c:pt idx="3182">
                  <c:v>53</c:v>
                </c:pt>
                <c:pt idx="3183">
                  <c:v>53</c:v>
                </c:pt>
                <c:pt idx="3184">
                  <c:v>53</c:v>
                </c:pt>
                <c:pt idx="3185">
                  <c:v>53</c:v>
                </c:pt>
                <c:pt idx="3186">
                  <c:v>53</c:v>
                </c:pt>
                <c:pt idx="3187">
                  <c:v>53</c:v>
                </c:pt>
                <c:pt idx="3188">
                  <c:v>53</c:v>
                </c:pt>
                <c:pt idx="3189">
                  <c:v>53</c:v>
                </c:pt>
                <c:pt idx="3190">
                  <c:v>53</c:v>
                </c:pt>
                <c:pt idx="3191">
                  <c:v>53</c:v>
                </c:pt>
                <c:pt idx="3192">
                  <c:v>53</c:v>
                </c:pt>
                <c:pt idx="3193">
                  <c:v>53</c:v>
                </c:pt>
                <c:pt idx="3194">
                  <c:v>53</c:v>
                </c:pt>
                <c:pt idx="3195">
                  <c:v>53</c:v>
                </c:pt>
                <c:pt idx="3196">
                  <c:v>53</c:v>
                </c:pt>
                <c:pt idx="3197">
                  <c:v>53</c:v>
                </c:pt>
                <c:pt idx="3198">
                  <c:v>53</c:v>
                </c:pt>
                <c:pt idx="3199">
                  <c:v>53</c:v>
                </c:pt>
                <c:pt idx="3200">
                  <c:v>53</c:v>
                </c:pt>
                <c:pt idx="3201">
                  <c:v>53</c:v>
                </c:pt>
                <c:pt idx="3202">
                  <c:v>53</c:v>
                </c:pt>
                <c:pt idx="3203">
                  <c:v>53</c:v>
                </c:pt>
                <c:pt idx="3204">
                  <c:v>53</c:v>
                </c:pt>
                <c:pt idx="3205">
                  <c:v>53</c:v>
                </c:pt>
                <c:pt idx="3206">
                  <c:v>53</c:v>
                </c:pt>
                <c:pt idx="3207">
                  <c:v>53</c:v>
                </c:pt>
                <c:pt idx="3208">
                  <c:v>53</c:v>
                </c:pt>
                <c:pt idx="3209">
                  <c:v>53</c:v>
                </c:pt>
                <c:pt idx="3210">
                  <c:v>53</c:v>
                </c:pt>
                <c:pt idx="3211">
                  <c:v>53</c:v>
                </c:pt>
                <c:pt idx="3212">
                  <c:v>53</c:v>
                </c:pt>
                <c:pt idx="3213">
                  <c:v>53</c:v>
                </c:pt>
                <c:pt idx="3214">
                  <c:v>53</c:v>
                </c:pt>
                <c:pt idx="3215">
                  <c:v>53</c:v>
                </c:pt>
                <c:pt idx="3216">
                  <c:v>53</c:v>
                </c:pt>
                <c:pt idx="3217">
                  <c:v>53</c:v>
                </c:pt>
                <c:pt idx="3218">
                  <c:v>53</c:v>
                </c:pt>
                <c:pt idx="3219">
                  <c:v>53</c:v>
                </c:pt>
                <c:pt idx="3220">
                  <c:v>53</c:v>
                </c:pt>
                <c:pt idx="3221">
                  <c:v>53</c:v>
                </c:pt>
                <c:pt idx="3222">
                  <c:v>53</c:v>
                </c:pt>
                <c:pt idx="3223">
                  <c:v>53</c:v>
                </c:pt>
                <c:pt idx="3224">
                  <c:v>53</c:v>
                </c:pt>
                <c:pt idx="3225">
                  <c:v>53</c:v>
                </c:pt>
                <c:pt idx="3226">
                  <c:v>53</c:v>
                </c:pt>
                <c:pt idx="3227">
                  <c:v>53</c:v>
                </c:pt>
                <c:pt idx="3228">
                  <c:v>53</c:v>
                </c:pt>
                <c:pt idx="3229">
                  <c:v>53</c:v>
                </c:pt>
                <c:pt idx="3230">
                  <c:v>53</c:v>
                </c:pt>
                <c:pt idx="3231">
                  <c:v>53</c:v>
                </c:pt>
                <c:pt idx="3232">
                  <c:v>53</c:v>
                </c:pt>
                <c:pt idx="3233">
                  <c:v>53</c:v>
                </c:pt>
                <c:pt idx="3234">
                  <c:v>53</c:v>
                </c:pt>
                <c:pt idx="3235">
                  <c:v>53</c:v>
                </c:pt>
                <c:pt idx="3236">
                  <c:v>53</c:v>
                </c:pt>
                <c:pt idx="3237">
                  <c:v>53</c:v>
                </c:pt>
                <c:pt idx="3238">
                  <c:v>53</c:v>
                </c:pt>
                <c:pt idx="3239">
                  <c:v>53</c:v>
                </c:pt>
                <c:pt idx="3240">
                  <c:v>53</c:v>
                </c:pt>
                <c:pt idx="3241">
                  <c:v>53</c:v>
                </c:pt>
                <c:pt idx="3242">
                  <c:v>53</c:v>
                </c:pt>
                <c:pt idx="3243">
                  <c:v>53</c:v>
                </c:pt>
                <c:pt idx="3244">
                  <c:v>53</c:v>
                </c:pt>
                <c:pt idx="3245">
                  <c:v>53</c:v>
                </c:pt>
                <c:pt idx="3246">
                  <c:v>53</c:v>
                </c:pt>
                <c:pt idx="3247">
                  <c:v>53</c:v>
                </c:pt>
                <c:pt idx="3248">
                  <c:v>53</c:v>
                </c:pt>
                <c:pt idx="3249">
                  <c:v>53</c:v>
                </c:pt>
                <c:pt idx="3250">
                  <c:v>53</c:v>
                </c:pt>
                <c:pt idx="3251">
                  <c:v>53</c:v>
                </c:pt>
                <c:pt idx="3252">
                  <c:v>53</c:v>
                </c:pt>
                <c:pt idx="3253">
                  <c:v>53</c:v>
                </c:pt>
                <c:pt idx="3254">
                  <c:v>53</c:v>
                </c:pt>
                <c:pt idx="3255">
                  <c:v>53</c:v>
                </c:pt>
                <c:pt idx="3256">
                  <c:v>53</c:v>
                </c:pt>
                <c:pt idx="3257">
                  <c:v>53</c:v>
                </c:pt>
                <c:pt idx="3258">
                  <c:v>53</c:v>
                </c:pt>
                <c:pt idx="3259">
                  <c:v>53</c:v>
                </c:pt>
                <c:pt idx="3260">
                  <c:v>53</c:v>
                </c:pt>
                <c:pt idx="3261">
                  <c:v>53</c:v>
                </c:pt>
                <c:pt idx="3262">
                  <c:v>53</c:v>
                </c:pt>
                <c:pt idx="3263">
                  <c:v>53</c:v>
                </c:pt>
                <c:pt idx="3264">
                  <c:v>53</c:v>
                </c:pt>
                <c:pt idx="3265">
                  <c:v>53</c:v>
                </c:pt>
                <c:pt idx="3266">
                  <c:v>53</c:v>
                </c:pt>
                <c:pt idx="3267">
                  <c:v>53</c:v>
                </c:pt>
                <c:pt idx="3268">
                  <c:v>53</c:v>
                </c:pt>
                <c:pt idx="3269">
                  <c:v>53</c:v>
                </c:pt>
                <c:pt idx="3270">
                  <c:v>53</c:v>
                </c:pt>
                <c:pt idx="3271">
                  <c:v>53</c:v>
                </c:pt>
                <c:pt idx="3272">
                  <c:v>53</c:v>
                </c:pt>
                <c:pt idx="3273">
                  <c:v>53</c:v>
                </c:pt>
                <c:pt idx="3274">
                  <c:v>53</c:v>
                </c:pt>
                <c:pt idx="3275">
                  <c:v>53</c:v>
                </c:pt>
                <c:pt idx="3276">
                  <c:v>53</c:v>
                </c:pt>
                <c:pt idx="3277">
                  <c:v>53</c:v>
                </c:pt>
                <c:pt idx="3278">
                  <c:v>53</c:v>
                </c:pt>
                <c:pt idx="3279">
                  <c:v>53</c:v>
                </c:pt>
                <c:pt idx="3280">
                  <c:v>53</c:v>
                </c:pt>
                <c:pt idx="3281">
                  <c:v>53</c:v>
                </c:pt>
                <c:pt idx="3282">
                  <c:v>53</c:v>
                </c:pt>
                <c:pt idx="3283">
                  <c:v>53</c:v>
                </c:pt>
                <c:pt idx="3284">
                  <c:v>53</c:v>
                </c:pt>
                <c:pt idx="3285">
                  <c:v>53</c:v>
                </c:pt>
                <c:pt idx="3286">
                  <c:v>53</c:v>
                </c:pt>
                <c:pt idx="3287">
                  <c:v>53</c:v>
                </c:pt>
                <c:pt idx="3288">
                  <c:v>53</c:v>
                </c:pt>
                <c:pt idx="3289">
                  <c:v>53</c:v>
                </c:pt>
                <c:pt idx="3290">
                  <c:v>52.900000000000006</c:v>
                </c:pt>
                <c:pt idx="3291">
                  <c:v>52.900000000000006</c:v>
                </c:pt>
                <c:pt idx="3292">
                  <c:v>52.900000000000006</c:v>
                </c:pt>
                <c:pt idx="3293">
                  <c:v>52.900000000000006</c:v>
                </c:pt>
                <c:pt idx="3294">
                  <c:v>52.900000000000006</c:v>
                </c:pt>
                <c:pt idx="3295">
                  <c:v>52.900000000000006</c:v>
                </c:pt>
                <c:pt idx="3296">
                  <c:v>52.900000000000006</c:v>
                </c:pt>
                <c:pt idx="3297">
                  <c:v>52.900000000000006</c:v>
                </c:pt>
                <c:pt idx="3298">
                  <c:v>52.900000000000006</c:v>
                </c:pt>
                <c:pt idx="3299">
                  <c:v>52.900000000000006</c:v>
                </c:pt>
                <c:pt idx="3300">
                  <c:v>52.900000000000006</c:v>
                </c:pt>
                <c:pt idx="3301">
                  <c:v>52.900000000000006</c:v>
                </c:pt>
                <c:pt idx="3302">
                  <c:v>52.900000000000006</c:v>
                </c:pt>
                <c:pt idx="3303">
                  <c:v>52.900000000000006</c:v>
                </c:pt>
                <c:pt idx="3304">
                  <c:v>52.900000000000006</c:v>
                </c:pt>
                <c:pt idx="3305">
                  <c:v>52.900000000000006</c:v>
                </c:pt>
                <c:pt idx="3306">
                  <c:v>52.900000000000006</c:v>
                </c:pt>
                <c:pt idx="3307">
                  <c:v>52.900000000000006</c:v>
                </c:pt>
                <c:pt idx="3308">
                  <c:v>52.900000000000006</c:v>
                </c:pt>
                <c:pt idx="3309">
                  <c:v>52.900000000000006</c:v>
                </c:pt>
                <c:pt idx="3310">
                  <c:v>52.900000000000006</c:v>
                </c:pt>
                <c:pt idx="3311">
                  <c:v>52.900000000000006</c:v>
                </c:pt>
                <c:pt idx="3312">
                  <c:v>52.900000000000006</c:v>
                </c:pt>
                <c:pt idx="3313">
                  <c:v>52.900000000000006</c:v>
                </c:pt>
                <c:pt idx="3314">
                  <c:v>52.900000000000006</c:v>
                </c:pt>
                <c:pt idx="3315">
                  <c:v>52.900000000000006</c:v>
                </c:pt>
                <c:pt idx="3316">
                  <c:v>52.900000000000006</c:v>
                </c:pt>
                <c:pt idx="3317">
                  <c:v>52.900000000000006</c:v>
                </c:pt>
                <c:pt idx="3318">
                  <c:v>52.900000000000006</c:v>
                </c:pt>
                <c:pt idx="3319">
                  <c:v>52.900000000000006</c:v>
                </c:pt>
                <c:pt idx="3320">
                  <c:v>52.900000000000006</c:v>
                </c:pt>
                <c:pt idx="3321">
                  <c:v>52.900000000000006</c:v>
                </c:pt>
                <c:pt idx="3322">
                  <c:v>52.900000000000006</c:v>
                </c:pt>
                <c:pt idx="3323">
                  <c:v>52.900000000000006</c:v>
                </c:pt>
                <c:pt idx="3324">
                  <c:v>52.900000000000006</c:v>
                </c:pt>
                <c:pt idx="3325">
                  <c:v>52.900000000000006</c:v>
                </c:pt>
                <c:pt idx="3326">
                  <c:v>52.900000000000006</c:v>
                </c:pt>
                <c:pt idx="3327">
                  <c:v>52.900000000000006</c:v>
                </c:pt>
                <c:pt idx="3328">
                  <c:v>52.900000000000006</c:v>
                </c:pt>
                <c:pt idx="3329">
                  <c:v>52.900000000000006</c:v>
                </c:pt>
                <c:pt idx="3330">
                  <c:v>52.900000000000006</c:v>
                </c:pt>
                <c:pt idx="3331">
                  <c:v>52.900000000000006</c:v>
                </c:pt>
                <c:pt idx="3332">
                  <c:v>52.900000000000006</c:v>
                </c:pt>
                <c:pt idx="3333">
                  <c:v>52.900000000000006</c:v>
                </c:pt>
                <c:pt idx="3334">
                  <c:v>52.900000000000006</c:v>
                </c:pt>
                <c:pt idx="3335">
                  <c:v>52.900000000000006</c:v>
                </c:pt>
                <c:pt idx="3336">
                  <c:v>52.900000000000006</c:v>
                </c:pt>
                <c:pt idx="3337">
                  <c:v>52.900000000000006</c:v>
                </c:pt>
                <c:pt idx="3338">
                  <c:v>52.900000000000006</c:v>
                </c:pt>
                <c:pt idx="3339">
                  <c:v>52.900000000000006</c:v>
                </c:pt>
                <c:pt idx="3340">
                  <c:v>52.900000000000006</c:v>
                </c:pt>
                <c:pt idx="3341">
                  <c:v>52.900000000000006</c:v>
                </c:pt>
                <c:pt idx="3342">
                  <c:v>52.900000000000006</c:v>
                </c:pt>
                <c:pt idx="3343">
                  <c:v>52.900000000000006</c:v>
                </c:pt>
                <c:pt idx="3344">
                  <c:v>52.900000000000006</c:v>
                </c:pt>
                <c:pt idx="3345">
                  <c:v>52.900000000000006</c:v>
                </c:pt>
                <c:pt idx="3346">
                  <c:v>52.900000000000006</c:v>
                </c:pt>
                <c:pt idx="3347">
                  <c:v>52.900000000000006</c:v>
                </c:pt>
                <c:pt idx="3348">
                  <c:v>52.900000000000006</c:v>
                </c:pt>
                <c:pt idx="3349">
                  <c:v>52.900000000000006</c:v>
                </c:pt>
                <c:pt idx="3350">
                  <c:v>52.900000000000006</c:v>
                </c:pt>
                <c:pt idx="3351">
                  <c:v>52.900000000000006</c:v>
                </c:pt>
                <c:pt idx="3352">
                  <c:v>52.900000000000006</c:v>
                </c:pt>
                <c:pt idx="3353">
                  <c:v>52.900000000000006</c:v>
                </c:pt>
                <c:pt idx="3354">
                  <c:v>52.900000000000006</c:v>
                </c:pt>
                <c:pt idx="3355">
                  <c:v>52.900000000000006</c:v>
                </c:pt>
                <c:pt idx="3356">
                  <c:v>52.800000000000004</c:v>
                </c:pt>
                <c:pt idx="3357">
                  <c:v>52.800000000000004</c:v>
                </c:pt>
                <c:pt idx="3358">
                  <c:v>52.800000000000004</c:v>
                </c:pt>
                <c:pt idx="3359">
                  <c:v>52.800000000000004</c:v>
                </c:pt>
                <c:pt idx="3360">
                  <c:v>52.800000000000004</c:v>
                </c:pt>
                <c:pt idx="3361">
                  <c:v>52.800000000000004</c:v>
                </c:pt>
                <c:pt idx="3362">
                  <c:v>52.800000000000004</c:v>
                </c:pt>
                <c:pt idx="3363">
                  <c:v>52.800000000000004</c:v>
                </c:pt>
                <c:pt idx="3364">
                  <c:v>52.800000000000004</c:v>
                </c:pt>
                <c:pt idx="3365">
                  <c:v>52.800000000000004</c:v>
                </c:pt>
                <c:pt idx="3366">
                  <c:v>52.800000000000004</c:v>
                </c:pt>
                <c:pt idx="3367">
                  <c:v>52.800000000000004</c:v>
                </c:pt>
                <c:pt idx="3368">
                  <c:v>52.800000000000004</c:v>
                </c:pt>
                <c:pt idx="3369">
                  <c:v>52.800000000000004</c:v>
                </c:pt>
                <c:pt idx="3370">
                  <c:v>52.800000000000004</c:v>
                </c:pt>
                <c:pt idx="3371">
                  <c:v>52.800000000000004</c:v>
                </c:pt>
                <c:pt idx="3372">
                  <c:v>52.800000000000004</c:v>
                </c:pt>
                <c:pt idx="3373">
                  <c:v>52.800000000000004</c:v>
                </c:pt>
                <c:pt idx="3374">
                  <c:v>52.800000000000004</c:v>
                </c:pt>
                <c:pt idx="3375">
                  <c:v>52.800000000000004</c:v>
                </c:pt>
                <c:pt idx="3376">
                  <c:v>52.800000000000004</c:v>
                </c:pt>
                <c:pt idx="3377">
                  <c:v>52.800000000000004</c:v>
                </c:pt>
                <c:pt idx="3378">
                  <c:v>52.800000000000004</c:v>
                </c:pt>
                <c:pt idx="3379">
                  <c:v>52.800000000000004</c:v>
                </c:pt>
                <c:pt idx="3380">
                  <c:v>52.800000000000004</c:v>
                </c:pt>
                <c:pt idx="3381">
                  <c:v>52.800000000000004</c:v>
                </c:pt>
                <c:pt idx="3382">
                  <c:v>52.800000000000004</c:v>
                </c:pt>
                <c:pt idx="3383">
                  <c:v>52.800000000000004</c:v>
                </c:pt>
                <c:pt idx="3384">
                  <c:v>52.800000000000004</c:v>
                </c:pt>
                <c:pt idx="3385">
                  <c:v>52.800000000000004</c:v>
                </c:pt>
                <c:pt idx="3386">
                  <c:v>52.800000000000004</c:v>
                </c:pt>
                <c:pt idx="3387">
                  <c:v>52.800000000000004</c:v>
                </c:pt>
                <c:pt idx="3388">
                  <c:v>52.800000000000004</c:v>
                </c:pt>
                <c:pt idx="3389">
                  <c:v>52.800000000000004</c:v>
                </c:pt>
                <c:pt idx="3390">
                  <c:v>52.800000000000004</c:v>
                </c:pt>
                <c:pt idx="3391">
                  <c:v>52.800000000000004</c:v>
                </c:pt>
                <c:pt idx="3392">
                  <c:v>52.800000000000004</c:v>
                </c:pt>
                <c:pt idx="3393">
                  <c:v>52.800000000000004</c:v>
                </c:pt>
                <c:pt idx="3394">
                  <c:v>52.800000000000004</c:v>
                </c:pt>
                <c:pt idx="3395">
                  <c:v>52.800000000000004</c:v>
                </c:pt>
                <c:pt idx="3396">
                  <c:v>52.800000000000004</c:v>
                </c:pt>
                <c:pt idx="3397">
                  <c:v>52.800000000000004</c:v>
                </c:pt>
                <c:pt idx="3398">
                  <c:v>52.7</c:v>
                </c:pt>
                <c:pt idx="3399">
                  <c:v>52.7</c:v>
                </c:pt>
                <c:pt idx="3400">
                  <c:v>52.7</c:v>
                </c:pt>
                <c:pt idx="3401">
                  <c:v>52.7</c:v>
                </c:pt>
                <c:pt idx="3402">
                  <c:v>52.7</c:v>
                </c:pt>
                <c:pt idx="3403">
                  <c:v>52.7</c:v>
                </c:pt>
                <c:pt idx="3404">
                  <c:v>52.7</c:v>
                </c:pt>
                <c:pt idx="3405">
                  <c:v>52.7</c:v>
                </c:pt>
                <c:pt idx="3406">
                  <c:v>52.7</c:v>
                </c:pt>
                <c:pt idx="3407">
                  <c:v>52.7</c:v>
                </c:pt>
                <c:pt idx="3408">
                  <c:v>52.7</c:v>
                </c:pt>
                <c:pt idx="3409">
                  <c:v>52.7</c:v>
                </c:pt>
                <c:pt idx="3410">
                  <c:v>52.7</c:v>
                </c:pt>
                <c:pt idx="3411">
                  <c:v>52.7</c:v>
                </c:pt>
                <c:pt idx="3412">
                  <c:v>52.7</c:v>
                </c:pt>
                <c:pt idx="3413">
                  <c:v>52.7</c:v>
                </c:pt>
                <c:pt idx="3414">
                  <c:v>52.7</c:v>
                </c:pt>
                <c:pt idx="3415">
                  <c:v>52.7</c:v>
                </c:pt>
                <c:pt idx="3416">
                  <c:v>52.7</c:v>
                </c:pt>
                <c:pt idx="3417">
                  <c:v>52.7</c:v>
                </c:pt>
                <c:pt idx="3418">
                  <c:v>52.7</c:v>
                </c:pt>
                <c:pt idx="3419">
                  <c:v>52.7</c:v>
                </c:pt>
                <c:pt idx="3420">
                  <c:v>52.7</c:v>
                </c:pt>
                <c:pt idx="3421">
                  <c:v>52.7</c:v>
                </c:pt>
                <c:pt idx="3422">
                  <c:v>52.7</c:v>
                </c:pt>
                <c:pt idx="3423">
                  <c:v>52.7</c:v>
                </c:pt>
                <c:pt idx="3424">
                  <c:v>52.7</c:v>
                </c:pt>
                <c:pt idx="3425">
                  <c:v>52.7</c:v>
                </c:pt>
                <c:pt idx="3426">
                  <c:v>52.7</c:v>
                </c:pt>
                <c:pt idx="3427">
                  <c:v>52.7</c:v>
                </c:pt>
                <c:pt idx="3428">
                  <c:v>52.7</c:v>
                </c:pt>
                <c:pt idx="3429">
                  <c:v>52.7</c:v>
                </c:pt>
                <c:pt idx="3430">
                  <c:v>52.7</c:v>
                </c:pt>
                <c:pt idx="3431">
                  <c:v>52.7</c:v>
                </c:pt>
                <c:pt idx="3432">
                  <c:v>52.7</c:v>
                </c:pt>
                <c:pt idx="3433">
                  <c:v>52.7</c:v>
                </c:pt>
                <c:pt idx="3434">
                  <c:v>52.7</c:v>
                </c:pt>
                <c:pt idx="3435">
                  <c:v>52.6</c:v>
                </c:pt>
                <c:pt idx="3436">
                  <c:v>52.6</c:v>
                </c:pt>
                <c:pt idx="3437">
                  <c:v>52.6</c:v>
                </c:pt>
                <c:pt idx="3438">
                  <c:v>52.6</c:v>
                </c:pt>
                <c:pt idx="3439">
                  <c:v>52.6</c:v>
                </c:pt>
                <c:pt idx="3440">
                  <c:v>52.6</c:v>
                </c:pt>
                <c:pt idx="3441">
                  <c:v>52.6</c:v>
                </c:pt>
                <c:pt idx="3442">
                  <c:v>52.6</c:v>
                </c:pt>
                <c:pt idx="3443">
                  <c:v>52.6</c:v>
                </c:pt>
                <c:pt idx="3444">
                  <c:v>52.6</c:v>
                </c:pt>
                <c:pt idx="3445">
                  <c:v>52.6</c:v>
                </c:pt>
                <c:pt idx="3446">
                  <c:v>52.6</c:v>
                </c:pt>
                <c:pt idx="3447">
                  <c:v>52.6</c:v>
                </c:pt>
                <c:pt idx="3448">
                  <c:v>52.6</c:v>
                </c:pt>
                <c:pt idx="3449">
                  <c:v>52.6</c:v>
                </c:pt>
                <c:pt idx="3450">
                  <c:v>52.6</c:v>
                </c:pt>
                <c:pt idx="3451">
                  <c:v>52.6</c:v>
                </c:pt>
                <c:pt idx="3452">
                  <c:v>52.6</c:v>
                </c:pt>
                <c:pt idx="3453">
                  <c:v>52.6</c:v>
                </c:pt>
                <c:pt idx="3454">
                  <c:v>52.6</c:v>
                </c:pt>
                <c:pt idx="3455">
                  <c:v>52.6</c:v>
                </c:pt>
                <c:pt idx="3456">
                  <c:v>52.6</c:v>
                </c:pt>
                <c:pt idx="3457">
                  <c:v>52.6</c:v>
                </c:pt>
                <c:pt idx="3458">
                  <c:v>52.6</c:v>
                </c:pt>
                <c:pt idx="3459">
                  <c:v>52.6</c:v>
                </c:pt>
                <c:pt idx="3460">
                  <c:v>52.6</c:v>
                </c:pt>
                <c:pt idx="3461">
                  <c:v>52.5</c:v>
                </c:pt>
                <c:pt idx="3462">
                  <c:v>52.5</c:v>
                </c:pt>
                <c:pt idx="3463">
                  <c:v>52.5</c:v>
                </c:pt>
                <c:pt idx="3464">
                  <c:v>52.5</c:v>
                </c:pt>
                <c:pt idx="3465">
                  <c:v>52.5</c:v>
                </c:pt>
                <c:pt idx="3466">
                  <c:v>52.5</c:v>
                </c:pt>
                <c:pt idx="3467">
                  <c:v>52.5</c:v>
                </c:pt>
                <c:pt idx="3468">
                  <c:v>52.5</c:v>
                </c:pt>
                <c:pt idx="3469">
                  <c:v>52.5</c:v>
                </c:pt>
                <c:pt idx="3470">
                  <c:v>52.5</c:v>
                </c:pt>
                <c:pt idx="3471">
                  <c:v>52.5</c:v>
                </c:pt>
                <c:pt idx="3472">
                  <c:v>52.5</c:v>
                </c:pt>
                <c:pt idx="3473">
                  <c:v>52.5</c:v>
                </c:pt>
                <c:pt idx="3474">
                  <c:v>52.5</c:v>
                </c:pt>
                <c:pt idx="3475">
                  <c:v>52.5</c:v>
                </c:pt>
                <c:pt idx="3476">
                  <c:v>52.5</c:v>
                </c:pt>
                <c:pt idx="3477">
                  <c:v>52.5</c:v>
                </c:pt>
                <c:pt idx="3478">
                  <c:v>52.5</c:v>
                </c:pt>
                <c:pt idx="3479">
                  <c:v>52.5</c:v>
                </c:pt>
                <c:pt idx="3480">
                  <c:v>52.400000000000006</c:v>
                </c:pt>
                <c:pt idx="3481">
                  <c:v>52.400000000000006</c:v>
                </c:pt>
                <c:pt idx="3482">
                  <c:v>52.400000000000006</c:v>
                </c:pt>
                <c:pt idx="3483">
                  <c:v>52.400000000000006</c:v>
                </c:pt>
                <c:pt idx="3484">
                  <c:v>52.400000000000006</c:v>
                </c:pt>
                <c:pt idx="3485">
                  <c:v>52.400000000000006</c:v>
                </c:pt>
                <c:pt idx="3486">
                  <c:v>52.400000000000006</c:v>
                </c:pt>
                <c:pt idx="3487">
                  <c:v>52.400000000000006</c:v>
                </c:pt>
                <c:pt idx="3488">
                  <c:v>52.400000000000006</c:v>
                </c:pt>
                <c:pt idx="3489">
                  <c:v>52.400000000000006</c:v>
                </c:pt>
                <c:pt idx="3490">
                  <c:v>52.400000000000006</c:v>
                </c:pt>
                <c:pt idx="3491">
                  <c:v>52.400000000000006</c:v>
                </c:pt>
                <c:pt idx="3492">
                  <c:v>52.400000000000006</c:v>
                </c:pt>
                <c:pt idx="3493">
                  <c:v>52.400000000000006</c:v>
                </c:pt>
                <c:pt idx="3494">
                  <c:v>52.400000000000006</c:v>
                </c:pt>
                <c:pt idx="3495">
                  <c:v>52.400000000000006</c:v>
                </c:pt>
                <c:pt idx="3496">
                  <c:v>52.400000000000006</c:v>
                </c:pt>
                <c:pt idx="3497">
                  <c:v>52.400000000000006</c:v>
                </c:pt>
                <c:pt idx="3498">
                  <c:v>52.400000000000006</c:v>
                </c:pt>
                <c:pt idx="3499">
                  <c:v>52.300000000000004</c:v>
                </c:pt>
                <c:pt idx="3500">
                  <c:v>52.300000000000004</c:v>
                </c:pt>
                <c:pt idx="3501">
                  <c:v>52.300000000000004</c:v>
                </c:pt>
                <c:pt idx="3502">
                  <c:v>52.300000000000004</c:v>
                </c:pt>
                <c:pt idx="3503">
                  <c:v>52.300000000000004</c:v>
                </c:pt>
                <c:pt idx="3504">
                  <c:v>52.300000000000004</c:v>
                </c:pt>
                <c:pt idx="3505">
                  <c:v>52.300000000000004</c:v>
                </c:pt>
                <c:pt idx="3506">
                  <c:v>52.300000000000004</c:v>
                </c:pt>
                <c:pt idx="3507">
                  <c:v>52.300000000000004</c:v>
                </c:pt>
                <c:pt idx="3508">
                  <c:v>52.300000000000004</c:v>
                </c:pt>
                <c:pt idx="3509">
                  <c:v>52.300000000000004</c:v>
                </c:pt>
                <c:pt idx="3510">
                  <c:v>52.300000000000004</c:v>
                </c:pt>
                <c:pt idx="3511">
                  <c:v>52.300000000000004</c:v>
                </c:pt>
                <c:pt idx="3512">
                  <c:v>52.300000000000004</c:v>
                </c:pt>
                <c:pt idx="3513">
                  <c:v>52.300000000000004</c:v>
                </c:pt>
                <c:pt idx="3514">
                  <c:v>52.300000000000004</c:v>
                </c:pt>
                <c:pt idx="3515">
                  <c:v>52.300000000000004</c:v>
                </c:pt>
                <c:pt idx="3516">
                  <c:v>52.300000000000004</c:v>
                </c:pt>
                <c:pt idx="3517">
                  <c:v>52.300000000000004</c:v>
                </c:pt>
                <c:pt idx="3518">
                  <c:v>52.2</c:v>
                </c:pt>
                <c:pt idx="3519">
                  <c:v>52.2</c:v>
                </c:pt>
                <c:pt idx="3520">
                  <c:v>52.2</c:v>
                </c:pt>
                <c:pt idx="3521">
                  <c:v>52.2</c:v>
                </c:pt>
                <c:pt idx="3522">
                  <c:v>52.2</c:v>
                </c:pt>
                <c:pt idx="3523">
                  <c:v>52.2</c:v>
                </c:pt>
                <c:pt idx="3524">
                  <c:v>52.2</c:v>
                </c:pt>
                <c:pt idx="3525">
                  <c:v>52.2</c:v>
                </c:pt>
                <c:pt idx="3526">
                  <c:v>52.2</c:v>
                </c:pt>
                <c:pt idx="3527">
                  <c:v>52.2</c:v>
                </c:pt>
                <c:pt idx="3528">
                  <c:v>52.2</c:v>
                </c:pt>
                <c:pt idx="3529">
                  <c:v>52.2</c:v>
                </c:pt>
                <c:pt idx="3530">
                  <c:v>52.2</c:v>
                </c:pt>
                <c:pt idx="3531">
                  <c:v>52.2</c:v>
                </c:pt>
                <c:pt idx="3532">
                  <c:v>52.2</c:v>
                </c:pt>
                <c:pt idx="3533">
                  <c:v>52.2</c:v>
                </c:pt>
                <c:pt idx="3534">
                  <c:v>52.2</c:v>
                </c:pt>
                <c:pt idx="3535">
                  <c:v>52.1</c:v>
                </c:pt>
                <c:pt idx="3536">
                  <c:v>52.1</c:v>
                </c:pt>
                <c:pt idx="3537">
                  <c:v>52.1</c:v>
                </c:pt>
                <c:pt idx="3538">
                  <c:v>52.1</c:v>
                </c:pt>
                <c:pt idx="3539">
                  <c:v>52.1</c:v>
                </c:pt>
                <c:pt idx="3540">
                  <c:v>52.1</c:v>
                </c:pt>
                <c:pt idx="3541">
                  <c:v>52.1</c:v>
                </c:pt>
                <c:pt idx="3542">
                  <c:v>52.1</c:v>
                </c:pt>
                <c:pt idx="3543">
                  <c:v>52.1</c:v>
                </c:pt>
                <c:pt idx="3544">
                  <c:v>52.1</c:v>
                </c:pt>
                <c:pt idx="3545">
                  <c:v>52.1</c:v>
                </c:pt>
                <c:pt idx="3546">
                  <c:v>52.1</c:v>
                </c:pt>
                <c:pt idx="3547">
                  <c:v>52.1</c:v>
                </c:pt>
                <c:pt idx="3548">
                  <c:v>52</c:v>
                </c:pt>
                <c:pt idx="3549">
                  <c:v>52</c:v>
                </c:pt>
                <c:pt idx="3550">
                  <c:v>52</c:v>
                </c:pt>
                <c:pt idx="3551">
                  <c:v>52</c:v>
                </c:pt>
                <c:pt idx="3552">
                  <c:v>52</c:v>
                </c:pt>
                <c:pt idx="3553">
                  <c:v>52</c:v>
                </c:pt>
                <c:pt idx="3554">
                  <c:v>52</c:v>
                </c:pt>
                <c:pt idx="3555">
                  <c:v>52</c:v>
                </c:pt>
                <c:pt idx="3556">
                  <c:v>52</c:v>
                </c:pt>
                <c:pt idx="3557">
                  <c:v>52</c:v>
                </c:pt>
                <c:pt idx="3558">
                  <c:v>52</c:v>
                </c:pt>
                <c:pt idx="3559">
                  <c:v>52</c:v>
                </c:pt>
                <c:pt idx="3560">
                  <c:v>52</c:v>
                </c:pt>
                <c:pt idx="3561">
                  <c:v>52</c:v>
                </c:pt>
                <c:pt idx="3562">
                  <c:v>51.9</c:v>
                </c:pt>
                <c:pt idx="3563">
                  <c:v>51.9</c:v>
                </c:pt>
                <c:pt idx="3564">
                  <c:v>51.9</c:v>
                </c:pt>
                <c:pt idx="3565">
                  <c:v>51.9</c:v>
                </c:pt>
                <c:pt idx="3566">
                  <c:v>51.9</c:v>
                </c:pt>
                <c:pt idx="3567">
                  <c:v>51.9</c:v>
                </c:pt>
                <c:pt idx="3568">
                  <c:v>51.9</c:v>
                </c:pt>
                <c:pt idx="3569">
                  <c:v>51.9</c:v>
                </c:pt>
                <c:pt idx="3570">
                  <c:v>51.9</c:v>
                </c:pt>
                <c:pt idx="3571">
                  <c:v>51.9</c:v>
                </c:pt>
                <c:pt idx="3572">
                  <c:v>51.9</c:v>
                </c:pt>
                <c:pt idx="3573">
                  <c:v>51.9</c:v>
                </c:pt>
                <c:pt idx="3574">
                  <c:v>51.9</c:v>
                </c:pt>
                <c:pt idx="3575">
                  <c:v>51.800000000000004</c:v>
                </c:pt>
                <c:pt idx="3576">
                  <c:v>51.800000000000004</c:v>
                </c:pt>
                <c:pt idx="3577">
                  <c:v>51.800000000000004</c:v>
                </c:pt>
                <c:pt idx="3578">
                  <c:v>51.800000000000004</c:v>
                </c:pt>
                <c:pt idx="3579">
                  <c:v>51.800000000000004</c:v>
                </c:pt>
                <c:pt idx="3580">
                  <c:v>51.800000000000004</c:v>
                </c:pt>
                <c:pt idx="3581">
                  <c:v>51.800000000000004</c:v>
                </c:pt>
                <c:pt idx="3582">
                  <c:v>51.800000000000004</c:v>
                </c:pt>
                <c:pt idx="3583">
                  <c:v>51.800000000000004</c:v>
                </c:pt>
                <c:pt idx="3584">
                  <c:v>51.800000000000004</c:v>
                </c:pt>
                <c:pt idx="3585">
                  <c:v>51.800000000000004</c:v>
                </c:pt>
                <c:pt idx="3586">
                  <c:v>51.800000000000004</c:v>
                </c:pt>
                <c:pt idx="3587">
                  <c:v>51.800000000000004</c:v>
                </c:pt>
                <c:pt idx="3588">
                  <c:v>51.7</c:v>
                </c:pt>
                <c:pt idx="3589">
                  <c:v>51.7</c:v>
                </c:pt>
                <c:pt idx="3590">
                  <c:v>51.7</c:v>
                </c:pt>
                <c:pt idx="3591">
                  <c:v>51.7</c:v>
                </c:pt>
                <c:pt idx="3592">
                  <c:v>51.7</c:v>
                </c:pt>
                <c:pt idx="3593">
                  <c:v>51.7</c:v>
                </c:pt>
                <c:pt idx="3594">
                  <c:v>51.7</c:v>
                </c:pt>
                <c:pt idx="3595">
                  <c:v>51.7</c:v>
                </c:pt>
                <c:pt idx="3596">
                  <c:v>51.7</c:v>
                </c:pt>
                <c:pt idx="3597">
                  <c:v>51.7</c:v>
                </c:pt>
                <c:pt idx="3598">
                  <c:v>51.7</c:v>
                </c:pt>
                <c:pt idx="3599">
                  <c:v>51.7</c:v>
                </c:pt>
                <c:pt idx="3600">
                  <c:v>51.7</c:v>
                </c:pt>
                <c:pt idx="3601">
                  <c:v>51.7</c:v>
                </c:pt>
                <c:pt idx="3602">
                  <c:v>51.6</c:v>
                </c:pt>
                <c:pt idx="3603">
                  <c:v>51.6</c:v>
                </c:pt>
                <c:pt idx="3604">
                  <c:v>51.6</c:v>
                </c:pt>
                <c:pt idx="3605">
                  <c:v>51.6</c:v>
                </c:pt>
                <c:pt idx="3606">
                  <c:v>51.6</c:v>
                </c:pt>
                <c:pt idx="3607">
                  <c:v>51.6</c:v>
                </c:pt>
                <c:pt idx="3608">
                  <c:v>51.6</c:v>
                </c:pt>
                <c:pt idx="3609">
                  <c:v>51.6</c:v>
                </c:pt>
                <c:pt idx="3610">
                  <c:v>51.6</c:v>
                </c:pt>
                <c:pt idx="3611">
                  <c:v>51.6</c:v>
                </c:pt>
                <c:pt idx="3612">
                  <c:v>51.6</c:v>
                </c:pt>
                <c:pt idx="3613">
                  <c:v>51.5</c:v>
                </c:pt>
                <c:pt idx="3614">
                  <c:v>51.5</c:v>
                </c:pt>
                <c:pt idx="3615">
                  <c:v>51.5</c:v>
                </c:pt>
                <c:pt idx="3616">
                  <c:v>51.5</c:v>
                </c:pt>
                <c:pt idx="3617">
                  <c:v>51.5</c:v>
                </c:pt>
                <c:pt idx="3618">
                  <c:v>51.5</c:v>
                </c:pt>
                <c:pt idx="3619">
                  <c:v>51.5</c:v>
                </c:pt>
                <c:pt idx="3620">
                  <c:v>51.5</c:v>
                </c:pt>
                <c:pt idx="3621">
                  <c:v>51.5</c:v>
                </c:pt>
                <c:pt idx="3622">
                  <c:v>51.4</c:v>
                </c:pt>
                <c:pt idx="3623">
                  <c:v>51.4</c:v>
                </c:pt>
                <c:pt idx="3624">
                  <c:v>51.4</c:v>
                </c:pt>
                <c:pt idx="3625">
                  <c:v>51.4</c:v>
                </c:pt>
                <c:pt idx="3626">
                  <c:v>51.4</c:v>
                </c:pt>
                <c:pt idx="3627">
                  <c:v>51.4</c:v>
                </c:pt>
                <c:pt idx="3628">
                  <c:v>51.4</c:v>
                </c:pt>
                <c:pt idx="3629">
                  <c:v>51.4</c:v>
                </c:pt>
                <c:pt idx="3630">
                  <c:v>51.4</c:v>
                </c:pt>
                <c:pt idx="3631">
                  <c:v>51.4</c:v>
                </c:pt>
                <c:pt idx="3632">
                  <c:v>51.300000000000004</c:v>
                </c:pt>
                <c:pt idx="3633">
                  <c:v>51.300000000000004</c:v>
                </c:pt>
                <c:pt idx="3634">
                  <c:v>51.300000000000004</c:v>
                </c:pt>
                <c:pt idx="3635">
                  <c:v>51.300000000000004</c:v>
                </c:pt>
                <c:pt idx="3636">
                  <c:v>51.300000000000004</c:v>
                </c:pt>
                <c:pt idx="3637">
                  <c:v>51.300000000000004</c:v>
                </c:pt>
                <c:pt idx="3638">
                  <c:v>51.300000000000004</c:v>
                </c:pt>
                <c:pt idx="3639">
                  <c:v>51.300000000000004</c:v>
                </c:pt>
                <c:pt idx="3640">
                  <c:v>51.300000000000004</c:v>
                </c:pt>
                <c:pt idx="3641">
                  <c:v>51.2</c:v>
                </c:pt>
                <c:pt idx="3642">
                  <c:v>51.2</c:v>
                </c:pt>
                <c:pt idx="3643">
                  <c:v>51.2</c:v>
                </c:pt>
                <c:pt idx="3644">
                  <c:v>51.2</c:v>
                </c:pt>
                <c:pt idx="3645">
                  <c:v>51.2</c:v>
                </c:pt>
                <c:pt idx="3646">
                  <c:v>51.2</c:v>
                </c:pt>
                <c:pt idx="3647">
                  <c:v>51.2</c:v>
                </c:pt>
                <c:pt idx="3648">
                  <c:v>51.2</c:v>
                </c:pt>
                <c:pt idx="3649">
                  <c:v>51.2</c:v>
                </c:pt>
                <c:pt idx="3650">
                  <c:v>51.1</c:v>
                </c:pt>
                <c:pt idx="3651">
                  <c:v>51.1</c:v>
                </c:pt>
                <c:pt idx="3652">
                  <c:v>51.1</c:v>
                </c:pt>
                <c:pt idx="3653">
                  <c:v>51.1</c:v>
                </c:pt>
                <c:pt idx="3654">
                  <c:v>51.1</c:v>
                </c:pt>
                <c:pt idx="3655">
                  <c:v>51.1</c:v>
                </c:pt>
                <c:pt idx="3656">
                  <c:v>51.1</c:v>
                </c:pt>
                <c:pt idx="3657">
                  <c:v>51.1</c:v>
                </c:pt>
                <c:pt idx="3658">
                  <c:v>51.1</c:v>
                </c:pt>
                <c:pt idx="3659">
                  <c:v>51</c:v>
                </c:pt>
                <c:pt idx="3660">
                  <c:v>51</c:v>
                </c:pt>
                <c:pt idx="3661">
                  <c:v>51</c:v>
                </c:pt>
                <c:pt idx="3662">
                  <c:v>51</c:v>
                </c:pt>
                <c:pt idx="3663">
                  <c:v>51</c:v>
                </c:pt>
                <c:pt idx="3664">
                  <c:v>51</c:v>
                </c:pt>
                <c:pt idx="3665">
                  <c:v>51</c:v>
                </c:pt>
                <c:pt idx="3666">
                  <c:v>51</c:v>
                </c:pt>
                <c:pt idx="3667">
                  <c:v>51</c:v>
                </c:pt>
                <c:pt idx="3668">
                  <c:v>51</c:v>
                </c:pt>
                <c:pt idx="3669">
                  <c:v>50.9</c:v>
                </c:pt>
                <c:pt idx="3670">
                  <c:v>50.9</c:v>
                </c:pt>
                <c:pt idx="3671">
                  <c:v>50.9</c:v>
                </c:pt>
                <c:pt idx="3672">
                  <c:v>50.9</c:v>
                </c:pt>
                <c:pt idx="3673">
                  <c:v>50.9</c:v>
                </c:pt>
                <c:pt idx="3674">
                  <c:v>50.9</c:v>
                </c:pt>
                <c:pt idx="3675">
                  <c:v>50.9</c:v>
                </c:pt>
                <c:pt idx="3676">
                  <c:v>50.9</c:v>
                </c:pt>
                <c:pt idx="3677">
                  <c:v>50.9</c:v>
                </c:pt>
                <c:pt idx="3678">
                  <c:v>50.8</c:v>
                </c:pt>
                <c:pt idx="3679">
                  <c:v>50.8</c:v>
                </c:pt>
                <c:pt idx="3680">
                  <c:v>50.8</c:v>
                </c:pt>
                <c:pt idx="3681">
                  <c:v>50.8</c:v>
                </c:pt>
                <c:pt idx="3682">
                  <c:v>50.8</c:v>
                </c:pt>
                <c:pt idx="3683">
                  <c:v>50.8</c:v>
                </c:pt>
                <c:pt idx="3684">
                  <c:v>50.8</c:v>
                </c:pt>
                <c:pt idx="3685">
                  <c:v>50.8</c:v>
                </c:pt>
                <c:pt idx="3686">
                  <c:v>50.8</c:v>
                </c:pt>
                <c:pt idx="3687">
                  <c:v>50.7</c:v>
                </c:pt>
                <c:pt idx="3688">
                  <c:v>50.7</c:v>
                </c:pt>
                <c:pt idx="3689">
                  <c:v>50.7</c:v>
                </c:pt>
                <c:pt idx="3690">
                  <c:v>50.7</c:v>
                </c:pt>
                <c:pt idx="3691">
                  <c:v>50.7</c:v>
                </c:pt>
                <c:pt idx="3692">
                  <c:v>50.6</c:v>
                </c:pt>
                <c:pt idx="3693">
                  <c:v>50.6</c:v>
                </c:pt>
                <c:pt idx="3694">
                  <c:v>50.6</c:v>
                </c:pt>
                <c:pt idx="3695">
                  <c:v>50.6</c:v>
                </c:pt>
                <c:pt idx="3696">
                  <c:v>50.6</c:v>
                </c:pt>
                <c:pt idx="3697">
                  <c:v>50.5</c:v>
                </c:pt>
                <c:pt idx="3698">
                  <c:v>50.5</c:v>
                </c:pt>
                <c:pt idx="3699">
                  <c:v>50.5</c:v>
                </c:pt>
                <c:pt idx="3700">
                  <c:v>50.5</c:v>
                </c:pt>
                <c:pt idx="3701">
                  <c:v>50.4</c:v>
                </c:pt>
                <c:pt idx="3702">
                  <c:v>50.4</c:v>
                </c:pt>
                <c:pt idx="3703">
                  <c:v>50.4</c:v>
                </c:pt>
                <c:pt idx="3704">
                  <c:v>50.4</c:v>
                </c:pt>
                <c:pt idx="3705">
                  <c:v>50.4</c:v>
                </c:pt>
                <c:pt idx="3706">
                  <c:v>50.3</c:v>
                </c:pt>
                <c:pt idx="3707">
                  <c:v>50.3</c:v>
                </c:pt>
                <c:pt idx="3708">
                  <c:v>50.3</c:v>
                </c:pt>
                <c:pt idx="3709">
                  <c:v>50.3</c:v>
                </c:pt>
                <c:pt idx="3710">
                  <c:v>50.2</c:v>
                </c:pt>
                <c:pt idx="3711">
                  <c:v>50.2</c:v>
                </c:pt>
                <c:pt idx="3712">
                  <c:v>50.2</c:v>
                </c:pt>
                <c:pt idx="3713">
                  <c:v>50.2</c:v>
                </c:pt>
                <c:pt idx="3714">
                  <c:v>50.2</c:v>
                </c:pt>
                <c:pt idx="3715">
                  <c:v>50.1</c:v>
                </c:pt>
                <c:pt idx="3716">
                  <c:v>50.1</c:v>
                </c:pt>
                <c:pt idx="3717">
                  <c:v>50.1</c:v>
                </c:pt>
                <c:pt idx="3718">
                  <c:v>50.1</c:v>
                </c:pt>
                <c:pt idx="3719">
                  <c:v>50</c:v>
                </c:pt>
                <c:pt idx="3720">
                  <c:v>50</c:v>
                </c:pt>
                <c:pt idx="3721">
                  <c:v>50</c:v>
                </c:pt>
                <c:pt idx="3722">
                  <c:v>50</c:v>
                </c:pt>
                <c:pt idx="3723">
                  <c:v>49.9</c:v>
                </c:pt>
                <c:pt idx="3724">
                  <c:v>49.9</c:v>
                </c:pt>
                <c:pt idx="3725">
                  <c:v>49.9</c:v>
                </c:pt>
                <c:pt idx="3726">
                  <c:v>49.9</c:v>
                </c:pt>
                <c:pt idx="3727">
                  <c:v>49.9</c:v>
                </c:pt>
                <c:pt idx="3728">
                  <c:v>49.8</c:v>
                </c:pt>
                <c:pt idx="3729">
                  <c:v>49.8</c:v>
                </c:pt>
                <c:pt idx="3730">
                  <c:v>49.8</c:v>
                </c:pt>
                <c:pt idx="3731">
                  <c:v>49.8</c:v>
                </c:pt>
                <c:pt idx="3732">
                  <c:v>49.8</c:v>
                </c:pt>
                <c:pt idx="3733">
                  <c:v>49.8</c:v>
                </c:pt>
                <c:pt idx="3734">
                  <c:v>49.7</c:v>
                </c:pt>
                <c:pt idx="3735">
                  <c:v>49.7</c:v>
                </c:pt>
                <c:pt idx="3736">
                  <c:v>49.7</c:v>
                </c:pt>
                <c:pt idx="3737">
                  <c:v>49.7</c:v>
                </c:pt>
                <c:pt idx="3738">
                  <c:v>49.7</c:v>
                </c:pt>
                <c:pt idx="3739">
                  <c:v>49.7</c:v>
                </c:pt>
                <c:pt idx="3740">
                  <c:v>49.7</c:v>
                </c:pt>
                <c:pt idx="3741">
                  <c:v>49.7</c:v>
                </c:pt>
                <c:pt idx="3742">
                  <c:v>49.6</c:v>
                </c:pt>
                <c:pt idx="3743">
                  <c:v>49.6</c:v>
                </c:pt>
                <c:pt idx="3744">
                  <c:v>49.6</c:v>
                </c:pt>
                <c:pt idx="3745">
                  <c:v>49.6</c:v>
                </c:pt>
                <c:pt idx="3746">
                  <c:v>49.6</c:v>
                </c:pt>
                <c:pt idx="3747">
                  <c:v>49.6</c:v>
                </c:pt>
                <c:pt idx="3748">
                  <c:v>49.6</c:v>
                </c:pt>
                <c:pt idx="3749">
                  <c:v>49.5</c:v>
                </c:pt>
                <c:pt idx="3750">
                  <c:v>49.5</c:v>
                </c:pt>
                <c:pt idx="3751">
                  <c:v>49.5</c:v>
                </c:pt>
                <c:pt idx="3752">
                  <c:v>49.4</c:v>
                </c:pt>
                <c:pt idx="3753">
                  <c:v>49.4</c:v>
                </c:pt>
                <c:pt idx="3754">
                  <c:v>49.4</c:v>
                </c:pt>
                <c:pt idx="3755">
                  <c:v>49.3</c:v>
                </c:pt>
                <c:pt idx="3756">
                  <c:v>49.3</c:v>
                </c:pt>
                <c:pt idx="3757">
                  <c:v>49.3</c:v>
                </c:pt>
                <c:pt idx="3758">
                  <c:v>49.3</c:v>
                </c:pt>
                <c:pt idx="3759">
                  <c:v>49.2</c:v>
                </c:pt>
                <c:pt idx="3760">
                  <c:v>49.2</c:v>
                </c:pt>
                <c:pt idx="3761">
                  <c:v>49.2</c:v>
                </c:pt>
                <c:pt idx="3762">
                  <c:v>49.1</c:v>
                </c:pt>
                <c:pt idx="3763">
                  <c:v>49.1</c:v>
                </c:pt>
                <c:pt idx="3764">
                  <c:v>49.1</c:v>
                </c:pt>
                <c:pt idx="3765">
                  <c:v>49</c:v>
                </c:pt>
                <c:pt idx="3766">
                  <c:v>49</c:v>
                </c:pt>
                <c:pt idx="3767">
                  <c:v>49</c:v>
                </c:pt>
                <c:pt idx="3768">
                  <c:v>48.9</c:v>
                </c:pt>
                <c:pt idx="3769">
                  <c:v>48.9</c:v>
                </c:pt>
                <c:pt idx="3770">
                  <c:v>48.8</c:v>
                </c:pt>
                <c:pt idx="3771">
                  <c:v>48.8</c:v>
                </c:pt>
                <c:pt idx="3772">
                  <c:v>48.699999999999996</c:v>
                </c:pt>
                <c:pt idx="3773">
                  <c:v>48.699999999999996</c:v>
                </c:pt>
                <c:pt idx="3774">
                  <c:v>48.6</c:v>
                </c:pt>
                <c:pt idx="3775">
                  <c:v>48.6</c:v>
                </c:pt>
                <c:pt idx="3776">
                  <c:v>48.5</c:v>
                </c:pt>
                <c:pt idx="3777">
                  <c:v>48.5</c:v>
                </c:pt>
                <c:pt idx="3778">
                  <c:v>48.4</c:v>
                </c:pt>
                <c:pt idx="3779">
                  <c:v>48.4</c:v>
                </c:pt>
                <c:pt idx="3780">
                  <c:v>48.3</c:v>
                </c:pt>
                <c:pt idx="3781">
                  <c:v>48.3</c:v>
                </c:pt>
                <c:pt idx="3782">
                  <c:v>48.199999999999996</c:v>
                </c:pt>
                <c:pt idx="3783">
                  <c:v>48.199999999999996</c:v>
                </c:pt>
                <c:pt idx="3784">
                  <c:v>48.1</c:v>
                </c:pt>
                <c:pt idx="3785">
                  <c:v>48.1</c:v>
                </c:pt>
                <c:pt idx="3786">
                  <c:v>48</c:v>
                </c:pt>
                <c:pt idx="3787">
                  <c:v>48</c:v>
                </c:pt>
                <c:pt idx="3788">
                  <c:v>47.9</c:v>
                </c:pt>
                <c:pt idx="3789">
                  <c:v>47.9</c:v>
                </c:pt>
                <c:pt idx="3790">
                  <c:v>47.8</c:v>
                </c:pt>
                <c:pt idx="3791">
                  <c:v>47.699999999999996</c:v>
                </c:pt>
                <c:pt idx="3792">
                  <c:v>47.599999999999994</c:v>
                </c:pt>
                <c:pt idx="3793">
                  <c:v>47.5</c:v>
                </c:pt>
                <c:pt idx="3794">
                  <c:v>47.4</c:v>
                </c:pt>
                <c:pt idx="3795">
                  <c:v>47.3</c:v>
                </c:pt>
                <c:pt idx="3796">
                  <c:v>47.199999999999996</c:v>
                </c:pt>
                <c:pt idx="3797">
                  <c:v>47.099999999999994</c:v>
                </c:pt>
                <c:pt idx="3798">
                  <c:v>47</c:v>
                </c:pt>
                <c:pt idx="3799">
                  <c:v>46.9</c:v>
                </c:pt>
                <c:pt idx="3800">
                  <c:v>46.800000000000004</c:v>
                </c:pt>
                <c:pt idx="3801">
                  <c:v>46.7</c:v>
                </c:pt>
                <c:pt idx="3802">
                  <c:v>46.6</c:v>
                </c:pt>
                <c:pt idx="3803">
                  <c:v>46.5</c:v>
                </c:pt>
                <c:pt idx="3804">
                  <c:v>46.400000000000006</c:v>
                </c:pt>
                <c:pt idx="3805">
                  <c:v>46.300000000000004</c:v>
                </c:pt>
                <c:pt idx="3806">
                  <c:v>46.2</c:v>
                </c:pt>
                <c:pt idx="3807">
                  <c:v>46.1</c:v>
                </c:pt>
                <c:pt idx="3808">
                  <c:v>46</c:v>
                </c:pt>
                <c:pt idx="3809">
                  <c:v>45.800000000000004</c:v>
                </c:pt>
                <c:pt idx="3810">
                  <c:v>45.5</c:v>
                </c:pt>
                <c:pt idx="3811">
                  <c:v>45.2</c:v>
                </c:pt>
                <c:pt idx="3812">
                  <c:v>44.9</c:v>
                </c:pt>
                <c:pt idx="3813">
                  <c:v>44.6</c:v>
                </c:pt>
                <c:pt idx="3814">
                  <c:v>44.2</c:v>
                </c:pt>
                <c:pt idx="3815">
                  <c:v>43.9</c:v>
                </c:pt>
                <c:pt idx="3816">
                  <c:v>43.6</c:v>
                </c:pt>
                <c:pt idx="3817">
                  <c:v>43.3</c:v>
                </c:pt>
                <c:pt idx="3818">
                  <c:v>43</c:v>
                </c:pt>
                <c:pt idx="3819">
                  <c:v>42.699999999999996</c:v>
                </c:pt>
                <c:pt idx="3820">
                  <c:v>42.4</c:v>
                </c:pt>
                <c:pt idx="3821">
                  <c:v>42.1</c:v>
                </c:pt>
                <c:pt idx="3822">
                  <c:v>41.699999999999996</c:v>
                </c:pt>
                <c:pt idx="3823">
                  <c:v>41.4</c:v>
                </c:pt>
                <c:pt idx="3824">
                  <c:v>41.099999999999994</c:v>
                </c:pt>
                <c:pt idx="3825">
                  <c:v>40.799999999999997</c:v>
                </c:pt>
                <c:pt idx="3826">
                  <c:v>40.5</c:v>
                </c:pt>
                <c:pt idx="3827">
                  <c:v>40.200000000000003</c:v>
                </c:pt>
                <c:pt idx="3828">
                  <c:v>39.900000000000006</c:v>
                </c:pt>
                <c:pt idx="3829">
                  <c:v>39.300000000000004</c:v>
                </c:pt>
                <c:pt idx="3830">
                  <c:v>38.4</c:v>
                </c:pt>
                <c:pt idx="3831">
                  <c:v>37.6</c:v>
                </c:pt>
                <c:pt idx="3832">
                  <c:v>36.799999999999997</c:v>
                </c:pt>
                <c:pt idx="3833">
                  <c:v>35.9</c:v>
                </c:pt>
                <c:pt idx="3834">
                  <c:v>35.099999999999994</c:v>
                </c:pt>
                <c:pt idx="3835">
                  <c:v>34.300000000000004</c:v>
                </c:pt>
                <c:pt idx="3836">
                  <c:v>33.4</c:v>
                </c:pt>
                <c:pt idx="3837">
                  <c:v>32.6</c:v>
                </c:pt>
                <c:pt idx="3838">
                  <c:v>31.7</c:v>
                </c:pt>
                <c:pt idx="3839">
                  <c:v>30.9</c:v>
                </c:pt>
                <c:pt idx="3840">
                  <c:v>30.099999999999998</c:v>
                </c:pt>
                <c:pt idx="3841">
                  <c:v>29.2</c:v>
                </c:pt>
                <c:pt idx="3842">
                  <c:v>28.4</c:v>
                </c:pt>
                <c:pt idx="3843">
                  <c:v>27.6</c:v>
                </c:pt>
                <c:pt idx="3844">
                  <c:v>26.700000000000003</c:v>
                </c:pt>
                <c:pt idx="3845">
                  <c:v>25.900000000000002</c:v>
                </c:pt>
                <c:pt idx="3846">
                  <c:v>25</c:v>
                </c:pt>
                <c:pt idx="3847">
                  <c:v>24.2</c:v>
                </c:pt>
                <c:pt idx="3848">
                  <c:v>23.400000000000002</c:v>
                </c:pt>
                <c:pt idx="3849">
                  <c:v>22.6</c:v>
                </c:pt>
                <c:pt idx="3850">
                  <c:v>22</c:v>
                </c:pt>
                <c:pt idx="3851">
                  <c:v>21.4</c:v>
                </c:pt>
                <c:pt idx="3852">
                  <c:v>20.7</c:v>
                </c:pt>
                <c:pt idx="3853">
                  <c:v>20.100000000000001</c:v>
                </c:pt>
                <c:pt idx="3854">
                  <c:v>19.400000000000002</c:v>
                </c:pt>
                <c:pt idx="3855">
                  <c:v>18.8</c:v>
                </c:pt>
                <c:pt idx="3856">
                  <c:v>18.2</c:v>
                </c:pt>
                <c:pt idx="3857">
                  <c:v>17.5</c:v>
                </c:pt>
                <c:pt idx="3858">
                  <c:v>16.900000000000002</c:v>
                </c:pt>
                <c:pt idx="3859">
                  <c:v>16.3</c:v>
                </c:pt>
                <c:pt idx="3860">
                  <c:v>15.6</c:v>
                </c:pt>
                <c:pt idx="3861">
                  <c:v>15</c:v>
                </c:pt>
                <c:pt idx="3862">
                  <c:v>14.299999999999999</c:v>
                </c:pt>
                <c:pt idx="3863">
                  <c:v>13.700000000000001</c:v>
                </c:pt>
                <c:pt idx="3864">
                  <c:v>13.100000000000001</c:v>
                </c:pt>
                <c:pt idx="3865">
                  <c:v>12.4</c:v>
                </c:pt>
                <c:pt idx="3866">
                  <c:v>11.799999999999999</c:v>
                </c:pt>
                <c:pt idx="3867">
                  <c:v>11.200000000000001</c:v>
                </c:pt>
                <c:pt idx="3868">
                  <c:v>10.5</c:v>
                </c:pt>
                <c:pt idx="3869">
                  <c:v>10.100000000000001</c:v>
                </c:pt>
                <c:pt idx="3870">
                  <c:v>10</c:v>
                </c:pt>
                <c:pt idx="3871">
                  <c:v>9.8000000000000007</c:v>
                </c:pt>
                <c:pt idx="3872">
                  <c:v>9.7000000000000011</c:v>
                </c:pt>
                <c:pt idx="3873">
                  <c:v>9.5</c:v>
                </c:pt>
                <c:pt idx="3874">
                  <c:v>9.3000000000000007</c:v>
                </c:pt>
                <c:pt idx="3875">
                  <c:v>9.1999999999999993</c:v>
                </c:pt>
                <c:pt idx="3876">
                  <c:v>9</c:v>
                </c:pt>
                <c:pt idx="3877">
                  <c:v>8.9</c:v>
                </c:pt>
                <c:pt idx="3878">
                  <c:v>8.6999999999999993</c:v>
                </c:pt>
                <c:pt idx="3879">
                  <c:v>8.6</c:v>
                </c:pt>
                <c:pt idx="3880">
                  <c:v>8.4</c:v>
                </c:pt>
                <c:pt idx="3881">
                  <c:v>8.3000000000000007</c:v>
                </c:pt>
                <c:pt idx="3882">
                  <c:v>8.1</c:v>
                </c:pt>
                <c:pt idx="3883">
                  <c:v>7.9</c:v>
                </c:pt>
                <c:pt idx="3884">
                  <c:v>7.8</c:v>
                </c:pt>
                <c:pt idx="3885">
                  <c:v>7.6</c:v>
                </c:pt>
                <c:pt idx="3886">
                  <c:v>7.5</c:v>
                </c:pt>
                <c:pt idx="3887">
                  <c:v>7.3</c:v>
                </c:pt>
                <c:pt idx="3888">
                  <c:v>7.1999999999999993</c:v>
                </c:pt>
                <c:pt idx="3889">
                  <c:v>7.1</c:v>
                </c:pt>
                <c:pt idx="3890">
                  <c:v>7.0000000000000009</c:v>
                </c:pt>
                <c:pt idx="3891">
                  <c:v>7.0000000000000009</c:v>
                </c:pt>
                <c:pt idx="3892">
                  <c:v>6.9</c:v>
                </c:pt>
                <c:pt idx="3893">
                  <c:v>6.9</c:v>
                </c:pt>
                <c:pt idx="3894">
                  <c:v>6.8000000000000007</c:v>
                </c:pt>
                <c:pt idx="3895">
                  <c:v>6.8000000000000007</c:v>
                </c:pt>
                <c:pt idx="3896">
                  <c:v>6.8000000000000007</c:v>
                </c:pt>
                <c:pt idx="3897">
                  <c:v>6.7</c:v>
                </c:pt>
                <c:pt idx="3898">
                  <c:v>6.7</c:v>
                </c:pt>
                <c:pt idx="3899">
                  <c:v>6.6000000000000005</c:v>
                </c:pt>
                <c:pt idx="3900">
                  <c:v>6.6000000000000005</c:v>
                </c:pt>
                <c:pt idx="3901">
                  <c:v>6.5</c:v>
                </c:pt>
                <c:pt idx="3902">
                  <c:v>6.5</c:v>
                </c:pt>
                <c:pt idx="3903">
                  <c:v>6.4</c:v>
                </c:pt>
                <c:pt idx="3904">
                  <c:v>6.4</c:v>
                </c:pt>
                <c:pt idx="3905">
                  <c:v>6.4</c:v>
                </c:pt>
                <c:pt idx="3906">
                  <c:v>6.3</c:v>
                </c:pt>
                <c:pt idx="3907">
                  <c:v>6.3</c:v>
                </c:pt>
                <c:pt idx="3908">
                  <c:v>6.2</c:v>
                </c:pt>
                <c:pt idx="3909">
                  <c:v>6.2</c:v>
                </c:pt>
                <c:pt idx="3910">
                  <c:v>6.1</c:v>
                </c:pt>
                <c:pt idx="3911">
                  <c:v>6.1</c:v>
                </c:pt>
                <c:pt idx="3912">
                  <c:v>6</c:v>
                </c:pt>
                <c:pt idx="3913">
                  <c:v>6</c:v>
                </c:pt>
                <c:pt idx="3914">
                  <c:v>6</c:v>
                </c:pt>
                <c:pt idx="3915">
                  <c:v>5.8999999999999995</c:v>
                </c:pt>
                <c:pt idx="3916">
                  <c:v>5.8999999999999995</c:v>
                </c:pt>
                <c:pt idx="3917">
                  <c:v>5.8000000000000007</c:v>
                </c:pt>
                <c:pt idx="3918">
                  <c:v>5.8000000000000007</c:v>
                </c:pt>
                <c:pt idx="3919">
                  <c:v>5.7</c:v>
                </c:pt>
                <c:pt idx="3920">
                  <c:v>5.7</c:v>
                </c:pt>
                <c:pt idx="3921">
                  <c:v>5.7</c:v>
                </c:pt>
                <c:pt idx="3922">
                  <c:v>5.6000000000000005</c:v>
                </c:pt>
                <c:pt idx="3923">
                  <c:v>5.6000000000000005</c:v>
                </c:pt>
                <c:pt idx="3924">
                  <c:v>5.5</c:v>
                </c:pt>
                <c:pt idx="3925">
                  <c:v>5.5</c:v>
                </c:pt>
                <c:pt idx="3926">
                  <c:v>5.4</c:v>
                </c:pt>
                <c:pt idx="3927">
                  <c:v>5.4</c:v>
                </c:pt>
                <c:pt idx="3928">
                  <c:v>5.3</c:v>
                </c:pt>
                <c:pt idx="3929">
                  <c:v>5.3</c:v>
                </c:pt>
                <c:pt idx="3930">
                  <c:v>5.3</c:v>
                </c:pt>
                <c:pt idx="3931">
                  <c:v>5.3</c:v>
                </c:pt>
                <c:pt idx="3932">
                  <c:v>5.3</c:v>
                </c:pt>
                <c:pt idx="3933">
                  <c:v>5.3</c:v>
                </c:pt>
                <c:pt idx="3934">
                  <c:v>5.2</c:v>
                </c:pt>
                <c:pt idx="3935">
                  <c:v>5.2</c:v>
                </c:pt>
                <c:pt idx="3936">
                  <c:v>5.2</c:v>
                </c:pt>
                <c:pt idx="3937">
                  <c:v>5.2</c:v>
                </c:pt>
                <c:pt idx="3938">
                  <c:v>5.2</c:v>
                </c:pt>
                <c:pt idx="3939">
                  <c:v>5.2</c:v>
                </c:pt>
                <c:pt idx="3940">
                  <c:v>5.0999999999999996</c:v>
                </c:pt>
                <c:pt idx="3941">
                  <c:v>5.0999999999999996</c:v>
                </c:pt>
                <c:pt idx="3942">
                  <c:v>5.0999999999999996</c:v>
                </c:pt>
                <c:pt idx="3943">
                  <c:v>5.0999999999999996</c:v>
                </c:pt>
                <c:pt idx="3944">
                  <c:v>5.0999999999999996</c:v>
                </c:pt>
                <c:pt idx="3945">
                  <c:v>5.0999999999999996</c:v>
                </c:pt>
                <c:pt idx="3946">
                  <c:v>5.0999999999999996</c:v>
                </c:pt>
                <c:pt idx="3947">
                  <c:v>5</c:v>
                </c:pt>
                <c:pt idx="3948">
                  <c:v>5</c:v>
                </c:pt>
                <c:pt idx="3949">
                  <c:v>5</c:v>
                </c:pt>
                <c:pt idx="3950">
                  <c:v>5</c:v>
                </c:pt>
                <c:pt idx="3951">
                  <c:v>5</c:v>
                </c:pt>
                <c:pt idx="3952">
                  <c:v>5</c:v>
                </c:pt>
                <c:pt idx="3953">
                  <c:v>4.9000000000000004</c:v>
                </c:pt>
                <c:pt idx="3954">
                  <c:v>4.9000000000000004</c:v>
                </c:pt>
                <c:pt idx="3955">
                  <c:v>4.9000000000000004</c:v>
                </c:pt>
                <c:pt idx="3956">
                  <c:v>4.9000000000000004</c:v>
                </c:pt>
                <c:pt idx="3957">
                  <c:v>4.9000000000000004</c:v>
                </c:pt>
                <c:pt idx="3958">
                  <c:v>4.9000000000000004</c:v>
                </c:pt>
                <c:pt idx="3959">
                  <c:v>4.8</c:v>
                </c:pt>
                <c:pt idx="3960">
                  <c:v>4.8</c:v>
                </c:pt>
                <c:pt idx="3961">
                  <c:v>4.8</c:v>
                </c:pt>
                <c:pt idx="3962">
                  <c:v>4.8</c:v>
                </c:pt>
                <c:pt idx="3963">
                  <c:v>4.8</c:v>
                </c:pt>
                <c:pt idx="3964">
                  <c:v>4.8</c:v>
                </c:pt>
                <c:pt idx="3965">
                  <c:v>4.8</c:v>
                </c:pt>
                <c:pt idx="3966">
                  <c:v>4.7</c:v>
                </c:pt>
                <c:pt idx="3967">
                  <c:v>4.7</c:v>
                </c:pt>
                <c:pt idx="3968">
                  <c:v>4.7</c:v>
                </c:pt>
                <c:pt idx="3969">
                  <c:v>4.7</c:v>
                </c:pt>
                <c:pt idx="3970">
                  <c:v>4.7</c:v>
                </c:pt>
                <c:pt idx="3971">
                  <c:v>4.7</c:v>
                </c:pt>
                <c:pt idx="3972">
                  <c:v>4.5999999999999996</c:v>
                </c:pt>
                <c:pt idx="3973">
                  <c:v>4.5999999999999996</c:v>
                </c:pt>
                <c:pt idx="3974">
                  <c:v>4.5999999999999996</c:v>
                </c:pt>
                <c:pt idx="3975">
                  <c:v>4.5999999999999996</c:v>
                </c:pt>
                <c:pt idx="3976">
                  <c:v>4.5999999999999996</c:v>
                </c:pt>
                <c:pt idx="3977">
                  <c:v>4.5999999999999996</c:v>
                </c:pt>
                <c:pt idx="3978">
                  <c:v>4.5999999999999996</c:v>
                </c:pt>
                <c:pt idx="3979">
                  <c:v>4.5</c:v>
                </c:pt>
                <c:pt idx="3980">
                  <c:v>4.5</c:v>
                </c:pt>
                <c:pt idx="3981">
                  <c:v>4.5</c:v>
                </c:pt>
                <c:pt idx="3982">
                  <c:v>4.5</c:v>
                </c:pt>
                <c:pt idx="3983">
                  <c:v>4.5</c:v>
                </c:pt>
                <c:pt idx="3984">
                  <c:v>4.5</c:v>
                </c:pt>
                <c:pt idx="3985">
                  <c:v>4.3999999999999995</c:v>
                </c:pt>
                <c:pt idx="3986">
                  <c:v>4.3999999999999995</c:v>
                </c:pt>
                <c:pt idx="3987">
                  <c:v>4.3999999999999995</c:v>
                </c:pt>
                <c:pt idx="3988">
                  <c:v>4.3999999999999995</c:v>
                </c:pt>
                <c:pt idx="3989">
                  <c:v>4.3999999999999995</c:v>
                </c:pt>
                <c:pt idx="3990">
                  <c:v>4.3999999999999995</c:v>
                </c:pt>
                <c:pt idx="3991">
                  <c:v>4.3999999999999995</c:v>
                </c:pt>
                <c:pt idx="3992">
                  <c:v>4.3</c:v>
                </c:pt>
                <c:pt idx="3993">
                  <c:v>4.3</c:v>
                </c:pt>
                <c:pt idx="3994">
                  <c:v>4.3</c:v>
                </c:pt>
                <c:pt idx="3995">
                  <c:v>4.3</c:v>
                </c:pt>
                <c:pt idx="3996">
                  <c:v>4.3</c:v>
                </c:pt>
                <c:pt idx="3997">
                  <c:v>4.3</c:v>
                </c:pt>
                <c:pt idx="3998">
                  <c:v>4.2</c:v>
                </c:pt>
                <c:pt idx="3999">
                  <c:v>4.2</c:v>
                </c:pt>
                <c:pt idx="4000">
                  <c:v>4.2</c:v>
                </c:pt>
                <c:pt idx="4001">
                  <c:v>4.2</c:v>
                </c:pt>
                <c:pt idx="4002">
                  <c:v>4.2</c:v>
                </c:pt>
                <c:pt idx="4003">
                  <c:v>4.2</c:v>
                </c:pt>
                <c:pt idx="4004">
                  <c:v>4.2</c:v>
                </c:pt>
                <c:pt idx="4005">
                  <c:v>4.1000000000000005</c:v>
                </c:pt>
                <c:pt idx="4006">
                  <c:v>4.1000000000000005</c:v>
                </c:pt>
                <c:pt idx="4007">
                  <c:v>4.1000000000000005</c:v>
                </c:pt>
                <c:pt idx="4008">
                  <c:v>4.1000000000000005</c:v>
                </c:pt>
                <c:pt idx="4009">
                  <c:v>4.1000000000000005</c:v>
                </c:pt>
                <c:pt idx="4010">
                  <c:v>4.1000000000000005</c:v>
                </c:pt>
                <c:pt idx="4011">
                  <c:v>4.1000000000000005</c:v>
                </c:pt>
                <c:pt idx="4012">
                  <c:v>4</c:v>
                </c:pt>
                <c:pt idx="4013">
                  <c:v>4</c:v>
                </c:pt>
                <c:pt idx="4014">
                  <c:v>4</c:v>
                </c:pt>
                <c:pt idx="4015">
                  <c:v>4</c:v>
                </c:pt>
                <c:pt idx="4016">
                  <c:v>4</c:v>
                </c:pt>
                <c:pt idx="4017">
                  <c:v>4</c:v>
                </c:pt>
                <c:pt idx="4018">
                  <c:v>4</c:v>
                </c:pt>
                <c:pt idx="4019">
                  <c:v>4</c:v>
                </c:pt>
                <c:pt idx="4020">
                  <c:v>4</c:v>
                </c:pt>
                <c:pt idx="4021">
                  <c:v>3.9</c:v>
                </c:pt>
                <c:pt idx="4022">
                  <c:v>3.9</c:v>
                </c:pt>
                <c:pt idx="4023">
                  <c:v>3.9</c:v>
                </c:pt>
                <c:pt idx="4024">
                  <c:v>3.9</c:v>
                </c:pt>
                <c:pt idx="4025">
                  <c:v>3.9</c:v>
                </c:pt>
                <c:pt idx="4026">
                  <c:v>3.9</c:v>
                </c:pt>
                <c:pt idx="4027">
                  <c:v>3.9</c:v>
                </c:pt>
                <c:pt idx="4028">
                  <c:v>3.9</c:v>
                </c:pt>
                <c:pt idx="4029">
                  <c:v>3.9</c:v>
                </c:pt>
                <c:pt idx="4030">
                  <c:v>3.8</c:v>
                </c:pt>
                <c:pt idx="4031">
                  <c:v>3.8</c:v>
                </c:pt>
                <c:pt idx="4032">
                  <c:v>3.8</c:v>
                </c:pt>
                <c:pt idx="4033">
                  <c:v>3.8</c:v>
                </c:pt>
                <c:pt idx="4034">
                  <c:v>3.8</c:v>
                </c:pt>
                <c:pt idx="4035">
                  <c:v>3.8</c:v>
                </c:pt>
                <c:pt idx="4036">
                  <c:v>3.8</c:v>
                </c:pt>
                <c:pt idx="4037">
                  <c:v>3.8</c:v>
                </c:pt>
                <c:pt idx="4038">
                  <c:v>3.8</c:v>
                </c:pt>
                <c:pt idx="4039">
                  <c:v>3.6999999999999997</c:v>
                </c:pt>
                <c:pt idx="4040">
                  <c:v>3.6999999999999997</c:v>
                </c:pt>
                <c:pt idx="4041">
                  <c:v>3.6999999999999997</c:v>
                </c:pt>
                <c:pt idx="4042">
                  <c:v>3.6999999999999997</c:v>
                </c:pt>
                <c:pt idx="4043">
                  <c:v>3.6999999999999997</c:v>
                </c:pt>
                <c:pt idx="4044">
                  <c:v>3.6999999999999997</c:v>
                </c:pt>
                <c:pt idx="4045">
                  <c:v>3.6999999999999997</c:v>
                </c:pt>
                <c:pt idx="4046">
                  <c:v>3.6999999999999997</c:v>
                </c:pt>
                <c:pt idx="4047">
                  <c:v>3.6999999999999997</c:v>
                </c:pt>
                <c:pt idx="4048">
                  <c:v>3.6999999999999997</c:v>
                </c:pt>
                <c:pt idx="4049">
                  <c:v>3.5999999999999996</c:v>
                </c:pt>
                <c:pt idx="4050">
                  <c:v>3.5999999999999996</c:v>
                </c:pt>
                <c:pt idx="4051">
                  <c:v>3.5999999999999996</c:v>
                </c:pt>
                <c:pt idx="4052">
                  <c:v>3.5999999999999996</c:v>
                </c:pt>
                <c:pt idx="4053">
                  <c:v>3.5999999999999996</c:v>
                </c:pt>
                <c:pt idx="4054">
                  <c:v>3.5999999999999996</c:v>
                </c:pt>
                <c:pt idx="4055">
                  <c:v>3.5999999999999996</c:v>
                </c:pt>
                <c:pt idx="4056">
                  <c:v>3.5999999999999996</c:v>
                </c:pt>
                <c:pt idx="4057">
                  <c:v>3.5999999999999996</c:v>
                </c:pt>
                <c:pt idx="4058">
                  <c:v>3.5000000000000004</c:v>
                </c:pt>
                <c:pt idx="4059">
                  <c:v>3.5000000000000004</c:v>
                </c:pt>
                <c:pt idx="4060">
                  <c:v>3.5000000000000004</c:v>
                </c:pt>
                <c:pt idx="4061">
                  <c:v>3.5000000000000004</c:v>
                </c:pt>
                <c:pt idx="4062">
                  <c:v>3.5000000000000004</c:v>
                </c:pt>
                <c:pt idx="4063">
                  <c:v>3.5000000000000004</c:v>
                </c:pt>
                <c:pt idx="4064">
                  <c:v>3.5000000000000004</c:v>
                </c:pt>
                <c:pt idx="4065">
                  <c:v>3.5000000000000004</c:v>
                </c:pt>
                <c:pt idx="4066">
                  <c:v>3.5000000000000004</c:v>
                </c:pt>
                <c:pt idx="4067">
                  <c:v>3.4000000000000004</c:v>
                </c:pt>
                <c:pt idx="4068">
                  <c:v>3.4000000000000004</c:v>
                </c:pt>
                <c:pt idx="4069">
                  <c:v>3.4000000000000004</c:v>
                </c:pt>
                <c:pt idx="4070">
                  <c:v>3.4000000000000004</c:v>
                </c:pt>
                <c:pt idx="4071">
                  <c:v>3.4000000000000004</c:v>
                </c:pt>
                <c:pt idx="4072">
                  <c:v>3.4000000000000004</c:v>
                </c:pt>
                <c:pt idx="4073">
                  <c:v>3.4000000000000004</c:v>
                </c:pt>
                <c:pt idx="4074">
                  <c:v>3.4000000000000004</c:v>
                </c:pt>
                <c:pt idx="4075">
                  <c:v>3.4000000000000004</c:v>
                </c:pt>
                <c:pt idx="4076">
                  <c:v>3.3000000000000003</c:v>
                </c:pt>
                <c:pt idx="4077">
                  <c:v>3.3000000000000003</c:v>
                </c:pt>
                <c:pt idx="4078">
                  <c:v>3.3000000000000003</c:v>
                </c:pt>
                <c:pt idx="4079">
                  <c:v>3.3000000000000003</c:v>
                </c:pt>
                <c:pt idx="4080">
                  <c:v>3.3000000000000003</c:v>
                </c:pt>
                <c:pt idx="4081">
                  <c:v>3.3000000000000003</c:v>
                </c:pt>
                <c:pt idx="4082">
                  <c:v>3.3000000000000003</c:v>
                </c:pt>
                <c:pt idx="4083">
                  <c:v>3.3000000000000003</c:v>
                </c:pt>
                <c:pt idx="4084">
                  <c:v>3.3000000000000003</c:v>
                </c:pt>
                <c:pt idx="4085">
                  <c:v>3.2</c:v>
                </c:pt>
                <c:pt idx="4086">
                  <c:v>3.2</c:v>
                </c:pt>
                <c:pt idx="4087">
                  <c:v>3.2</c:v>
                </c:pt>
                <c:pt idx="4088">
                  <c:v>3.2</c:v>
                </c:pt>
                <c:pt idx="4089">
                  <c:v>3.2</c:v>
                </c:pt>
                <c:pt idx="4090">
                  <c:v>3.2</c:v>
                </c:pt>
                <c:pt idx="4091">
                  <c:v>3.2</c:v>
                </c:pt>
                <c:pt idx="4092">
                  <c:v>3.2</c:v>
                </c:pt>
                <c:pt idx="4093">
                  <c:v>3.2</c:v>
                </c:pt>
                <c:pt idx="4094">
                  <c:v>3.2</c:v>
                </c:pt>
                <c:pt idx="4095">
                  <c:v>3.2</c:v>
                </c:pt>
                <c:pt idx="4096">
                  <c:v>3.1</c:v>
                </c:pt>
                <c:pt idx="4097">
                  <c:v>3.1</c:v>
                </c:pt>
                <c:pt idx="4098">
                  <c:v>3.1</c:v>
                </c:pt>
                <c:pt idx="4099">
                  <c:v>3.1</c:v>
                </c:pt>
                <c:pt idx="4100">
                  <c:v>3.1</c:v>
                </c:pt>
                <c:pt idx="4101">
                  <c:v>3.1</c:v>
                </c:pt>
                <c:pt idx="4102">
                  <c:v>3.1</c:v>
                </c:pt>
                <c:pt idx="4103">
                  <c:v>3.1</c:v>
                </c:pt>
                <c:pt idx="4104">
                  <c:v>3.1</c:v>
                </c:pt>
                <c:pt idx="4105">
                  <c:v>3.1</c:v>
                </c:pt>
                <c:pt idx="4106">
                  <c:v>3.1</c:v>
                </c:pt>
                <c:pt idx="4107">
                  <c:v>3.1</c:v>
                </c:pt>
                <c:pt idx="4108">
                  <c:v>3</c:v>
                </c:pt>
                <c:pt idx="4109">
                  <c:v>3</c:v>
                </c:pt>
                <c:pt idx="4110">
                  <c:v>3</c:v>
                </c:pt>
                <c:pt idx="4111">
                  <c:v>3</c:v>
                </c:pt>
                <c:pt idx="4112">
                  <c:v>3</c:v>
                </c:pt>
                <c:pt idx="4113">
                  <c:v>3</c:v>
                </c:pt>
                <c:pt idx="4114">
                  <c:v>3</c:v>
                </c:pt>
                <c:pt idx="4115">
                  <c:v>3</c:v>
                </c:pt>
                <c:pt idx="4116">
                  <c:v>3</c:v>
                </c:pt>
                <c:pt idx="4117">
                  <c:v>3</c:v>
                </c:pt>
                <c:pt idx="4118">
                  <c:v>3</c:v>
                </c:pt>
                <c:pt idx="4119">
                  <c:v>3</c:v>
                </c:pt>
                <c:pt idx="4120">
                  <c:v>2.9000000000000004</c:v>
                </c:pt>
                <c:pt idx="4121">
                  <c:v>2.9000000000000004</c:v>
                </c:pt>
                <c:pt idx="4122">
                  <c:v>2.9000000000000004</c:v>
                </c:pt>
                <c:pt idx="4123">
                  <c:v>2.9000000000000004</c:v>
                </c:pt>
                <c:pt idx="4124">
                  <c:v>2.9000000000000004</c:v>
                </c:pt>
                <c:pt idx="4125">
                  <c:v>2.9000000000000004</c:v>
                </c:pt>
                <c:pt idx="4126">
                  <c:v>2.9000000000000004</c:v>
                </c:pt>
                <c:pt idx="4127">
                  <c:v>2.9000000000000004</c:v>
                </c:pt>
                <c:pt idx="4128">
                  <c:v>2.9000000000000004</c:v>
                </c:pt>
                <c:pt idx="4129">
                  <c:v>2.9000000000000004</c:v>
                </c:pt>
                <c:pt idx="4130">
                  <c:v>2.9000000000000004</c:v>
                </c:pt>
                <c:pt idx="4131">
                  <c:v>2.9000000000000004</c:v>
                </c:pt>
                <c:pt idx="4132">
                  <c:v>2.8000000000000003</c:v>
                </c:pt>
                <c:pt idx="4133">
                  <c:v>2.8000000000000003</c:v>
                </c:pt>
                <c:pt idx="4134">
                  <c:v>2.8000000000000003</c:v>
                </c:pt>
                <c:pt idx="4135">
                  <c:v>2.8000000000000003</c:v>
                </c:pt>
                <c:pt idx="4136">
                  <c:v>2.8000000000000003</c:v>
                </c:pt>
                <c:pt idx="4137">
                  <c:v>2.8000000000000003</c:v>
                </c:pt>
                <c:pt idx="4138">
                  <c:v>2.8000000000000003</c:v>
                </c:pt>
                <c:pt idx="4139">
                  <c:v>2.8000000000000003</c:v>
                </c:pt>
                <c:pt idx="4140">
                  <c:v>2.8000000000000003</c:v>
                </c:pt>
                <c:pt idx="4141">
                  <c:v>2.8000000000000003</c:v>
                </c:pt>
                <c:pt idx="4142">
                  <c:v>2.8000000000000003</c:v>
                </c:pt>
                <c:pt idx="4143">
                  <c:v>2.8000000000000003</c:v>
                </c:pt>
                <c:pt idx="4144">
                  <c:v>2.7</c:v>
                </c:pt>
                <c:pt idx="4145">
                  <c:v>2.7</c:v>
                </c:pt>
                <c:pt idx="4146">
                  <c:v>2.7</c:v>
                </c:pt>
                <c:pt idx="4147">
                  <c:v>2.7</c:v>
                </c:pt>
                <c:pt idx="4148">
                  <c:v>2.7</c:v>
                </c:pt>
                <c:pt idx="4149">
                  <c:v>2.7</c:v>
                </c:pt>
                <c:pt idx="4150">
                  <c:v>2.7</c:v>
                </c:pt>
                <c:pt idx="4151">
                  <c:v>2.7</c:v>
                </c:pt>
                <c:pt idx="4152">
                  <c:v>2.7</c:v>
                </c:pt>
                <c:pt idx="4153">
                  <c:v>2.7</c:v>
                </c:pt>
                <c:pt idx="4154">
                  <c:v>2.7</c:v>
                </c:pt>
                <c:pt idx="4155">
                  <c:v>2.7</c:v>
                </c:pt>
                <c:pt idx="4156">
                  <c:v>2.6</c:v>
                </c:pt>
                <c:pt idx="4157">
                  <c:v>2.6</c:v>
                </c:pt>
                <c:pt idx="4158">
                  <c:v>2.6</c:v>
                </c:pt>
                <c:pt idx="4159">
                  <c:v>2.6</c:v>
                </c:pt>
                <c:pt idx="4160">
                  <c:v>2.6</c:v>
                </c:pt>
                <c:pt idx="4161">
                  <c:v>2.6</c:v>
                </c:pt>
                <c:pt idx="4162">
                  <c:v>2.6</c:v>
                </c:pt>
                <c:pt idx="4163">
                  <c:v>2.6</c:v>
                </c:pt>
                <c:pt idx="4164">
                  <c:v>2.6</c:v>
                </c:pt>
                <c:pt idx="4165">
                  <c:v>2.6</c:v>
                </c:pt>
                <c:pt idx="4166">
                  <c:v>2.6</c:v>
                </c:pt>
                <c:pt idx="4167">
                  <c:v>2.6</c:v>
                </c:pt>
                <c:pt idx="4168">
                  <c:v>2.5</c:v>
                </c:pt>
                <c:pt idx="4169">
                  <c:v>2.5</c:v>
                </c:pt>
                <c:pt idx="4170">
                  <c:v>2.5</c:v>
                </c:pt>
                <c:pt idx="4171">
                  <c:v>2.5</c:v>
                </c:pt>
                <c:pt idx="4172">
                  <c:v>2.5</c:v>
                </c:pt>
                <c:pt idx="4173">
                  <c:v>2.5</c:v>
                </c:pt>
                <c:pt idx="4174">
                  <c:v>2.5</c:v>
                </c:pt>
                <c:pt idx="4175">
                  <c:v>2.5</c:v>
                </c:pt>
                <c:pt idx="4176">
                  <c:v>2.5</c:v>
                </c:pt>
                <c:pt idx="4177">
                  <c:v>2.5</c:v>
                </c:pt>
                <c:pt idx="4178">
                  <c:v>2.5</c:v>
                </c:pt>
                <c:pt idx="4179">
                  <c:v>2.5</c:v>
                </c:pt>
                <c:pt idx="4180">
                  <c:v>2.5</c:v>
                </c:pt>
                <c:pt idx="4181">
                  <c:v>2.5</c:v>
                </c:pt>
                <c:pt idx="4182">
                  <c:v>2.5</c:v>
                </c:pt>
                <c:pt idx="4183">
                  <c:v>2.5</c:v>
                </c:pt>
                <c:pt idx="4184">
                  <c:v>2.5</c:v>
                </c:pt>
                <c:pt idx="4185">
                  <c:v>2.4</c:v>
                </c:pt>
                <c:pt idx="4186">
                  <c:v>2.4</c:v>
                </c:pt>
                <c:pt idx="4187">
                  <c:v>2.4</c:v>
                </c:pt>
                <c:pt idx="4188">
                  <c:v>2.4</c:v>
                </c:pt>
                <c:pt idx="4189">
                  <c:v>2.4</c:v>
                </c:pt>
                <c:pt idx="4190">
                  <c:v>2.4</c:v>
                </c:pt>
                <c:pt idx="4191">
                  <c:v>2.4</c:v>
                </c:pt>
                <c:pt idx="4192">
                  <c:v>2.4</c:v>
                </c:pt>
                <c:pt idx="4193">
                  <c:v>2.4</c:v>
                </c:pt>
                <c:pt idx="4194">
                  <c:v>2.4</c:v>
                </c:pt>
                <c:pt idx="4195">
                  <c:v>2.4</c:v>
                </c:pt>
                <c:pt idx="4196">
                  <c:v>2.4</c:v>
                </c:pt>
                <c:pt idx="4197">
                  <c:v>2.4</c:v>
                </c:pt>
                <c:pt idx="4198">
                  <c:v>2.4</c:v>
                </c:pt>
                <c:pt idx="4199">
                  <c:v>2.4</c:v>
                </c:pt>
                <c:pt idx="4200">
                  <c:v>2.4</c:v>
                </c:pt>
                <c:pt idx="4201">
                  <c:v>2.4</c:v>
                </c:pt>
                <c:pt idx="4202">
                  <c:v>2.2999999999999998</c:v>
                </c:pt>
                <c:pt idx="4203">
                  <c:v>2.2999999999999998</c:v>
                </c:pt>
                <c:pt idx="4204">
                  <c:v>2.2999999999999998</c:v>
                </c:pt>
                <c:pt idx="4205">
                  <c:v>2.2999999999999998</c:v>
                </c:pt>
                <c:pt idx="4206">
                  <c:v>2.2999999999999998</c:v>
                </c:pt>
                <c:pt idx="4207">
                  <c:v>2.2999999999999998</c:v>
                </c:pt>
                <c:pt idx="4208">
                  <c:v>2.2999999999999998</c:v>
                </c:pt>
                <c:pt idx="4209">
                  <c:v>2.2999999999999998</c:v>
                </c:pt>
                <c:pt idx="4210">
                  <c:v>2.2999999999999998</c:v>
                </c:pt>
                <c:pt idx="4211">
                  <c:v>2.2999999999999998</c:v>
                </c:pt>
                <c:pt idx="4212">
                  <c:v>2.2999999999999998</c:v>
                </c:pt>
                <c:pt idx="4213">
                  <c:v>2.2999999999999998</c:v>
                </c:pt>
                <c:pt idx="4214">
                  <c:v>2.2999999999999998</c:v>
                </c:pt>
                <c:pt idx="4215">
                  <c:v>2.2999999999999998</c:v>
                </c:pt>
                <c:pt idx="4216">
                  <c:v>2.2999999999999998</c:v>
                </c:pt>
                <c:pt idx="4217">
                  <c:v>2.2999999999999998</c:v>
                </c:pt>
                <c:pt idx="4218">
                  <c:v>2.2999999999999998</c:v>
                </c:pt>
                <c:pt idx="4219">
                  <c:v>2.1999999999999997</c:v>
                </c:pt>
                <c:pt idx="4220">
                  <c:v>2.1999999999999997</c:v>
                </c:pt>
                <c:pt idx="4221">
                  <c:v>2.1999999999999997</c:v>
                </c:pt>
                <c:pt idx="4222">
                  <c:v>2.1999999999999997</c:v>
                </c:pt>
                <c:pt idx="4223">
                  <c:v>2.1999999999999997</c:v>
                </c:pt>
                <c:pt idx="4224">
                  <c:v>2.1999999999999997</c:v>
                </c:pt>
                <c:pt idx="4225">
                  <c:v>2.1999999999999997</c:v>
                </c:pt>
                <c:pt idx="4226">
                  <c:v>2.1999999999999997</c:v>
                </c:pt>
                <c:pt idx="4227">
                  <c:v>2.1999999999999997</c:v>
                </c:pt>
                <c:pt idx="4228">
                  <c:v>2.1999999999999997</c:v>
                </c:pt>
                <c:pt idx="4229">
                  <c:v>2.1999999999999997</c:v>
                </c:pt>
                <c:pt idx="4230">
                  <c:v>2.1999999999999997</c:v>
                </c:pt>
                <c:pt idx="4231">
                  <c:v>2.1999999999999997</c:v>
                </c:pt>
                <c:pt idx="4232">
                  <c:v>2.1999999999999997</c:v>
                </c:pt>
                <c:pt idx="4233">
                  <c:v>2.1999999999999997</c:v>
                </c:pt>
                <c:pt idx="4234">
                  <c:v>2.1999999999999997</c:v>
                </c:pt>
                <c:pt idx="4235">
                  <c:v>2.1999999999999997</c:v>
                </c:pt>
                <c:pt idx="4236">
                  <c:v>2.1</c:v>
                </c:pt>
                <c:pt idx="4237">
                  <c:v>2.1</c:v>
                </c:pt>
                <c:pt idx="4238">
                  <c:v>2.1</c:v>
                </c:pt>
                <c:pt idx="4239">
                  <c:v>2.1</c:v>
                </c:pt>
                <c:pt idx="4240">
                  <c:v>2.1</c:v>
                </c:pt>
                <c:pt idx="4241">
                  <c:v>2.1</c:v>
                </c:pt>
                <c:pt idx="4242">
                  <c:v>2.1</c:v>
                </c:pt>
                <c:pt idx="4243">
                  <c:v>2.1</c:v>
                </c:pt>
                <c:pt idx="4244">
                  <c:v>2.1</c:v>
                </c:pt>
                <c:pt idx="4245">
                  <c:v>2.1</c:v>
                </c:pt>
                <c:pt idx="4246">
                  <c:v>2.1</c:v>
                </c:pt>
                <c:pt idx="4247">
                  <c:v>2.1</c:v>
                </c:pt>
                <c:pt idx="4248">
                  <c:v>2.1</c:v>
                </c:pt>
                <c:pt idx="4249">
                  <c:v>2.1</c:v>
                </c:pt>
                <c:pt idx="4250">
                  <c:v>2.1</c:v>
                </c:pt>
                <c:pt idx="4251">
                  <c:v>2.1</c:v>
                </c:pt>
                <c:pt idx="4252">
                  <c:v>2.1</c:v>
                </c:pt>
                <c:pt idx="4253">
                  <c:v>2</c:v>
                </c:pt>
                <c:pt idx="4254">
                  <c:v>2</c:v>
                </c:pt>
                <c:pt idx="4255">
                  <c:v>2</c:v>
                </c:pt>
                <c:pt idx="4256">
                  <c:v>2</c:v>
                </c:pt>
                <c:pt idx="4257">
                  <c:v>2</c:v>
                </c:pt>
                <c:pt idx="4258">
                  <c:v>2</c:v>
                </c:pt>
                <c:pt idx="4259">
                  <c:v>2</c:v>
                </c:pt>
                <c:pt idx="4260">
                  <c:v>2</c:v>
                </c:pt>
                <c:pt idx="4261">
                  <c:v>2</c:v>
                </c:pt>
                <c:pt idx="4262">
                  <c:v>2</c:v>
                </c:pt>
                <c:pt idx="4263">
                  <c:v>2</c:v>
                </c:pt>
                <c:pt idx="4264">
                  <c:v>2</c:v>
                </c:pt>
                <c:pt idx="4265">
                  <c:v>2</c:v>
                </c:pt>
                <c:pt idx="4266">
                  <c:v>2</c:v>
                </c:pt>
                <c:pt idx="4267">
                  <c:v>2</c:v>
                </c:pt>
                <c:pt idx="4268">
                  <c:v>2</c:v>
                </c:pt>
                <c:pt idx="4269">
                  <c:v>2</c:v>
                </c:pt>
                <c:pt idx="4270">
                  <c:v>2</c:v>
                </c:pt>
                <c:pt idx="4271">
                  <c:v>1.9</c:v>
                </c:pt>
                <c:pt idx="4272">
                  <c:v>1.9</c:v>
                </c:pt>
                <c:pt idx="4273">
                  <c:v>1.9</c:v>
                </c:pt>
                <c:pt idx="4274">
                  <c:v>1.9</c:v>
                </c:pt>
                <c:pt idx="4275">
                  <c:v>1.9</c:v>
                </c:pt>
                <c:pt idx="4276">
                  <c:v>1.9</c:v>
                </c:pt>
                <c:pt idx="4277">
                  <c:v>1.9</c:v>
                </c:pt>
                <c:pt idx="4278">
                  <c:v>1.9</c:v>
                </c:pt>
                <c:pt idx="4279">
                  <c:v>1.9</c:v>
                </c:pt>
                <c:pt idx="4280">
                  <c:v>1.9</c:v>
                </c:pt>
                <c:pt idx="4281">
                  <c:v>1.9</c:v>
                </c:pt>
                <c:pt idx="4282">
                  <c:v>1.9</c:v>
                </c:pt>
                <c:pt idx="4283">
                  <c:v>1.9</c:v>
                </c:pt>
                <c:pt idx="4284">
                  <c:v>1.9</c:v>
                </c:pt>
                <c:pt idx="4285">
                  <c:v>1.9</c:v>
                </c:pt>
                <c:pt idx="4286">
                  <c:v>1.9</c:v>
                </c:pt>
                <c:pt idx="4287">
                  <c:v>1.9</c:v>
                </c:pt>
                <c:pt idx="4288">
                  <c:v>1.7999999999999998</c:v>
                </c:pt>
                <c:pt idx="4289">
                  <c:v>1.7999999999999998</c:v>
                </c:pt>
                <c:pt idx="4290">
                  <c:v>1.7999999999999998</c:v>
                </c:pt>
                <c:pt idx="4291">
                  <c:v>1.7999999999999998</c:v>
                </c:pt>
                <c:pt idx="4292">
                  <c:v>1.7999999999999998</c:v>
                </c:pt>
                <c:pt idx="4293">
                  <c:v>1.7999999999999998</c:v>
                </c:pt>
                <c:pt idx="4294">
                  <c:v>1.7999999999999998</c:v>
                </c:pt>
                <c:pt idx="4295">
                  <c:v>1.7999999999999998</c:v>
                </c:pt>
                <c:pt idx="4296">
                  <c:v>1.7999999999999998</c:v>
                </c:pt>
                <c:pt idx="4297">
                  <c:v>1.7999999999999998</c:v>
                </c:pt>
                <c:pt idx="4298">
                  <c:v>1.7999999999999998</c:v>
                </c:pt>
                <c:pt idx="4299">
                  <c:v>1.7999999999999998</c:v>
                </c:pt>
                <c:pt idx="4300">
                  <c:v>1.7999999999999998</c:v>
                </c:pt>
                <c:pt idx="4301">
                  <c:v>1.7999999999999998</c:v>
                </c:pt>
                <c:pt idx="4302">
                  <c:v>1.7999999999999998</c:v>
                </c:pt>
                <c:pt idx="4303">
                  <c:v>1.7999999999999998</c:v>
                </c:pt>
                <c:pt idx="4304">
                  <c:v>1.7999999999999998</c:v>
                </c:pt>
                <c:pt idx="4305">
                  <c:v>1.7000000000000002</c:v>
                </c:pt>
                <c:pt idx="4306">
                  <c:v>1.7000000000000002</c:v>
                </c:pt>
                <c:pt idx="4307">
                  <c:v>1.7000000000000002</c:v>
                </c:pt>
                <c:pt idx="4308">
                  <c:v>1.7000000000000002</c:v>
                </c:pt>
                <c:pt idx="4309">
                  <c:v>1.7000000000000002</c:v>
                </c:pt>
                <c:pt idx="4310">
                  <c:v>1.7000000000000002</c:v>
                </c:pt>
                <c:pt idx="4311">
                  <c:v>1.7000000000000002</c:v>
                </c:pt>
                <c:pt idx="4312">
                  <c:v>1.7000000000000002</c:v>
                </c:pt>
                <c:pt idx="4313">
                  <c:v>1.7000000000000002</c:v>
                </c:pt>
                <c:pt idx="4314">
                  <c:v>1.7000000000000002</c:v>
                </c:pt>
                <c:pt idx="4315">
                  <c:v>1.7000000000000002</c:v>
                </c:pt>
                <c:pt idx="4316">
                  <c:v>1.7000000000000002</c:v>
                </c:pt>
                <c:pt idx="4317">
                  <c:v>1.7000000000000002</c:v>
                </c:pt>
                <c:pt idx="4318">
                  <c:v>1.7000000000000002</c:v>
                </c:pt>
                <c:pt idx="4319">
                  <c:v>1.7000000000000002</c:v>
                </c:pt>
                <c:pt idx="4320">
                  <c:v>1.7000000000000002</c:v>
                </c:pt>
                <c:pt idx="4321">
                  <c:v>1.7000000000000002</c:v>
                </c:pt>
                <c:pt idx="4322">
                  <c:v>1.7000000000000002</c:v>
                </c:pt>
                <c:pt idx="4323">
                  <c:v>1.6</c:v>
                </c:pt>
                <c:pt idx="4324">
                  <c:v>1.6</c:v>
                </c:pt>
                <c:pt idx="4325">
                  <c:v>1.6</c:v>
                </c:pt>
                <c:pt idx="4326">
                  <c:v>1.6</c:v>
                </c:pt>
                <c:pt idx="4327">
                  <c:v>1.6</c:v>
                </c:pt>
                <c:pt idx="4328">
                  <c:v>1.6</c:v>
                </c:pt>
                <c:pt idx="4329">
                  <c:v>1.6</c:v>
                </c:pt>
                <c:pt idx="4330">
                  <c:v>1.6</c:v>
                </c:pt>
                <c:pt idx="4331">
                  <c:v>1.6</c:v>
                </c:pt>
                <c:pt idx="4332">
                  <c:v>1.6</c:v>
                </c:pt>
                <c:pt idx="4333">
                  <c:v>1.6</c:v>
                </c:pt>
                <c:pt idx="4334">
                  <c:v>1.6</c:v>
                </c:pt>
                <c:pt idx="4335">
                  <c:v>1.6</c:v>
                </c:pt>
                <c:pt idx="4336">
                  <c:v>1.6</c:v>
                </c:pt>
                <c:pt idx="4337">
                  <c:v>1.6</c:v>
                </c:pt>
                <c:pt idx="4338">
                  <c:v>1.6</c:v>
                </c:pt>
                <c:pt idx="4339">
                  <c:v>1.6</c:v>
                </c:pt>
                <c:pt idx="4340">
                  <c:v>1.6</c:v>
                </c:pt>
                <c:pt idx="4341">
                  <c:v>1.6</c:v>
                </c:pt>
                <c:pt idx="4342">
                  <c:v>1.5</c:v>
                </c:pt>
                <c:pt idx="4343">
                  <c:v>1.5</c:v>
                </c:pt>
                <c:pt idx="4344">
                  <c:v>1.5</c:v>
                </c:pt>
                <c:pt idx="4345">
                  <c:v>1.5</c:v>
                </c:pt>
                <c:pt idx="4346">
                  <c:v>1.5</c:v>
                </c:pt>
                <c:pt idx="4347">
                  <c:v>1.5</c:v>
                </c:pt>
                <c:pt idx="4348">
                  <c:v>1.5</c:v>
                </c:pt>
                <c:pt idx="4349">
                  <c:v>1.5</c:v>
                </c:pt>
                <c:pt idx="4350">
                  <c:v>1.5</c:v>
                </c:pt>
                <c:pt idx="4351">
                  <c:v>1.5</c:v>
                </c:pt>
                <c:pt idx="4352">
                  <c:v>1.5</c:v>
                </c:pt>
                <c:pt idx="4353">
                  <c:v>1.5</c:v>
                </c:pt>
                <c:pt idx="4354">
                  <c:v>1.5</c:v>
                </c:pt>
                <c:pt idx="4355">
                  <c:v>1.5</c:v>
                </c:pt>
                <c:pt idx="4356">
                  <c:v>1.5</c:v>
                </c:pt>
                <c:pt idx="4357">
                  <c:v>1.5</c:v>
                </c:pt>
                <c:pt idx="4358">
                  <c:v>1.5</c:v>
                </c:pt>
                <c:pt idx="4359">
                  <c:v>1.5</c:v>
                </c:pt>
                <c:pt idx="4360">
                  <c:v>1.5</c:v>
                </c:pt>
                <c:pt idx="4361">
                  <c:v>1.5</c:v>
                </c:pt>
                <c:pt idx="4362">
                  <c:v>1.4000000000000001</c:v>
                </c:pt>
                <c:pt idx="4363">
                  <c:v>1.4000000000000001</c:v>
                </c:pt>
                <c:pt idx="4364">
                  <c:v>1.4000000000000001</c:v>
                </c:pt>
                <c:pt idx="4365">
                  <c:v>1.4000000000000001</c:v>
                </c:pt>
                <c:pt idx="4366">
                  <c:v>1.4000000000000001</c:v>
                </c:pt>
                <c:pt idx="4367">
                  <c:v>1.4000000000000001</c:v>
                </c:pt>
                <c:pt idx="4368">
                  <c:v>1.4000000000000001</c:v>
                </c:pt>
                <c:pt idx="4369">
                  <c:v>1.4000000000000001</c:v>
                </c:pt>
                <c:pt idx="4370">
                  <c:v>1.4000000000000001</c:v>
                </c:pt>
                <c:pt idx="4371">
                  <c:v>1.4000000000000001</c:v>
                </c:pt>
                <c:pt idx="4372">
                  <c:v>1.4000000000000001</c:v>
                </c:pt>
                <c:pt idx="4373">
                  <c:v>1.4000000000000001</c:v>
                </c:pt>
                <c:pt idx="4374">
                  <c:v>1.4000000000000001</c:v>
                </c:pt>
                <c:pt idx="4375">
                  <c:v>1.4000000000000001</c:v>
                </c:pt>
                <c:pt idx="4376">
                  <c:v>1.4000000000000001</c:v>
                </c:pt>
                <c:pt idx="4377">
                  <c:v>1.4000000000000001</c:v>
                </c:pt>
                <c:pt idx="4378">
                  <c:v>1.4000000000000001</c:v>
                </c:pt>
                <c:pt idx="4379">
                  <c:v>1.4000000000000001</c:v>
                </c:pt>
                <c:pt idx="4380">
                  <c:v>1.4000000000000001</c:v>
                </c:pt>
                <c:pt idx="4381">
                  <c:v>1.4000000000000001</c:v>
                </c:pt>
                <c:pt idx="4382">
                  <c:v>1.3</c:v>
                </c:pt>
                <c:pt idx="4383">
                  <c:v>1.3</c:v>
                </c:pt>
                <c:pt idx="4384">
                  <c:v>1.3</c:v>
                </c:pt>
                <c:pt idx="4385">
                  <c:v>1.3</c:v>
                </c:pt>
                <c:pt idx="4386">
                  <c:v>1.3</c:v>
                </c:pt>
                <c:pt idx="4387">
                  <c:v>1.3</c:v>
                </c:pt>
                <c:pt idx="4388">
                  <c:v>1.3</c:v>
                </c:pt>
                <c:pt idx="4389">
                  <c:v>1.3</c:v>
                </c:pt>
                <c:pt idx="4390">
                  <c:v>1.3</c:v>
                </c:pt>
                <c:pt idx="4391">
                  <c:v>1.3</c:v>
                </c:pt>
                <c:pt idx="4392">
                  <c:v>1.3</c:v>
                </c:pt>
                <c:pt idx="4393">
                  <c:v>1.3</c:v>
                </c:pt>
                <c:pt idx="4394">
                  <c:v>1.3</c:v>
                </c:pt>
                <c:pt idx="4395">
                  <c:v>1.3</c:v>
                </c:pt>
                <c:pt idx="4396">
                  <c:v>1.3</c:v>
                </c:pt>
                <c:pt idx="4397">
                  <c:v>1.3</c:v>
                </c:pt>
                <c:pt idx="4398">
                  <c:v>1.3</c:v>
                </c:pt>
                <c:pt idx="4399">
                  <c:v>1.3</c:v>
                </c:pt>
                <c:pt idx="4400">
                  <c:v>1.3</c:v>
                </c:pt>
                <c:pt idx="4401">
                  <c:v>1.2</c:v>
                </c:pt>
                <c:pt idx="4402">
                  <c:v>1.2</c:v>
                </c:pt>
                <c:pt idx="4403">
                  <c:v>1.2</c:v>
                </c:pt>
                <c:pt idx="4404">
                  <c:v>1.2</c:v>
                </c:pt>
                <c:pt idx="4405">
                  <c:v>1.2</c:v>
                </c:pt>
                <c:pt idx="4406">
                  <c:v>1.2</c:v>
                </c:pt>
                <c:pt idx="4407">
                  <c:v>1.2</c:v>
                </c:pt>
                <c:pt idx="4408">
                  <c:v>1.2</c:v>
                </c:pt>
                <c:pt idx="4409">
                  <c:v>1.2</c:v>
                </c:pt>
                <c:pt idx="4410">
                  <c:v>1.2</c:v>
                </c:pt>
                <c:pt idx="4411">
                  <c:v>1.2</c:v>
                </c:pt>
                <c:pt idx="4412">
                  <c:v>1.2</c:v>
                </c:pt>
                <c:pt idx="4413">
                  <c:v>1.2</c:v>
                </c:pt>
                <c:pt idx="4414">
                  <c:v>1.2</c:v>
                </c:pt>
                <c:pt idx="4415">
                  <c:v>1.2</c:v>
                </c:pt>
                <c:pt idx="4416">
                  <c:v>1.2</c:v>
                </c:pt>
                <c:pt idx="4417">
                  <c:v>1.2</c:v>
                </c:pt>
                <c:pt idx="4418">
                  <c:v>1.2</c:v>
                </c:pt>
                <c:pt idx="4419">
                  <c:v>1.2</c:v>
                </c:pt>
                <c:pt idx="4420">
                  <c:v>1.2</c:v>
                </c:pt>
                <c:pt idx="4421">
                  <c:v>1.2</c:v>
                </c:pt>
                <c:pt idx="4422">
                  <c:v>1.2</c:v>
                </c:pt>
                <c:pt idx="4423">
                  <c:v>1.2</c:v>
                </c:pt>
                <c:pt idx="4424">
                  <c:v>1.2</c:v>
                </c:pt>
                <c:pt idx="4425">
                  <c:v>1.2</c:v>
                </c:pt>
                <c:pt idx="4426">
                  <c:v>1.2</c:v>
                </c:pt>
                <c:pt idx="4427">
                  <c:v>1.2</c:v>
                </c:pt>
                <c:pt idx="4428">
                  <c:v>1.2</c:v>
                </c:pt>
                <c:pt idx="4429">
                  <c:v>1.2</c:v>
                </c:pt>
                <c:pt idx="4430">
                  <c:v>1.2</c:v>
                </c:pt>
                <c:pt idx="4431">
                  <c:v>1.2</c:v>
                </c:pt>
                <c:pt idx="4432">
                  <c:v>1.2</c:v>
                </c:pt>
                <c:pt idx="4433">
                  <c:v>1.2</c:v>
                </c:pt>
                <c:pt idx="4434">
                  <c:v>1.0999999999999999</c:v>
                </c:pt>
                <c:pt idx="4435">
                  <c:v>1.0999999999999999</c:v>
                </c:pt>
                <c:pt idx="4436">
                  <c:v>1.0999999999999999</c:v>
                </c:pt>
                <c:pt idx="4437">
                  <c:v>1.0999999999999999</c:v>
                </c:pt>
                <c:pt idx="4438">
                  <c:v>1.0999999999999999</c:v>
                </c:pt>
                <c:pt idx="4439">
                  <c:v>1.0999999999999999</c:v>
                </c:pt>
                <c:pt idx="4440">
                  <c:v>1.0999999999999999</c:v>
                </c:pt>
                <c:pt idx="4441">
                  <c:v>1.0999999999999999</c:v>
                </c:pt>
                <c:pt idx="4442">
                  <c:v>1.0999999999999999</c:v>
                </c:pt>
                <c:pt idx="4443">
                  <c:v>1.0999999999999999</c:v>
                </c:pt>
                <c:pt idx="4444">
                  <c:v>1.0999999999999999</c:v>
                </c:pt>
                <c:pt idx="4445">
                  <c:v>1.0999999999999999</c:v>
                </c:pt>
                <c:pt idx="4446">
                  <c:v>1.0999999999999999</c:v>
                </c:pt>
                <c:pt idx="4447">
                  <c:v>1.0999999999999999</c:v>
                </c:pt>
                <c:pt idx="4448">
                  <c:v>1.0999999999999999</c:v>
                </c:pt>
                <c:pt idx="4449">
                  <c:v>1.0999999999999999</c:v>
                </c:pt>
                <c:pt idx="4450">
                  <c:v>1.0999999999999999</c:v>
                </c:pt>
                <c:pt idx="4451">
                  <c:v>1.0999999999999999</c:v>
                </c:pt>
                <c:pt idx="4452">
                  <c:v>1.0999999999999999</c:v>
                </c:pt>
                <c:pt idx="4453">
                  <c:v>1.0999999999999999</c:v>
                </c:pt>
                <c:pt idx="4454">
                  <c:v>1.0999999999999999</c:v>
                </c:pt>
                <c:pt idx="4455">
                  <c:v>1.0999999999999999</c:v>
                </c:pt>
                <c:pt idx="4456">
                  <c:v>1.0999999999999999</c:v>
                </c:pt>
                <c:pt idx="4457">
                  <c:v>1.0999999999999999</c:v>
                </c:pt>
                <c:pt idx="4458">
                  <c:v>1.0999999999999999</c:v>
                </c:pt>
                <c:pt idx="4459">
                  <c:v>1.0999999999999999</c:v>
                </c:pt>
                <c:pt idx="4460">
                  <c:v>1.0999999999999999</c:v>
                </c:pt>
                <c:pt idx="4461">
                  <c:v>1.0999999999999999</c:v>
                </c:pt>
                <c:pt idx="4462">
                  <c:v>1.0999999999999999</c:v>
                </c:pt>
                <c:pt idx="4463">
                  <c:v>1.0999999999999999</c:v>
                </c:pt>
                <c:pt idx="4464">
                  <c:v>1.0999999999999999</c:v>
                </c:pt>
                <c:pt idx="4465">
                  <c:v>1.0999999999999999</c:v>
                </c:pt>
                <c:pt idx="4466">
                  <c:v>1.0999999999999999</c:v>
                </c:pt>
                <c:pt idx="4467">
                  <c:v>1.0999999999999999</c:v>
                </c:pt>
                <c:pt idx="4468">
                  <c:v>1.0999999999999999</c:v>
                </c:pt>
                <c:pt idx="4469">
                  <c:v>1.0999999999999999</c:v>
                </c:pt>
                <c:pt idx="4470">
                  <c:v>1.0999999999999999</c:v>
                </c:pt>
                <c:pt idx="4471">
                  <c:v>1.0999999999999999</c:v>
                </c:pt>
                <c:pt idx="4472">
                  <c:v>1.0999999999999999</c:v>
                </c:pt>
                <c:pt idx="4473">
                  <c:v>1</c:v>
                </c:pt>
                <c:pt idx="4474">
                  <c:v>1</c:v>
                </c:pt>
                <c:pt idx="4475">
                  <c:v>1</c:v>
                </c:pt>
                <c:pt idx="4476">
                  <c:v>1</c:v>
                </c:pt>
                <c:pt idx="4477">
                  <c:v>1</c:v>
                </c:pt>
                <c:pt idx="4478">
                  <c:v>1</c:v>
                </c:pt>
                <c:pt idx="4479">
                  <c:v>1</c:v>
                </c:pt>
                <c:pt idx="4480">
                  <c:v>1</c:v>
                </c:pt>
                <c:pt idx="4481">
                  <c:v>1</c:v>
                </c:pt>
                <c:pt idx="4482">
                  <c:v>1</c:v>
                </c:pt>
                <c:pt idx="4483">
                  <c:v>1</c:v>
                </c:pt>
                <c:pt idx="4484">
                  <c:v>1</c:v>
                </c:pt>
                <c:pt idx="4485">
                  <c:v>1</c:v>
                </c:pt>
                <c:pt idx="4486">
                  <c:v>1</c:v>
                </c:pt>
                <c:pt idx="4487">
                  <c:v>1</c:v>
                </c:pt>
                <c:pt idx="4488">
                  <c:v>1</c:v>
                </c:pt>
                <c:pt idx="4489">
                  <c:v>1</c:v>
                </c:pt>
                <c:pt idx="4490">
                  <c:v>1</c:v>
                </c:pt>
                <c:pt idx="4491">
                  <c:v>1</c:v>
                </c:pt>
                <c:pt idx="4492">
                  <c:v>1</c:v>
                </c:pt>
                <c:pt idx="4493">
                  <c:v>1</c:v>
                </c:pt>
                <c:pt idx="4494">
                  <c:v>1</c:v>
                </c:pt>
                <c:pt idx="4495">
                  <c:v>1</c:v>
                </c:pt>
                <c:pt idx="4496">
                  <c:v>1</c:v>
                </c:pt>
                <c:pt idx="4497">
                  <c:v>1</c:v>
                </c:pt>
                <c:pt idx="4498">
                  <c:v>1</c:v>
                </c:pt>
                <c:pt idx="4499">
                  <c:v>1</c:v>
                </c:pt>
                <c:pt idx="4500">
                  <c:v>1</c:v>
                </c:pt>
                <c:pt idx="4501">
                  <c:v>1</c:v>
                </c:pt>
                <c:pt idx="4502">
                  <c:v>1</c:v>
                </c:pt>
                <c:pt idx="4503">
                  <c:v>1</c:v>
                </c:pt>
                <c:pt idx="4504">
                  <c:v>1</c:v>
                </c:pt>
                <c:pt idx="4505">
                  <c:v>1</c:v>
                </c:pt>
                <c:pt idx="4506">
                  <c:v>1</c:v>
                </c:pt>
                <c:pt idx="4507">
                  <c:v>1</c:v>
                </c:pt>
                <c:pt idx="4508">
                  <c:v>1</c:v>
                </c:pt>
                <c:pt idx="4509">
                  <c:v>1</c:v>
                </c:pt>
                <c:pt idx="4510">
                  <c:v>1</c:v>
                </c:pt>
                <c:pt idx="4511">
                  <c:v>1</c:v>
                </c:pt>
                <c:pt idx="4512">
                  <c:v>1</c:v>
                </c:pt>
                <c:pt idx="4513">
                  <c:v>1</c:v>
                </c:pt>
                <c:pt idx="4514">
                  <c:v>1</c:v>
                </c:pt>
                <c:pt idx="4515">
                  <c:v>1</c:v>
                </c:pt>
                <c:pt idx="4516">
                  <c:v>1</c:v>
                </c:pt>
                <c:pt idx="4517">
                  <c:v>1</c:v>
                </c:pt>
                <c:pt idx="4518">
                  <c:v>0.89999999999999991</c:v>
                </c:pt>
                <c:pt idx="4519">
                  <c:v>0.89999999999999991</c:v>
                </c:pt>
                <c:pt idx="4520">
                  <c:v>0.89999999999999991</c:v>
                </c:pt>
                <c:pt idx="4521">
                  <c:v>0.89999999999999991</c:v>
                </c:pt>
                <c:pt idx="4522">
                  <c:v>0.89999999999999991</c:v>
                </c:pt>
                <c:pt idx="4523">
                  <c:v>0.89999999999999991</c:v>
                </c:pt>
                <c:pt idx="4524">
                  <c:v>0.89999999999999991</c:v>
                </c:pt>
                <c:pt idx="4525">
                  <c:v>0.89999999999999991</c:v>
                </c:pt>
                <c:pt idx="4526">
                  <c:v>0.89999999999999991</c:v>
                </c:pt>
                <c:pt idx="4527">
                  <c:v>0.89999999999999991</c:v>
                </c:pt>
                <c:pt idx="4528">
                  <c:v>0.89999999999999991</c:v>
                </c:pt>
                <c:pt idx="4529">
                  <c:v>0.89999999999999991</c:v>
                </c:pt>
                <c:pt idx="4530">
                  <c:v>0.89999999999999991</c:v>
                </c:pt>
                <c:pt idx="4531">
                  <c:v>0.89999999999999991</c:v>
                </c:pt>
                <c:pt idx="4532">
                  <c:v>0.89999999999999991</c:v>
                </c:pt>
                <c:pt idx="4533">
                  <c:v>0.89999999999999991</c:v>
                </c:pt>
                <c:pt idx="4534">
                  <c:v>0.89999999999999991</c:v>
                </c:pt>
                <c:pt idx="4535">
                  <c:v>0.89999999999999991</c:v>
                </c:pt>
                <c:pt idx="4536">
                  <c:v>0.89999999999999991</c:v>
                </c:pt>
                <c:pt idx="4537">
                  <c:v>0.89999999999999991</c:v>
                </c:pt>
                <c:pt idx="4538">
                  <c:v>0.89999999999999991</c:v>
                </c:pt>
                <c:pt idx="4539">
                  <c:v>0.89999999999999991</c:v>
                </c:pt>
                <c:pt idx="4540">
                  <c:v>0.89999999999999991</c:v>
                </c:pt>
                <c:pt idx="4541">
                  <c:v>0.89999999999999991</c:v>
                </c:pt>
                <c:pt idx="4542">
                  <c:v>0.89999999999999991</c:v>
                </c:pt>
                <c:pt idx="4543">
                  <c:v>0.89999999999999991</c:v>
                </c:pt>
                <c:pt idx="4544">
                  <c:v>0.89999999999999991</c:v>
                </c:pt>
                <c:pt idx="4545">
                  <c:v>0.89999999999999991</c:v>
                </c:pt>
                <c:pt idx="4546">
                  <c:v>0.89999999999999991</c:v>
                </c:pt>
                <c:pt idx="4547">
                  <c:v>0.89999999999999991</c:v>
                </c:pt>
                <c:pt idx="4548">
                  <c:v>0.89999999999999991</c:v>
                </c:pt>
                <c:pt idx="4549">
                  <c:v>0.89999999999999991</c:v>
                </c:pt>
                <c:pt idx="4550">
                  <c:v>0.89999999999999991</c:v>
                </c:pt>
                <c:pt idx="4551">
                  <c:v>0.89999999999999991</c:v>
                </c:pt>
                <c:pt idx="4552">
                  <c:v>0.89999999999999991</c:v>
                </c:pt>
                <c:pt idx="4553">
                  <c:v>0.89999999999999991</c:v>
                </c:pt>
                <c:pt idx="4554">
                  <c:v>0.89999999999999991</c:v>
                </c:pt>
                <c:pt idx="4555">
                  <c:v>0.89999999999999991</c:v>
                </c:pt>
                <c:pt idx="4556">
                  <c:v>0.89999999999999991</c:v>
                </c:pt>
                <c:pt idx="4557">
                  <c:v>0.89999999999999991</c:v>
                </c:pt>
                <c:pt idx="4558">
                  <c:v>0.89999999999999991</c:v>
                </c:pt>
                <c:pt idx="4559">
                  <c:v>0.89999999999999991</c:v>
                </c:pt>
                <c:pt idx="4560">
                  <c:v>0.89999999999999991</c:v>
                </c:pt>
                <c:pt idx="4561">
                  <c:v>0.89999999999999991</c:v>
                </c:pt>
                <c:pt idx="4562">
                  <c:v>0.89999999999999991</c:v>
                </c:pt>
                <c:pt idx="4563">
                  <c:v>0.89999999999999991</c:v>
                </c:pt>
                <c:pt idx="4564">
                  <c:v>0.89999999999999991</c:v>
                </c:pt>
                <c:pt idx="4565">
                  <c:v>0.89999999999999991</c:v>
                </c:pt>
                <c:pt idx="4566">
                  <c:v>0.8</c:v>
                </c:pt>
                <c:pt idx="4567">
                  <c:v>0.8</c:v>
                </c:pt>
                <c:pt idx="4568">
                  <c:v>0.8</c:v>
                </c:pt>
                <c:pt idx="4569">
                  <c:v>0.8</c:v>
                </c:pt>
                <c:pt idx="4570">
                  <c:v>0.8</c:v>
                </c:pt>
                <c:pt idx="4571">
                  <c:v>0.8</c:v>
                </c:pt>
                <c:pt idx="4572">
                  <c:v>0.8</c:v>
                </c:pt>
                <c:pt idx="4573">
                  <c:v>0.8</c:v>
                </c:pt>
                <c:pt idx="4574">
                  <c:v>0.8</c:v>
                </c:pt>
                <c:pt idx="4575">
                  <c:v>0.8</c:v>
                </c:pt>
                <c:pt idx="4576">
                  <c:v>0.8</c:v>
                </c:pt>
                <c:pt idx="4577">
                  <c:v>0.8</c:v>
                </c:pt>
                <c:pt idx="4578">
                  <c:v>0.8</c:v>
                </c:pt>
                <c:pt idx="4579">
                  <c:v>0.8</c:v>
                </c:pt>
                <c:pt idx="4580">
                  <c:v>0.8</c:v>
                </c:pt>
                <c:pt idx="4581">
                  <c:v>0.8</c:v>
                </c:pt>
                <c:pt idx="4582">
                  <c:v>0.8</c:v>
                </c:pt>
                <c:pt idx="4583">
                  <c:v>0.8</c:v>
                </c:pt>
                <c:pt idx="4584">
                  <c:v>0.8</c:v>
                </c:pt>
                <c:pt idx="4585">
                  <c:v>0.8</c:v>
                </c:pt>
                <c:pt idx="4586">
                  <c:v>0.8</c:v>
                </c:pt>
                <c:pt idx="4587">
                  <c:v>0.8</c:v>
                </c:pt>
                <c:pt idx="4588">
                  <c:v>0.8</c:v>
                </c:pt>
                <c:pt idx="4589">
                  <c:v>0.8</c:v>
                </c:pt>
                <c:pt idx="4590">
                  <c:v>0.8</c:v>
                </c:pt>
                <c:pt idx="4591">
                  <c:v>0.8</c:v>
                </c:pt>
                <c:pt idx="4592">
                  <c:v>0.8</c:v>
                </c:pt>
                <c:pt idx="4593">
                  <c:v>0.8</c:v>
                </c:pt>
                <c:pt idx="4594">
                  <c:v>0.8</c:v>
                </c:pt>
                <c:pt idx="4595">
                  <c:v>0.8</c:v>
                </c:pt>
                <c:pt idx="4596">
                  <c:v>0.8</c:v>
                </c:pt>
                <c:pt idx="4597">
                  <c:v>0.8</c:v>
                </c:pt>
                <c:pt idx="4598">
                  <c:v>0.8</c:v>
                </c:pt>
                <c:pt idx="4599">
                  <c:v>0.8</c:v>
                </c:pt>
                <c:pt idx="4600">
                  <c:v>0.8</c:v>
                </c:pt>
                <c:pt idx="4601">
                  <c:v>0.8</c:v>
                </c:pt>
                <c:pt idx="4602">
                  <c:v>0.8</c:v>
                </c:pt>
                <c:pt idx="4603">
                  <c:v>0.8</c:v>
                </c:pt>
                <c:pt idx="4604">
                  <c:v>0.8</c:v>
                </c:pt>
                <c:pt idx="4605">
                  <c:v>0.8</c:v>
                </c:pt>
                <c:pt idx="4606">
                  <c:v>0.8</c:v>
                </c:pt>
                <c:pt idx="4607">
                  <c:v>0.8</c:v>
                </c:pt>
                <c:pt idx="4608">
                  <c:v>0.8</c:v>
                </c:pt>
                <c:pt idx="4609">
                  <c:v>0.8</c:v>
                </c:pt>
                <c:pt idx="4610">
                  <c:v>0.8</c:v>
                </c:pt>
                <c:pt idx="4611">
                  <c:v>0.8</c:v>
                </c:pt>
                <c:pt idx="4612">
                  <c:v>0.8</c:v>
                </c:pt>
                <c:pt idx="4613">
                  <c:v>0.8</c:v>
                </c:pt>
                <c:pt idx="4614">
                  <c:v>0.8</c:v>
                </c:pt>
                <c:pt idx="4615">
                  <c:v>0.8</c:v>
                </c:pt>
                <c:pt idx="4616">
                  <c:v>0.8</c:v>
                </c:pt>
                <c:pt idx="4617">
                  <c:v>0.8</c:v>
                </c:pt>
                <c:pt idx="4618">
                  <c:v>0.8</c:v>
                </c:pt>
                <c:pt idx="4619">
                  <c:v>0.8</c:v>
                </c:pt>
                <c:pt idx="4620">
                  <c:v>0.8</c:v>
                </c:pt>
                <c:pt idx="4621">
                  <c:v>0.8</c:v>
                </c:pt>
                <c:pt idx="4622">
                  <c:v>0.8</c:v>
                </c:pt>
                <c:pt idx="4623">
                  <c:v>0.8</c:v>
                </c:pt>
                <c:pt idx="4624">
                  <c:v>0.8</c:v>
                </c:pt>
                <c:pt idx="4625">
                  <c:v>0.8</c:v>
                </c:pt>
                <c:pt idx="4626">
                  <c:v>0.8</c:v>
                </c:pt>
                <c:pt idx="4627">
                  <c:v>0.8</c:v>
                </c:pt>
                <c:pt idx="4628">
                  <c:v>0.8</c:v>
                </c:pt>
                <c:pt idx="4629">
                  <c:v>0.8</c:v>
                </c:pt>
                <c:pt idx="4630">
                  <c:v>0.8</c:v>
                </c:pt>
                <c:pt idx="4631">
                  <c:v>0.8</c:v>
                </c:pt>
                <c:pt idx="4632">
                  <c:v>0.70000000000000007</c:v>
                </c:pt>
                <c:pt idx="4633">
                  <c:v>0.70000000000000007</c:v>
                </c:pt>
                <c:pt idx="4634">
                  <c:v>0.70000000000000007</c:v>
                </c:pt>
                <c:pt idx="4635">
                  <c:v>0.70000000000000007</c:v>
                </c:pt>
                <c:pt idx="4636">
                  <c:v>0.70000000000000007</c:v>
                </c:pt>
                <c:pt idx="4637">
                  <c:v>0.70000000000000007</c:v>
                </c:pt>
                <c:pt idx="4638">
                  <c:v>0.70000000000000007</c:v>
                </c:pt>
                <c:pt idx="4639">
                  <c:v>0.70000000000000007</c:v>
                </c:pt>
                <c:pt idx="4640">
                  <c:v>0.70000000000000007</c:v>
                </c:pt>
                <c:pt idx="4641">
                  <c:v>0.70000000000000007</c:v>
                </c:pt>
                <c:pt idx="4642">
                  <c:v>0.70000000000000007</c:v>
                </c:pt>
                <c:pt idx="4643">
                  <c:v>0.70000000000000007</c:v>
                </c:pt>
                <c:pt idx="4644">
                  <c:v>0.70000000000000007</c:v>
                </c:pt>
                <c:pt idx="4645">
                  <c:v>0.70000000000000007</c:v>
                </c:pt>
                <c:pt idx="4646">
                  <c:v>0.70000000000000007</c:v>
                </c:pt>
                <c:pt idx="4647">
                  <c:v>0.70000000000000007</c:v>
                </c:pt>
                <c:pt idx="4648">
                  <c:v>0.70000000000000007</c:v>
                </c:pt>
                <c:pt idx="4649">
                  <c:v>0.70000000000000007</c:v>
                </c:pt>
                <c:pt idx="4650">
                  <c:v>0.70000000000000007</c:v>
                </c:pt>
                <c:pt idx="4651">
                  <c:v>0.70000000000000007</c:v>
                </c:pt>
                <c:pt idx="4652">
                  <c:v>0.70000000000000007</c:v>
                </c:pt>
                <c:pt idx="4653">
                  <c:v>0.70000000000000007</c:v>
                </c:pt>
                <c:pt idx="4654">
                  <c:v>0.70000000000000007</c:v>
                </c:pt>
                <c:pt idx="4655">
                  <c:v>0.70000000000000007</c:v>
                </c:pt>
                <c:pt idx="4656">
                  <c:v>0.70000000000000007</c:v>
                </c:pt>
                <c:pt idx="4657">
                  <c:v>0.70000000000000007</c:v>
                </c:pt>
                <c:pt idx="4658">
                  <c:v>0.70000000000000007</c:v>
                </c:pt>
                <c:pt idx="4659">
                  <c:v>0.70000000000000007</c:v>
                </c:pt>
                <c:pt idx="4660">
                  <c:v>0.70000000000000007</c:v>
                </c:pt>
                <c:pt idx="4661">
                  <c:v>0.70000000000000007</c:v>
                </c:pt>
                <c:pt idx="4662">
                  <c:v>0.70000000000000007</c:v>
                </c:pt>
                <c:pt idx="4663">
                  <c:v>0.70000000000000007</c:v>
                </c:pt>
                <c:pt idx="4664">
                  <c:v>0.70000000000000007</c:v>
                </c:pt>
                <c:pt idx="4665">
                  <c:v>0.70000000000000007</c:v>
                </c:pt>
                <c:pt idx="4666">
                  <c:v>0.70000000000000007</c:v>
                </c:pt>
                <c:pt idx="4667">
                  <c:v>0.70000000000000007</c:v>
                </c:pt>
                <c:pt idx="4668">
                  <c:v>0.70000000000000007</c:v>
                </c:pt>
                <c:pt idx="4669">
                  <c:v>0.70000000000000007</c:v>
                </c:pt>
                <c:pt idx="4670">
                  <c:v>0.70000000000000007</c:v>
                </c:pt>
                <c:pt idx="4671">
                  <c:v>0.70000000000000007</c:v>
                </c:pt>
                <c:pt idx="4672">
                  <c:v>0.70000000000000007</c:v>
                </c:pt>
                <c:pt idx="4673">
                  <c:v>0.70000000000000007</c:v>
                </c:pt>
                <c:pt idx="4674">
                  <c:v>0.70000000000000007</c:v>
                </c:pt>
                <c:pt idx="4675">
                  <c:v>0.70000000000000007</c:v>
                </c:pt>
                <c:pt idx="4676">
                  <c:v>0.70000000000000007</c:v>
                </c:pt>
                <c:pt idx="4677">
                  <c:v>0.70000000000000007</c:v>
                </c:pt>
                <c:pt idx="4678">
                  <c:v>0.70000000000000007</c:v>
                </c:pt>
                <c:pt idx="4679">
                  <c:v>0.70000000000000007</c:v>
                </c:pt>
                <c:pt idx="4680">
                  <c:v>0.70000000000000007</c:v>
                </c:pt>
                <c:pt idx="4681">
                  <c:v>0.70000000000000007</c:v>
                </c:pt>
                <c:pt idx="4682">
                  <c:v>0.70000000000000007</c:v>
                </c:pt>
                <c:pt idx="4683">
                  <c:v>0.70000000000000007</c:v>
                </c:pt>
                <c:pt idx="4684">
                  <c:v>0.70000000000000007</c:v>
                </c:pt>
                <c:pt idx="4685">
                  <c:v>0.70000000000000007</c:v>
                </c:pt>
                <c:pt idx="4686">
                  <c:v>0.70000000000000007</c:v>
                </c:pt>
                <c:pt idx="4687">
                  <c:v>0.70000000000000007</c:v>
                </c:pt>
                <c:pt idx="4688">
                  <c:v>0.70000000000000007</c:v>
                </c:pt>
                <c:pt idx="4689">
                  <c:v>0.70000000000000007</c:v>
                </c:pt>
                <c:pt idx="4690">
                  <c:v>0.70000000000000007</c:v>
                </c:pt>
                <c:pt idx="4691">
                  <c:v>0.70000000000000007</c:v>
                </c:pt>
                <c:pt idx="4692">
                  <c:v>0.70000000000000007</c:v>
                </c:pt>
                <c:pt idx="4693">
                  <c:v>0.70000000000000007</c:v>
                </c:pt>
                <c:pt idx="4694">
                  <c:v>0.70000000000000007</c:v>
                </c:pt>
                <c:pt idx="4695">
                  <c:v>0.70000000000000007</c:v>
                </c:pt>
                <c:pt idx="4696">
                  <c:v>0.70000000000000007</c:v>
                </c:pt>
                <c:pt idx="4697">
                  <c:v>0.70000000000000007</c:v>
                </c:pt>
                <c:pt idx="4698">
                  <c:v>0.70000000000000007</c:v>
                </c:pt>
                <c:pt idx="4699">
                  <c:v>0.70000000000000007</c:v>
                </c:pt>
                <c:pt idx="4700">
                  <c:v>0.70000000000000007</c:v>
                </c:pt>
                <c:pt idx="4701">
                  <c:v>0.70000000000000007</c:v>
                </c:pt>
                <c:pt idx="4702">
                  <c:v>0.70000000000000007</c:v>
                </c:pt>
                <c:pt idx="4703">
                  <c:v>0.70000000000000007</c:v>
                </c:pt>
                <c:pt idx="4704">
                  <c:v>0.70000000000000007</c:v>
                </c:pt>
                <c:pt idx="4705">
                  <c:v>0.70000000000000007</c:v>
                </c:pt>
                <c:pt idx="4706">
                  <c:v>0.70000000000000007</c:v>
                </c:pt>
                <c:pt idx="4707">
                  <c:v>0.70000000000000007</c:v>
                </c:pt>
                <c:pt idx="4708">
                  <c:v>0.70000000000000007</c:v>
                </c:pt>
                <c:pt idx="4709">
                  <c:v>0.70000000000000007</c:v>
                </c:pt>
                <c:pt idx="4710">
                  <c:v>0.70000000000000007</c:v>
                </c:pt>
                <c:pt idx="4711">
                  <c:v>0.70000000000000007</c:v>
                </c:pt>
                <c:pt idx="4712">
                  <c:v>0.70000000000000007</c:v>
                </c:pt>
                <c:pt idx="4713">
                  <c:v>0.70000000000000007</c:v>
                </c:pt>
                <c:pt idx="4714">
                  <c:v>0.6</c:v>
                </c:pt>
                <c:pt idx="4715">
                  <c:v>0.6</c:v>
                </c:pt>
                <c:pt idx="4716">
                  <c:v>0.6</c:v>
                </c:pt>
                <c:pt idx="4717">
                  <c:v>0.6</c:v>
                </c:pt>
                <c:pt idx="4718">
                  <c:v>0.6</c:v>
                </c:pt>
                <c:pt idx="4719">
                  <c:v>0.6</c:v>
                </c:pt>
                <c:pt idx="4720">
                  <c:v>0.6</c:v>
                </c:pt>
                <c:pt idx="4721">
                  <c:v>0.6</c:v>
                </c:pt>
                <c:pt idx="4722">
                  <c:v>0.6</c:v>
                </c:pt>
                <c:pt idx="4723">
                  <c:v>0.6</c:v>
                </c:pt>
                <c:pt idx="4724">
                  <c:v>0.6</c:v>
                </c:pt>
                <c:pt idx="4725">
                  <c:v>0.6</c:v>
                </c:pt>
                <c:pt idx="4726">
                  <c:v>0.6</c:v>
                </c:pt>
                <c:pt idx="4727">
                  <c:v>0.6</c:v>
                </c:pt>
                <c:pt idx="4728">
                  <c:v>0.6</c:v>
                </c:pt>
                <c:pt idx="4729">
                  <c:v>0.6</c:v>
                </c:pt>
                <c:pt idx="4730">
                  <c:v>0.6</c:v>
                </c:pt>
                <c:pt idx="4731">
                  <c:v>0.6</c:v>
                </c:pt>
                <c:pt idx="4732">
                  <c:v>0.6</c:v>
                </c:pt>
                <c:pt idx="4733">
                  <c:v>0.6</c:v>
                </c:pt>
                <c:pt idx="4734">
                  <c:v>0.6</c:v>
                </c:pt>
                <c:pt idx="4735">
                  <c:v>0.6</c:v>
                </c:pt>
                <c:pt idx="4736">
                  <c:v>0.6</c:v>
                </c:pt>
                <c:pt idx="4737">
                  <c:v>0.6</c:v>
                </c:pt>
                <c:pt idx="4738">
                  <c:v>0.6</c:v>
                </c:pt>
                <c:pt idx="4739">
                  <c:v>0.6</c:v>
                </c:pt>
                <c:pt idx="4740">
                  <c:v>0.6</c:v>
                </c:pt>
                <c:pt idx="4741">
                  <c:v>0.6</c:v>
                </c:pt>
                <c:pt idx="4742">
                  <c:v>0.6</c:v>
                </c:pt>
                <c:pt idx="4743">
                  <c:v>0.6</c:v>
                </c:pt>
                <c:pt idx="4744">
                  <c:v>0.6</c:v>
                </c:pt>
                <c:pt idx="4745">
                  <c:v>0.6</c:v>
                </c:pt>
                <c:pt idx="4746">
                  <c:v>0.6</c:v>
                </c:pt>
                <c:pt idx="4747">
                  <c:v>0.6</c:v>
                </c:pt>
                <c:pt idx="4748">
                  <c:v>0.6</c:v>
                </c:pt>
                <c:pt idx="4749">
                  <c:v>0.6</c:v>
                </c:pt>
                <c:pt idx="4750">
                  <c:v>0.6</c:v>
                </c:pt>
                <c:pt idx="4751">
                  <c:v>0.6</c:v>
                </c:pt>
                <c:pt idx="4752">
                  <c:v>0.6</c:v>
                </c:pt>
                <c:pt idx="4753">
                  <c:v>0.6</c:v>
                </c:pt>
                <c:pt idx="4754">
                  <c:v>0.6</c:v>
                </c:pt>
                <c:pt idx="4755">
                  <c:v>0.6</c:v>
                </c:pt>
                <c:pt idx="4756">
                  <c:v>0.6</c:v>
                </c:pt>
                <c:pt idx="4757">
                  <c:v>0.6</c:v>
                </c:pt>
                <c:pt idx="4758">
                  <c:v>0.6</c:v>
                </c:pt>
                <c:pt idx="4759">
                  <c:v>0.6</c:v>
                </c:pt>
                <c:pt idx="4760">
                  <c:v>0.6</c:v>
                </c:pt>
                <c:pt idx="4761">
                  <c:v>0.6</c:v>
                </c:pt>
                <c:pt idx="4762">
                  <c:v>0.6</c:v>
                </c:pt>
                <c:pt idx="4763">
                  <c:v>0.6</c:v>
                </c:pt>
                <c:pt idx="4764">
                  <c:v>0.6</c:v>
                </c:pt>
                <c:pt idx="4765">
                  <c:v>0.6</c:v>
                </c:pt>
                <c:pt idx="4766">
                  <c:v>0.6</c:v>
                </c:pt>
                <c:pt idx="4767">
                  <c:v>0.6</c:v>
                </c:pt>
                <c:pt idx="4768">
                  <c:v>0.6</c:v>
                </c:pt>
                <c:pt idx="4769">
                  <c:v>0.6</c:v>
                </c:pt>
                <c:pt idx="4770">
                  <c:v>0.6</c:v>
                </c:pt>
                <c:pt idx="4771">
                  <c:v>0.6</c:v>
                </c:pt>
                <c:pt idx="4772">
                  <c:v>0.6</c:v>
                </c:pt>
                <c:pt idx="4773">
                  <c:v>0.6</c:v>
                </c:pt>
                <c:pt idx="4774">
                  <c:v>0.6</c:v>
                </c:pt>
                <c:pt idx="4775">
                  <c:v>0.6</c:v>
                </c:pt>
                <c:pt idx="4776">
                  <c:v>0.6</c:v>
                </c:pt>
                <c:pt idx="4777">
                  <c:v>0.6</c:v>
                </c:pt>
                <c:pt idx="4778">
                  <c:v>0.6</c:v>
                </c:pt>
                <c:pt idx="4779">
                  <c:v>0.6</c:v>
                </c:pt>
                <c:pt idx="4780">
                  <c:v>0.6</c:v>
                </c:pt>
                <c:pt idx="4781">
                  <c:v>0.6</c:v>
                </c:pt>
                <c:pt idx="4782">
                  <c:v>0.6</c:v>
                </c:pt>
                <c:pt idx="4783">
                  <c:v>0.6</c:v>
                </c:pt>
                <c:pt idx="4784">
                  <c:v>0.6</c:v>
                </c:pt>
                <c:pt idx="4785">
                  <c:v>0.6</c:v>
                </c:pt>
                <c:pt idx="4786">
                  <c:v>0.6</c:v>
                </c:pt>
                <c:pt idx="4787">
                  <c:v>0.6</c:v>
                </c:pt>
                <c:pt idx="4788">
                  <c:v>0.6</c:v>
                </c:pt>
                <c:pt idx="4789">
                  <c:v>0.6</c:v>
                </c:pt>
                <c:pt idx="4790">
                  <c:v>0.6</c:v>
                </c:pt>
                <c:pt idx="4791">
                  <c:v>0.6</c:v>
                </c:pt>
                <c:pt idx="4792">
                  <c:v>0.6</c:v>
                </c:pt>
                <c:pt idx="4793">
                  <c:v>0.6</c:v>
                </c:pt>
                <c:pt idx="4794">
                  <c:v>0.6</c:v>
                </c:pt>
                <c:pt idx="4795">
                  <c:v>0.6</c:v>
                </c:pt>
                <c:pt idx="4796">
                  <c:v>0.6</c:v>
                </c:pt>
                <c:pt idx="4797">
                  <c:v>0.6</c:v>
                </c:pt>
                <c:pt idx="4798">
                  <c:v>0.6</c:v>
                </c:pt>
                <c:pt idx="4799">
                  <c:v>0.6</c:v>
                </c:pt>
                <c:pt idx="4800">
                  <c:v>0.6</c:v>
                </c:pt>
                <c:pt idx="4801">
                  <c:v>0.6</c:v>
                </c:pt>
                <c:pt idx="4802">
                  <c:v>0.6</c:v>
                </c:pt>
                <c:pt idx="4803">
                  <c:v>0.6</c:v>
                </c:pt>
                <c:pt idx="4804">
                  <c:v>0.6</c:v>
                </c:pt>
                <c:pt idx="4805">
                  <c:v>0.6</c:v>
                </c:pt>
                <c:pt idx="4806">
                  <c:v>0.6</c:v>
                </c:pt>
                <c:pt idx="4807">
                  <c:v>0.6</c:v>
                </c:pt>
                <c:pt idx="4808">
                  <c:v>0.6</c:v>
                </c:pt>
                <c:pt idx="4809">
                  <c:v>0.5</c:v>
                </c:pt>
                <c:pt idx="4810">
                  <c:v>0.5</c:v>
                </c:pt>
                <c:pt idx="4811">
                  <c:v>0.5</c:v>
                </c:pt>
                <c:pt idx="4812">
                  <c:v>0.5</c:v>
                </c:pt>
                <c:pt idx="4813">
                  <c:v>0.5</c:v>
                </c:pt>
                <c:pt idx="4814">
                  <c:v>0.5</c:v>
                </c:pt>
                <c:pt idx="4815">
                  <c:v>0.5</c:v>
                </c:pt>
                <c:pt idx="4816">
                  <c:v>0.5</c:v>
                </c:pt>
                <c:pt idx="4817">
                  <c:v>0.4</c:v>
                </c:pt>
                <c:pt idx="4818">
                  <c:v>0.4</c:v>
                </c:pt>
                <c:pt idx="4819">
                  <c:v>0.4</c:v>
                </c:pt>
                <c:pt idx="4820">
                  <c:v>0.4</c:v>
                </c:pt>
                <c:pt idx="4821">
                  <c:v>0.4</c:v>
                </c:pt>
                <c:pt idx="4822">
                  <c:v>0.4</c:v>
                </c:pt>
                <c:pt idx="4823">
                  <c:v>0.4</c:v>
                </c:pt>
                <c:pt idx="4824">
                  <c:v>0.4</c:v>
                </c:pt>
                <c:pt idx="4825">
                  <c:v>0.3</c:v>
                </c:pt>
                <c:pt idx="4826">
                  <c:v>0.3</c:v>
                </c:pt>
                <c:pt idx="4827">
                  <c:v>0.3</c:v>
                </c:pt>
                <c:pt idx="4828">
                  <c:v>0.3</c:v>
                </c:pt>
                <c:pt idx="4829">
                  <c:v>0.3</c:v>
                </c:pt>
                <c:pt idx="4830">
                  <c:v>0.3</c:v>
                </c:pt>
                <c:pt idx="4831">
                  <c:v>0.3</c:v>
                </c:pt>
                <c:pt idx="4832">
                  <c:v>0.3</c:v>
                </c:pt>
                <c:pt idx="4833">
                  <c:v>0.2</c:v>
                </c:pt>
                <c:pt idx="4834">
                  <c:v>0.2</c:v>
                </c:pt>
                <c:pt idx="4835">
                  <c:v>0.2</c:v>
                </c:pt>
                <c:pt idx="4836">
                  <c:v>0.2</c:v>
                </c:pt>
                <c:pt idx="4837">
                  <c:v>0.2</c:v>
                </c:pt>
                <c:pt idx="4838">
                  <c:v>0.2</c:v>
                </c:pt>
                <c:pt idx="4839">
                  <c:v>0.2</c:v>
                </c:pt>
                <c:pt idx="4840">
                  <c:v>0.2</c:v>
                </c:pt>
                <c:pt idx="4841">
                  <c:v>0.1</c:v>
                </c:pt>
                <c:pt idx="4842">
                  <c:v>0.1</c:v>
                </c:pt>
                <c:pt idx="4843">
                  <c:v>0.1</c:v>
                </c:pt>
                <c:pt idx="4844">
                  <c:v>0.1</c:v>
                </c:pt>
                <c:pt idx="4845">
                  <c:v>0.1</c:v>
                </c:pt>
                <c:pt idx="4846">
                  <c:v>0.1</c:v>
                </c:pt>
                <c:pt idx="4847">
                  <c:v>0.1</c:v>
                </c:pt>
                <c:pt idx="4848">
                  <c:v>0.1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0</c:v>
                </c:pt>
                <c:pt idx="4904">
                  <c:v>0</c:v>
                </c:pt>
                <c:pt idx="4905">
                  <c:v>0</c:v>
                </c:pt>
                <c:pt idx="4906">
                  <c:v>0</c:v>
                </c:pt>
                <c:pt idx="4907">
                  <c:v>0</c:v>
                </c:pt>
                <c:pt idx="4908">
                  <c:v>0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</c:v>
                </c:pt>
                <c:pt idx="4932">
                  <c:v>0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0</c:v>
                </c:pt>
                <c:pt idx="4954">
                  <c:v>0</c:v>
                </c:pt>
                <c:pt idx="4955">
                  <c:v>0</c:v>
                </c:pt>
                <c:pt idx="4956">
                  <c:v>0</c:v>
                </c:pt>
                <c:pt idx="4957">
                  <c:v>0</c:v>
                </c:pt>
                <c:pt idx="4958">
                  <c:v>0</c:v>
                </c:pt>
                <c:pt idx="4959">
                  <c:v>0</c:v>
                </c:pt>
                <c:pt idx="4960">
                  <c:v>0</c:v>
                </c:pt>
                <c:pt idx="4961">
                  <c:v>0</c:v>
                </c:pt>
                <c:pt idx="4962">
                  <c:v>0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0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0</c:v>
                </c:pt>
                <c:pt idx="4986">
                  <c:v>0</c:v>
                </c:pt>
                <c:pt idx="4987">
                  <c:v>0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</c:v>
                </c:pt>
                <c:pt idx="5029">
                  <c:v>0</c:v>
                </c:pt>
                <c:pt idx="5030">
                  <c:v>0</c:v>
                </c:pt>
                <c:pt idx="5031">
                  <c:v>0</c:v>
                </c:pt>
                <c:pt idx="5032">
                  <c:v>0</c:v>
                </c:pt>
                <c:pt idx="5033">
                  <c:v>0</c:v>
                </c:pt>
                <c:pt idx="5034">
                  <c:v>0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0</c:v>
                </c:pt>
                <c:pt idx="5056">
                  <c:v>0</c:v>
                </c:pt>
                <c:pt idx="5057">
                  <c:v>0</c:v>
                </c:pt>
                <c:pt idx="5058">
                  <c:v>0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0</c:v>
                </c:pt>
                <c:pt idx="5077">
                  <c:v>0</c:v>
                </c:pt>
                <c:pt idx="5078">
                  <c:v>0</c:v>
                </c:pt>
                <c:pt idx="5079">
                  <c:v>0</c:v>
                </c:pt>
                <c:pt idx="5080">
                  <c:v>0</c:v>
                </c:pt>
                <c:pt idx="5081">
                  <c:v>0</c:v>
                </c:pt>
                <c:pt idx="5082">
                  <c:v>0</c:v>
                </c:pt>
                <c:pt idx="5083">
                  <c:v>0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0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0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</c:v>
                </c:pt>
                <c:pt idx="5141">
                  <c:v>0</c:v>
                </c:pt>
                <c:pt idx="5142">
                  <c:v>0</c:v>
                </c:pt>
                <c:pt idx="5143">
                  <c:v>0</c:v>
                </c:pt>
                <c:pt idx="5144">
                  <c:v>0</c:v>
                </c:pt>
                <c:pt idx="5145">
                  <c:v>0</c:v>
                </c:pt>
                <c:pt idx="5146">
                  <c:v>0</c:v>
                </c:pt>
                <c:pt idx="5147">
                  <c:v>0</c:v>
                </c:pt>
                <c:pt idx="5148">
                  <c:v>0</c:v>
                </c:pt>
                <c:pt idx="5149">
                  <c:v>0</c:v>
                </c:pt>
                <c:pt idx="5150">
                  <c:v>0</c:v>
                </c:pt>
                <c:pt idx="5151">
                  <c:v>0</c:v>
                </c:pt>
                <c:pt idx="5152">
                  <c:v>0</c:v>
                </c:pt>
                <c:pt idx="5153">
                  <c:v>0</c:v>
                </c:pt>
                <c:pt idx="5154">
                  <c:v>0</c:v>
                </c:pt>
                <c:pt idx="5155">
                  <c:v>0</c:v>
                </c:pt>
                <c:pt idx="5156">
                  <c:v>0</c:v>
                </c:pt>
                <c:pt idx="5157">
                  <c:v>0</c:v>
                </c:pt>
                <c:pt idx="5158">
                  <c:v>0</c:v>
                </c:pt>
                <c:pt idx="5159">
                  <c:v>0</c:v>
                </c:pt>
                <c:pt idx="5160">
                  <c:v>0</c:v>
                </c:pt>
                <c:pt idx="5161">
                  <c:v>0</c:v>
                </c:pt>
                <c:pt idx="5162">
                  <c:v>0</c:v>
                </c:pt>
                <c:pt idx="5163">
                  <c:v>0</c:v>
                </c:pt>
                <c:pt idx="5164">
                  <c:v>0</c:v>
                </c:pt>
                <c:pt idx="5165">
                  <c:v>0</c:v>
                </c:pt>
                <c:pt idx="5166">
                  <c:v>0</c:v>
                </c:pt>
                <c:pt idx="5167">
                  <c:v>0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0</c:v>
                </c:pt>
                <c:pt idx="5174">
                  <c:v>0</c:v>
                </c:pt>
                <c:pt idx="5175">
                  <c:v>0</c:v>
                </c:pt>
                <c:pt idx="5176">
                  <c:v>0</c:v>
                </c:pt>
                <c:pt idx="5177">
                  <c:v>0</c:v>
                </c:pt>
                <c:pt idx="5178">
                  <c:v>0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0</c:v>
                </c:pt>
                <c:pt idx="5186">
                  <c:v>0</c:v>
                </c:pt>
                <c:pt idx="5187">
                  <c:v>0</c:v>
                </c:pt>
                <c:pt idx="5188">
                  <c:v>0</c:v>
                </c:pt>
                <c:pt idx="5189">
                  <c:v>0</c:v>
                </c:pt>
                <c:pt idx="5190">
                  <c:v>0</c:v>
                </c:pt>
                <c:pt idx="5191">
                  <c:v>0</c:v>
                </c:pt>
                <c:pt idx="5192">
                  <c:v>0</c:v>
                </c:pt>
                <c:pt idx="5193">
                  <c:v>0</c:v>
                </c:pt>
                <c:pt idx="5194">
                  <c:v>0</c:v>
                </c:pt>
                <c:pt idx="5195">
                  <c:v>0</c:v>
                </c:pt>
                <c:pt idx="5196">
                  <c:v>0</c:v>
                </c:pt>
                <c:pt idx="5197">
                  <c:v>0</c:v>
                </c:pt>
                <c:pt idx="5198">
                  <c:v>0</c:v>
                </c:pt>
                <c:pt idx="5199">
                  <c:v>0</c:v>
                </c:pt>
                <c:pt idx="5200">
                  <c:v>0</c:v>
                </c:pt>
                <c:pt idx="5201">
                  <c:v>0</c:v>
                </c:pt>
                <c:pt idx="5202">
                  <c:v>0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</c:v>
                </c:pt>
                <c:pt idx="5211">
                  <c:v>0</c:v>
                </c:pt>
                <c:pt idx="5212">
                  <c:v>0</c:v>
                </c:pt>
                <c:pt idx="5213">
                  <c:v>0</c:v>
                </c:pt>
                <c:pt idx="5214">
                  <c:v>0</c:v>
                </c:pt>
                <c:pt idx="5215">
                  <c:v>0</c:v>
                </c:pt>
                <c:pt idx="5216">
                  <c:v>0</c:v>
                </c:pt>
                <c:pt idx="5217">
                  <c:v>0</c:v>
                </c:pt>
                <c:pt idx="5218">
                  <c:v>0</c:v>
                </c:pt>
                <c:pt idx="5219">
                  <c:v>0</c:v>
                </c:pt>
                <c:pt idx="5220">
                  <c:v>0</c:v>
                </c:pt>
                <c:pt idx="5221">
                  <c:v>0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0</c:v>
                </c:pt>
                <c:pt idx="5226">
                  <c:v>0</c:v>
                </c:pt>
                <c:pt idx="5227">
                  <c:v>0</c:v>
                </c:pt>
                <c:pt idx="5228">
                  <c:v>0</c:v>
                </c:pt>
                <c:pt idx="5229">
                  <c:v>0</c:v>
                </c:pt>
                <c:pt idx="5230">
                  <c:v>0</c:v>
                </c:pt>
                <c:pt idx="5231">
                  <c:v>0</c:v>
                </c:pt>
                <c:pt idx="5232">
                  <c:v>0</c:v>
                </c:pt>
                <c:pt idx="5233">
                  <c:v>0</c:v>
                </c:pt>
                <c:pt idx="5234">
                  <c:v>0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0</c:v>
                </c:pt>
                <c:pt idx="5239">
                  <c:v>0</c:v>
                </c:pt>
                <c:pt idx="5240">
                  <c:v>0</c:v>
                </c:pt>
                <c:pt idx="5241">
                  <c:v>0</c:v>
                </c:pt>
                <c:pt idx="5242">
                  <c:v>0</c:v>
                </c:pt>
                <c:pt idx="5243">
                  <c:v>0</c:v>
                </c:pt>
                <c:pt idx="5244">
                  <c:v>0</c:v>
                </c:pt>
                <c:pt idx="5245">
                  <c:v>0</c:v>
                </c:pt>
                <c:pt idx="5246">
                  <c:v>0</c:v>
                </c:pt>
                <c:pt idx="5247">
                  <c:v>0</c:v>
                </c:pt>
                <c:pt idx="5248">
                  <c:v>0</c:v>
                </c:pt>
                <c:pt idx="5249">
                  <c:v>0</c:v>
                </c:pt>
                <c:pt idx="5250">
                  <c:v>0</c:v>
                </c:pt>
                <c:pt idx="5251">
                  <c:v>0</c:v>
                </c:pt>
                <c:pt idx="5252">
                  <c:v>0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0</c:v>
                </c:pt>
                <c:pt idx="5258">
                  <c:v>0</c:v>
                </c:pt>
                <c:pt idx="5259">
                  <c:v>0</c:v>
                </c:pt>
                <c:pt idx="5260">
                  <c:v>0</c:v>
                </c:pt>
                <c:pt idx="5261">
                  <c:v>0</c:v>
                </c:pt>
                <c:pt idx="5262">
                  <c:v>0</c:v>
                </c:pt>
                <c:pt idx="5263">
                  <c:v>0</c:v>
                </c:pt>
                <c:pt idx="5264">
                  <c:v>0</c:v>
                </c:pt>
                <c:pt idx="5265">
                  <c:v>0</c:v>
                </c:pt>
                <c:pt idx="5266">
                  <c:v>0</c:v>
                </c:pt>
                <c:pt idx="5267">
                  <c:v>0</c:v>
                </c:pt>
                <c:pt idx="5268">
                  <c:v>0</c:v>
                </c:pt>
                <c:pt idx="5269">
                  <c:v>0</c:v>
                </c:pt>
                <c:pt idx="5270">
                  <c:v>0</c:v>
                </c:pt>
                <c:pt idx="5271">
                  <c:v>0</c:v>
                </c:pt>
                <c:pt idx="5272">
                  <c:v>0</c:v>
                </c:pt>
                <c:pt idx="5273">
                  <c:v>0</c:v>
                </c:pt>
                <c:pt idx="5274">
                  <c:v>0</c:v>
                </c:pt>
                <c:pt idx="5275">
                  <c:v>0</c:v>
                </c:pt>
                <c:pt idx="5276">
                  <c:v>0</c:v>
                </c:pt>
                <c:pt idx="5277">
                  <c:v>0</c:v>
                </c:pt>
                <c:pt idx="5278">
                  <c:v>0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0</c:v>
                </c:pt>
                <c:pt idx="5283">
                  <c:v>0</c:v>
                </c:pt>
                <c:pt idx="5284">
                  <c:v>0</c:v>
                </c:pt>
                <c:pt idx="5285">
                  <c:v>0</c:v>
                </c:pt>
                <c:pt idx="5286">
                  <c:v>0</c:v>
                </c:pt>
                <c:pt idx="5287">
                  <c:v>0</c:v>
                </c:pt>
                <c:pt idx="5288">
                  <c:v>0</c:v>
                </c:pt>
                <c:pt idx="5289">
                  <c:v>0</c:v>
                </c:pt>
                <c:pt idx="5290">
                  <c:v>0</c:v>
                </c:pt>
                <c:pt idx="5291">
                  <c:v>0</c:v>
                </c:pt>
                <c:pt idx="5292">
                  <c:v>0</c:v>
                </c:pt>
                <c:pt idx="5293">
                  <c:v>0</c:v>
                </c:pt>
                <c:pt idx="5294">
                  <c:v>0</c:v>
                </c:pt>
                <c:pt idx="5295">
                  <c:v>0</c:v>
                </c:pt>
                <c:pt idx="5296">
                  <c:v>0</c:v>
                </c:pt>
                <c:pt idx="5297">
                  <c:v>0</c:v>
                </c:pt>
                <c:pt idx="5298">
                  <c:v>0</c:v>
                </c:pt>
                <c:pt idx="5299">
                  <c:v>0</c:v>
                </c:pt>
                <c:pt idx="5300">
                  <c:v>0</c:v>
                </c:pt>
                <c:pt idx="5301">
                  <c:v>0</c:v>
                </c:pt>
                <c:pt idx="5302">
                  <c:v>0</c:v>
                </c:pt>
                <c:pt idx="5303">
                  <c:v>0</c:v>
                </c:pt>
                <c:pt idx="5304">
                  <c:v>0</c:v>
                </c:pt>
                <c:pt idx="5305">
                  <c:v>0</c:v>
                </c:pt>
                <c:pt idx="5306">
                  <c:v>0</c:v>
                </c:pt>
                <c:pt idx="5307">
                  <c:v>0</c:v>
                </c:pt>
                <c:pt idx="5308">
                  <c:v>0</c:v>
                </c:pt>
                <c:pt idx="5309">
                  <c:v>0</c:v>
                </c:pt>
                <c:pt idx="5310">
                  <c:v>0</c:v>
                </c:pt>
                <c:pt idx="5311">
                  <c:v>0</c:v>
                </c:pt>
                <c:pt idx="5312">
                  <c:v>0</c:v>
                </c:pt>
                <c:pt idx="5313">
                  <c:v>0</c:v>
                </c:pt>
                <c:pt idx="5314">
                  <c:v>0</c:v>
                </c:pt>
                <c:pt idx="5315">
                  <c:v>0</c:v>
                </c:pt>
                <c:pt idx="5316">
                  <c:v>0</c:v>
                </c:pt>
                <c:pt idx="5317">
                  <c:v>0</c:v>
                </c:pt>
                <c:pt idx="5318">
                  <c:v>0</c:v>
                </c:pt>
                <c:pt idx="5319">
                  <c:v>0</c:v>
                </c:pt>
                <c:pt idx="5320">
                  <c:v>0</c:v>
                </c:pt>
                <c:pt idx="5321">
                  <c:v>0</c:v>
                </c:pt>
                <c:pt idx="5322">
                  <c:v>0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0</c:v>
                </c:pt>
                <c:pt idx="5329">
                  <c:v>0</c:v>
                </c:pt>
                <c:pt idx="5330">
                  <c:v>0</c:v>
                </c:pt>
                <c:pt idx="5331">
                  <c:v>0</c:v>
                </c:pt>
                <c:pt idx="5332">
                  <c:v>0</c:v>
                </c:pt>
                <c:pt idx="5333">
                  <c:v>0</c:v>
                </c:pt>
                <c:pt idx="5334">
                  <c:v>0</c:v>
                </c:pt>
                <c:pt idx="5335">
                  <c:v>0</c:v>
                </c:pt>
                <c:pt idx="5336">
                  <c:v>0</c:v>
                </c:pt>
                <c:pt idx="5337">
                  <c:v>0</c:v>
                </c:pt>
                <c:pt idx="5338">
                  <c:v>0</c:v>
                </c:pt>
                <c:pt idx="5339">
                  <c:v>0</c:v>
                </c:pt>
                <c:pt idx="5340">
                  <c:v>0</c:v>
                </c:pt>
                <c:pt idx="5341">
                  <c:v>0</c:v>
                </c:pt>
                <c:pt idx="5342">
                  <c:v>0</c:v>
                </c:pt>
                <c:pt idx="5343">
                  <c:v>0</c:v>
                </c:pt>
                <c:pt idx="5344">
                  <c:v>0</c:v>
                </c:pt>
                <c:pt idx="5345">
                  <c:v>0</c:v>
                </c:pt>
                <c:pt idx="5346">
                  <c:v>0</c:v>
                </c:pt>
                <c:pt idx="5347">
                  <c:v>0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0</c:v>
                </c:pt>
                <c:pt idx="5354">
                  <c:v>0</c:v>
                </c:pt>
                <c:pt idx="5355">
                  <c:v>0</c:v>
                </c:pt>
                <c:pt idx="5356">
                  <c:v>0</c:v>
                </c:pt>
                <c:pt idx="5357">
                  <c:v>0</c:v>
                </c:pt>
                <c:pt idx="5358">
                  <c:v>0</c:v>
                </c:pt>
                <c:pt idx="5359">
                  <c:v>0</c:v>
                </c:pt>
                <c:pt idx="5360">
                  <c:v>0</c:v>
                </c:pt>
                <c:pt idx="5361">
                  <c:v>0</c:v>
                </c:pt>
                <c:pt idx="5362">
                  <c:v>0</c:v>
                </c:pt>
                <c:pt idx="5363">
                  <c:v>0</c:v>
                </c:pt>
                <c:pt idx="5364">
                  <c:v>0</c:v>
                </c:pt>
                <c:pt idx="5365">
                  <c:v>0</c:v>
                </c:pt>
                <c:pt idx="5366">
                  <c:v>0</c:v>
                </c:pt>
                <c:pt idx="5367">
                  <c:v>0</c:v>
                </c:pt>
                <c:pt idx="5368">
                  <c:v>0</c:v>
                </c:pt>
                <c:pt idx="5369">
                  <c:v>0</c:v>
                </c:pt>
                <c:pt idx="5370">
                  <c:v>0</c:v>
                </c:pt>
                <c:pt idx="5371">
                  <c:v>0</c:v>
                </c:pt>
                <c:pt idx="5372">
                  <c:v>0</c:v>
                </c:pt>
                <c:pt idx="5373">
                  <c:v>0</c:v>
                </c:pt>
                <c:pt idx="5374">
                  <c:v>0</c:v>
                </c:pt>
                <c:pt idx="5375">
                  <c:v>0</c:v>
                </c:pt>
                <c:pt idx="5376">
                  <c:v>0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0</c:v>
                </c:pt>
                <c:pt idx="5381">
                  <c:v>0</c:v>
                </c:pt>
                <c:pt idx="5382">
                  <c:v>0</c:v>
                </c:pt>
                <c:pt idx="5383">
                  <c:v>0</c:v>
                </c:pt>
                <c:pt idx="5384">
                  <c:v>0</c:v>
                </c:pt>
                <c:pt idx="5385">
                  <c:v>0</c:v>
                </c:pt>
                <c:pt idx="5386">
                  <c:v>0</c:v>
                </c:pt>
                <c:pt idx="5387">
                  <c:v>0</c:v>
                </c:pt>
                <c:pt idx="5388">
                  <c:v>0</c:v>
                </c:pt>
                <c:pt idx="5389">
                  <c:v>0</c:v>
                </c:pt>
                <c:pt idx="5390">
                  <c:v>0</c:v>
                </c:pt>
                <c:pt idx="5391">
                  <c:v>0</c:v>
                </c:pt>
                <c:pt idx="5392">
                  <c:v>0</c:v>
                </c:pt>
                <c:pt idx="5393">
                  <c:v>0</c:v>
                </c:pt>
                <c:pt idx="5394">
                  <c:v>0</c:v>
                </c:pt>
                <c:pt idx="5395">
                  <c:v>0</c:v>
                </c:pt>
                <c:pt idx="5396">
                  <c:v>0</c:v>
                </c:pt>
                <c:pt idx="5397">
                  <c:v>0</c:v>
                </c:pt>
                <c:pt idx="5398">
                  <c:v>0</c:v>
                </c:pt>
                <c:pt idx="5399">
                  <c:v>0</c:v>
                </c:pt>
                <c:pt idx="5400">
                  <c:v>0</c:v>
                </c:pt>
                <c:pt idx="5401">
                  <c:v>0</c:v>
                </c:pt>
                <c:pt idx="5402">
                  <c:v>0</c:v>
                </c:pt>
                <c:pt idx="5403">
                  <c:v>0</c:v>
                </c:pt>
                <c:pt idx="5404">
                  <c:v>0</c:v>
                </c:pt>
                <c:pt idx="5405">
                  <c:v>0</c:v>
                </c:pt>
                <c:pt idx="5406">
                  <c:v>0</c:v>
                </c:pt>
                <c:pt idx="5407">
                  <c:v>0</c:v>
                </c:pt>
                <c:pt idx="5408">
                  <c:v>0</c:v>
                </c:pt>
                <c:pt idx="5409">
                  <c:v>0</c:v>
                </c:pt>
                <c:pt idx="5410">
                  <c:v>0</c:v>
                </c:pt>
                <c:pt idx="5411">
                  <c:v>0</c:v>
                </c:pt>
                <c:pt idx="5412">
                  <c:v>0</c:v>
                </c:pt>
                <c:pt idx="5413">
                  <c:v>0</c:v>
                </c:pt>
                <c:pt idx="5414">
                  <c:v>0</c:v>
                </c:pt>
                <c:pt idx="5415">
                  <c:v>0</c:v>
                </c:pt>
                <c:pt idx="5416">
                  <c:v>0</c:v>
                </c:pt>
                <c:pt idx="5417">
                  <c:v>0</c:v>
                </c:pt>
                <c:pt idx="5418">
                  <c:v>0</c:v>
                </c:pt>
                <c:pt idx="5419">
                  <c:v>0</c:v>
                </c:pt>
                <c:pt idx="5420">
                  <c:v>0</c:v>
                </c:pt>
                <c:pt idx="5421">
                  <c:v>0</c:v>
                </c:pt>
                <c:pt idx="5422">
                  <c:v>0</c:v>
                </c:pt>
                <c:pt idx="5423">
                  <c:v>0</c:v>
                </c:pt>
                <c:pt idx="5424">
                  <c:v>0</c:v>
                </c:pt>
                <c:pt idx="5425">
                  <c:v>0</c:v>
                </c:pt>
                <c:pt idx="5426">
                  <c:v>0</c:v>
                </c:pt>
                <c:pt idx="5427">
                  <c:v>0</c:v>
                </c:pt>
                <c:pt idx="5428">
                  <c:v>0</c:v>
                </c:pt>
                <c:pt idx="5429">
                  <c:v>0</c:v>
                </c:pt>
                <c:pt idx="5430">
                  <c:v>0</c:v>
                </c:pt>
                <c:pt idx="5431">
                  <c:v>0</c:v>
                </c:pt>
                <c:pt idx="5432">
                  <c:v>0</c:v>
                </c:pt>
                <c:pt idx="5433">
                  <c:v>0</c:v>
                </c:pt>
                <c:pt idx="5434">
                  <c:v>0</c:v>
                </c:pt>
                <c:pt idx="5435">
                  <c:v>0</c:v>
                </c:pt>
                <c:pt idx="5436">
                  <c:v>0</c:v>
                </c:pt>
                <c:pt idx="5437">
                  <c:v>0</c:v>
                </c:pt>
                <c:pt idx="5438">
                  <c:v>0</c:v>
                </c:pt>
                <c:pt idx="5439">
                  <c:v>0</c:v>
                </c:pt>
                <c:pt idx="5440">
                  <c:v>0</c:v>
                </c:pt>
                <c:pt idx="5441">
                  <c:v>0</c:v>
                </c:pt>
                <c:pt idx="5442">
                  <c:v>0</c:v>
                </c:pt>
                <c:pt idx="5443">
                  <c:v>0</c:v>
                </c:pt>
                <c:pt idx="5444">
                  <c:v>0</c:v>
                </c:pt>
                <c:pt idx="5445">
                  <c:v>0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0</c:v>
                </c:pt>
                <c:pt idx="5453">
                  <c:v>0</c:v>
                </c:pt>
                <c:pt idx="5454">
                  <c:v>0</c:v>
                </c:pt>
                <c:pt idx="5455">
                  <c:v>0</c:v>
                </c:pt>
                <c:pt idx="5456">
                  <c:v>0</c:v>
                </c:pt>
                <c:pt idx="5457">
                  <c:v>0</c:v>
                </c:pt>
                <c:pt idx="5458">
                  <c:v>0</c:v>
                </c:pt>
                <c:pt idx="5459">
                  <c:v>0</c:v>
                </c:pt>
                <c:pt idx="5460">
                  <c:v>0</c:v>
                </c:pt>
                <c:pt idx="5461">
                  <c:v>0</c:v>
                </c:pt>
                <c:pt idx="5462">
                  <c:v>0</c:v>
                </c:pt>
                <c:pt idx="5463">
                  <c:v>0</c:v>
                </c:pt>
                <c:pt idx="5464">
                  <c:v>0</c:v>
                </c:pt>
                <c:pt idx="5465">
                  <c:v>0</c:v>
                </c:pt>
                <c:pt idx="5466">
                  <c:v>0</c:v>
                </c:pt>
                <c:pt idx="5467">
                  <c:v>0</c:v>
                </c:pt>
                <c:pt idx="5468">
                  <c:v>0</c:v>
                </c:pt>
                <c:pt idx="5469">
                  <c:v>0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0</c:v>
                </c:pt>
                <c:pt idx="5475">
                  <c:v>0</c:v>
                </c:pt>
                <c:pt idx="5476">
                  <c:v>0</c:v>
                </c:pt>
                <c:pt idx="5477">
                  <c:v>0</c:v>
                </c:pt>
                <c:pt idx="5478">
                  <c:v>0</c:v>
                </c:pt>
                <c:pt idx="5479">
                  <c:v>0</c:v>
                </c:pt>
                <c:pt idx="5480">
                  <c:v>0</c:v>
                </c:pt>
                <c:pt idx="5481">
                  <c:v>0</c:v>
                </c:pt>
                <c:pt idx="5482">
                  <c:v>0</c:v>
                </c:pt>
                <c:pt idx="5483">
                  <c:v>0</c:v>
                </c:pt>
                <c:pt idx="5484">
                  <c:v>0</c:v>
                </c:pt>
                <c:pt idx="5485">
                  <c:v>0</c:v>
                </c:pt>
                <c:pt idx="5486">
                  <c:v>0</c:v>
                </c:pt>
                <c:pt idx="5487">
                  <c:v>0</c:v>
                </c:pt>
                <c:pt idx="5488">
                  <c:v>0</c:v>
                </c:pt>
                <c:pt idx="5489">
                  <c:v>0</c:v>
                </c:pt>
                <c:pt idx="5490">
                  <c:v>0</c:v>
                </c:pt>
                <c:pt idx="5491">
                  <c:v>0</c:v>
                </c:pt>
                <c:pt idx="5492">
                  <c:v>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0</c:v>
                </c:pt>
                <c:pt idx="5497">
                  <c:v>0</c:v>
                </c:pt>
                <c:pt idx="5498">
                  <c:v>0</c:v>
                </c:pt>
                <c:pt idx="5499">
                  <c:v>0</c:v>
                </c:pt>
                <c:pt idx="5500">
                  <c:v>0</c:v>
                </c:pt>
                <c:pt idx="5501">
                  <c:v>0</c:v>
                </c:pt>
                <c:pt idx="5502">
                  <c:v>0</c:v>
                </c:pt>
                <c:pt idx="5503">
                  <c:v>0</c:v>
                </c:pt>
                <c:pt idx="5504">
                  <c:v>0</c:v>
                </c:pt>
                <c:pt idx="5505">
                  <c:v>0</c:v>
                </c:pt>
                <c:pt idx="5506">
                  <c:v>0</c:v>
                </c:pt>
                <c:pt idx="5507">
                  <c:v>0</c:v>
                </c:pt>
                <c:pt idx="5508">
                  <c:v>0</c:v>
                </c:pt>
                <c:pt idx="5509">
                  <c:v>0</c:v>
                </c:pt>
                <c:pt idx="5510">
                  <c:v>0</c:v>
                </c:pt>
                <c:pt idx="5511">
                  <c:v>0</c:v>
                </c:pt>
                <c:pt idx="5512">
                  <c:v>0</c:v>
                </c:pt>
                <c:pt idx="5513">
                  <c:v>0</c:v>
                </c:pt>
                <c:pt idx="5514">
                  <c:v>0</c:v>
                </c:pt>
                <c:pt idx="5515">
                  <c:v>0</c:v>
                </c:pt>
                <c:pt idx="5516">
                  <c:v>0</c:v>
                </c:pt>
                <c:pt idx="5517">
                  <c:v>0</c:v>
                </c:pt>
                <c:pt idx="5518">
                  <c:v>0</c:v>
                </c:pt>
                <c:pt idx="5519">
                  <c:v>0</c:v>
                </c:pt>
                <c:pt idx="5520">
                  <c:v>0</c:v>
                </c:pt>
                <c:pt idx="5521">
                  <c:v>0</c:v>
                </c:pt>
                <c:pt idx="5522">
                  <c:v>0</c:v>
                </c:pt>
                <c:pt idx="5523">
                  <c:v>0</c:v>
                </c:pt>
                <c:pt idx="5524">
                  <c:v>0</c:v>
                </c:pt>
                <c:pt idx="5525">
                  <c:v>0</c:v>
                </c:pt>
                <c:pt idx="5526">
                  <c:v>0</c:v>
                </c:pt>
                <c:pt idx="5527">
                  <c:v>0</c:v>
                </c:pt>
                <c:pt idx="5528">
                  <c:v>0</c:v>
                </c:pt>
                <c:pt idx="5529">
                  <c:v>0</c:v>
                </c:pt>
                <c:pt idx="5530">
                  <c:v>0</c:v>
                </c:pt>
                <c:pt idx="5531">
                  <c:v>0</c:v>
                </c:pt>
                <c:pt idx="5532">
                  <c:v>0</c:v>
                </c:pt>
                <c:pt idx="5533">
                  <c:v>0</c:v>
                </c:pt>
                <c:pt idx="5534">
                  <c:v>0</c:v>
                </c:pt>
                <c:pt idx="5535">
                  <c:v>0</c:v>
                </c:pt>
                <c:pt idx="5536">
                  <c:v>0</c:v>
                </c:pt>
                <c:pt idx="5537">
                  <c:v>0</c:v>
                </c:pt>
                <c:pt idx="5538">
                  <c:v>0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0</c:v>
                </c:pt>
                <c:pt idx="5549">
                  <c:v>0</c:v>
                </c:pt>
                <c:pt idx="5550">
                  <c:v>0</c:v>
                </c:pt>
                <c:pt idx="5551">
                  <c:v>0</c:v>
                </c:pt>
                <c:pt idx="5552">
                  <c:v>0</c:v>
                </c:pt>
                <c:pt idx="5553">
                  <c:v>0</c:v>
                </c:pt>
                <c:pt idx="5554">
                  <c:v>0</c:v>
                </c:pt>
                <c:pt idx="5555">
                  <c:v>0</c:v>
                </c:pt>
                <c:pt idx="5556">
                  <c:v>0</c:v>
                </c:pt>
                <c:pt idx="5557">
                  <c:v>0</c:v>
                </c:pt>
                <c:pt idx="5558">
                  <c:v>0</c:v>
                </c:pt>
                <c:pt idx="5559">
                  <c:v>0</c:v>
                </c:pt>
                <c:pt idx="5560">
                  <c:v>0</c:v>
                </c:pt>
                <c:pt idx="5561">
                  <c:v>0</c:v>
                </c:pt>
                <c:pt idx="5562">
                  <c:v>0</c:v>
                </c:pt>
                <c:pt idx="5563">
                  <c:v>0</c:v>
                </c:pt>
                <c:pt idx="5564">
                  <c:v>0</c:v>
                </c:pt>
                <c:pt idx="5565">
                  <c:v>0</c:v>
                </c:pt>
                <c:pt idx="5566">
                  <c:v>0</c:v>
                </c:pt>
                <c:pt idx="5567">
                  <c:v>0</c:v>
                </c:pt>
                <c:pt idx="5568">
                  <c:v>0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0</c:v>
                </c:pt>
                <c:pt idx="5574">
                  <c:v>0</c:v>
                </c:pt>
                <c:pt idx="5575">
                  <c:v>0</c:v>
                </c:pt>
                <c:pt idx="5576">
                  <c:v>0</c:v>
                </c:pt>
                <c:pt idx="5577">
                  <c:v>0</c:v>
                </c:pt>
                <c:pt idx="5578">
                  <c:v>0</c:v>
                </c:pt>
                <c:pt idx="5579">
                  <c:v>0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</c:v>
                </c:pt>
                <c:pt idx="5585">
                  <c:v>0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0</c:v>
                </c:pt>
                <c:pt idx="5590">
                  <c:v>0</c:v>
                </c:pt>
                <c:pt idx="5591">
                  <c:v>0</c:v>
                </c:pt>
                <c:pt idx="5592">
                  <c:v>0</c:v>
                </c:pt>
                <c:pt idx="5593">
                  <c:v>0</c:v>
                </c:pt>
                <c:pt idx="5594">
                  <c:v>0</c:v>
                </c:pt>
                <c:pt idx="5595">
                  <c:v>0</c:v>
                </c:pt>
                <c:pt idx="5596">
                  <c:v>0</c:v>
                </c:pt>
                <c:pt idx="5597">
                  <c:v>0</c:v>
                </c:pt>
                <c:pt idx="5598">
                  <c:v>0</c:v>
                </c:pt>
                <c:pt idx="5599">
                  <c:v>0</c:v>
                </c:pt>
                <c:pt idx="5600">
                  <c:v>0</c:v>
                </c:pt>
                <c:pt idx="5601">
                  <c:v>0</c:v>
                </c:pt>
                <c:pt idx="5602">
                  <c:v>0</c:v>
                </c:pt>
                <c:pt idx="5603">
                  <c:v>0</c:v>
                </c:pt>
                <c:pt idx="5604">
                  <c:v>0</c:v>
                </c:pt>
                <c:pt idx="5605">
                  <c:v>0</c:v>
                </c:pt>
                <c:pt idx="5606">
                  <c:v>0</c:v>
                </c:pt>
                <c:pt idx="5607">
                  <c:v>0</c:v>
                </c:pt>
                <c:pt idx="5608">
                  <c:v>0</c:v>
                </c:pt>
                <c:pt idx="5609">
                  <c:v>0</c:v>
                </c:pt>
                <c:pt idx="5610">
                  <c:v>0</c:v>
                </c:pt>
                <c:pt idx="5611">
                  <c:v>0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0</c:v>
                </c:pt>
                <c:pt idx="5618">
                  <c:v>0</c:v>
                </c:pt>
                <c:pt idx="5619">
                  <c:v>0</c:v>
                </c:pt>
                <c:pt idx="5620">
                  <c:v>0</c:v>
                </c:pt>
                <c:pt idx="5621">
                  <c:v>0</c:v>
                </c:pt>
                <c:pt idx="5622">
                  <c:v>0</c:v>
                </c:pt>
                <c:pt idx="5623">
                  <c:v>0</c:v>
                </c:pt>
                <c:pt idx="5624">
                  <c:v>0</c:v>
                </c:pt>
                <c:pt idx="5625">
                  <c:v>0</c:v>
                </c:pt>
                <c:pt idx="5626">
                  <c:v>0</c:v>
                </c:pt>
                <c:pt idx="5627">
                  <c:v>0</c:v>
                </c:pt>
                <c:pt idx="5628">
                  <c:v>0</c:v>
                </c:pt>
                <c:pt idx="5629">
                  <c:v>0</c:v>
                </c:pt>
                <c:pt idx="5630">
                  <c:v>0</c:v>
                </c:pt>
                <c:pt idx="5631">
                  <c:v>0</c:v>
                </c:pt>
                <c:pt idx="5632">
                  <c:v>0</c:v>
                </c:pt>
                <c:pt idx="5633">
                  <c:v>0</c:v>
                </c:pt>
                <c:pt idx="5634">
                  <c:v>0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0</c:v>
                </c:pt>
                <c:pt idx="5655">
                  <c:v>0</c:v>
                </c:pt>
                <c:pt idx="5656">
                  <c:v>0</c:v>
                </c:pt>
                <c:pt idx="5657">
                  <c:v>0</c:v>
                </c:pt>
                <c:pt idx="5658">
                  <c:v>0</c:v>
                </c:pt>
                <c:pt idx="5659">
                  <c:v>0</c:v>
                </c:pt>
                <c:pt idx="5660">
                  <c:v>0</c:v>
                </c:pt>
                <c:pt idx="5661">
                  <c:v>0</c:v>
                </c:pt>
                <c:pt idx="5662">
                  <c:v>0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0</c:v>
                </c:pt>
                <c:pt idx="5667">
                  <c:v>0</c:v>
                </c:pt>
                <c:pt idx="5668">
                  <c:v>0</c:v>
                </c:pt>
                <c:pt idx="5669">
                  <c:v>0</c:v>
                </c:pt>
                <c:pt idx="5670">
                  <c:v>0</c:v>
                </c:pt>
                <c:pt idx="5671">
                  <c:v>0</c:v>
                </c:pt>
                <c:pt idx="5672">
                  <c:v>0</c:v>
                </c:pt>
                <c:pt idx="5673">
                  <c:v>0</c:v>
                </c:pt>
                <c:pt idx="5674">
                  <c:v>0</c:v>
                </c:pt>
                <c:pt idx="5675">
                  <c:v>0</c:v>
                </c:pt>
                <c:pt idx="5676">
                  <c:v>0</c:v>
                </c:pt>
                <c:pt idx="5677">
                  <c:v>0</c:v>
                </c:pt>
                <c:pt idx="5678">
                  <c:v>0</c:v>
                </c:pt>
                <c:pt idx="5679">
                  <c:v>0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0</c:v>
                </c:pt>
                <c:pt idx="5689">
                  <c:v>0</c:v>
                </c:pt>
                <c:pt idx="5690">
                  <c:v>0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</c:v>
                </c:pt>
                <c:pt idx="5696">
                  <c:v>0</c:v>
                </c:pt>
                <c:pt idx="5697">
                  <c:v>0</c:v>
                </c:pt>
                <c:pt idx="5698">
                  <c:v>0</c:v>
                </c:pt>
                <c:pt idx="5699">
                  <c:v>0</c:v>
                </c:pt>
                <c:pt idx="5700">
                  <c:v>0</c:v>
                </c:pt>
                <c:pt idx="5701">
                  <c:v>0</c:v>
                </c:pt>
                <c:pt idx="5702">
                  <c:v>0</c:v>
                </c:pt>
                <c:pt idx="5703">
                  <c:v>0</c:v>
                </c:pt>
                <c:pt idx="5704">
                  <c:v>0</c:v>
                </c:pt>
                <c:pt idx="5705">
                  <c:v>0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</c:v>
                </c:pt>
                <c:pt idx="5711">
                  <c:v>0</c:v>
                </c:pt>
                <c:pt idx="5712">
                  <c:v>0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  <c:pt idx="5716">
                  <c:v>0</c:v>
                </c:pt>
                <c:pt idx="5717">
                  <c:v>0</c:v>
                </c:pt>
                <c:pt idx="5718">
                  <c:v>0</c:v>
                </c:pt>
                <c:pt idx="5719">
                  <c:v>0</c:v>
                </c:pt>
                <c:pt idx="5720">
                  <c:v>0</c:v>
                </c:pt>
                <c:pt idx="5721">
                  <c:v>0</c:v>
                </c:pt>
                <c:pt idx="5722">
                  <c:v>0</c:v>
                </c:pt>
                <c:pt idx="5723">
                  <c:v>0</c:v>
                </c:pt>
                <c:pt idx="5724">
                  <c:v>0</c:v>
                </c:pt>
                <c:pt idx="5725">
                  <c:v>0</c:v>
                </c:pt>
                <c:pt idx="5726">
                  <c:v>0</c:v>
                </c:pt>
                <c:pt idx="5727">
                  <c:v>0</c:v>
                </c:pt>
                <c:pt idx="5728">
                  <c:v>0</c:v>
                </c:pt>
                <c:pt idx="5729">
                  <c:v>0</c:v>
                </c:pt>
                <c:pt idx="5730">
                  <c:v>0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</c:v>
                </c:pt>
                <c:pt idx="5736">
                  <c:v>0</c:v>
                </c:pt>
                <c:pt idx="5737">
                  <c:v>0</c:v>
                </c:pt>
                <c:pt idx="5738">
                  <c:v>0</c:v>
                </c:pt>
                <c:pt idx="5739">
                  <c:v>0</c:v>
                </c:pt>
                <c:pt idx="5740">
                  <c:v>0</c:v>
                </c:pt>
                <c:pt idx="5741">
                  <c:v>0</c:v>
                </c:pt>
                <c:pt idx="5742">
                  <c:v>0</c:v>
                </c:pt>
                <c:pt idx="5743">
                  <c:v>0</c:v>
                </c:pt>
                <c:pt idx="5744">
                  <c:v>0</c:v>
                </c:pt>
                <c:pt idx="5745">
                  <c:v>0</c:v>
                </c:pt>
                <c:pt idx="5746">
                  <c:v>0</c:v>
                </c:pt>
                <c:pt idx="5747">
                  <c:v>0</c:v>
                </c:pt>
                <c:pt idx="5748">
                  <c:v>0</c:v>
                </c:pt>
                <c:pt idx="5749">
                  <c:v>0</c:v>
                </c:pt>
                <c:pt idx="5750">
                  <c:v>0</c:v>
                </c:pt>
                <c:pt idx="5751">
                  <c:v>0</c:v>
                </c:pt>
                <c:pt idx="5752">
                  <c:v>0</c:v>
                </c:pt>
                <c:pt idx="5753">
                  <c:v>0</c:v>
                </c:pt>
                <c:pt idx="5754">
                  <c:v>0</c:v>
                </c:pt>
                <c:pt idx="5755">
                  <c:v>0</c:v>
                </c:pt>
                <c:pt idx="5756">
                  <c:v>0</c:v>
                </c:pt>
                <c:pt idx="5757">
                  <c:v>0</c:v>
                </c:pt>
                <c:pt idx="5758">
                  <c:v>0</c:v>
                </c:pt>
                <c:pt idx="5759">
                  <c:v>0</c:v>
                </c:pt>
                <c:pt idx="5760">
                  <c:v>0</c:v>
                </c:pt>
                <c:pt idx="5761">
                  <c:v>0</c:v>
                </c:pt>
                <c:pt idx="5762">
                  <c:v>0</c:v>
                </c:pt>
                <c:pt idx="5763">
                  <c:v>0</c:v>
                </c:pt>
                <c:pt idx="5764">
                  <c:v>0</c:v>
                </c:pt>
                <c:pt idx="5765">
                  <c:v>0</c:v>
                </c:pt>
                <c:pt idx="5766">
                  <c:v>0</c:v>
                </c:pt>
                <c:pt idx="5767">
                  <c:v>0</c:v>
                </c:pt>
                <c:pt idx="5768">
                  <c:v>0</c:v>
                </c:pt>
                <c:pt idx="5769">
                  <c:v>0</c:v>
                </c:pt>
                <c:pt idx="5770">
                  <c:v>0</c:v>
                </c:pt>
                <c:pt idx="5771">
                  <c:v>0</c:v>
                </c:pt>
                <c:pt idx="5772">
                  <c:v>0</c:v>
                </c:pt>
                <c:pt idx="5773">
                  <c:v>0</c:v>
                </c:pt>
                <c:pt idx="5774">
                  <c:v>0</c:v>
                </c:pt>
                <c:pt idx="5775">
                  <c:v>0</c:v>
                </c:pt>
                <c:pt idx="5776">
                  <c:v>0</c:v>
                </c:pt>
                <c:pt idx="5777">
                  <c:v>0</c:v>
                </c:pt>
                <c:pt idx="5778">
                  <c:v>0</c:v>
                </c:pt>
                <c:pt idx="5779">
                  <c:v>0</c:v>
                </c:pt>
                <c:pt idx="5780">
                  <c:v>0</c:v>
                </c:pt>
                <c:pt idx="5781">
                  <c:v>0</c:v>
                </c:pt>
                <c:pt idx="5782">
                  <c:v>0</c:v>
                </c:pt>
                <c:pt idx="5783">
                  <c:v>0</c:v>
                </c:pt>
                <c:pt idx="5784">
                  <c:v>0</c:v>
                </c:pt>
                <c:pt idx="5785">
                  <c:v>0</c:v>
                </c:pt>
                <c:pt idx="5786">
                  <c:v>0</c:v>
                </c:pt>
                <c:pt idx="5787">
                  <c:v>0</c:v>
                </c:pt>
                <c:pt idx="5788">
                  <c:v>0</c:v>
                </c:pt>
                <c:pt idx="5789">
                  <c:v>0</c:v>
                </c:pt>
                <c:pt idx="5790">
                  <c:v>0</c:v>
                </c:pt>
                <c:pt idx="5791">
                  <c:v>0</c:v>
                </c:pt>
                <c:pt idx="5792">
                  <c:v>0</c:v>
                </c:pt>
                <c:pt idx="5793">
                  <c:v>0</c:v>
                </c:pt>
                <c:pt idx="5794">
                  <c:v>0</c:v>
                </c:pt>
                <c:pt idx="5795">
                  <c:v>0</c:v>
                </c:pt>
                <c:pt idx="5796">
                  <c:v>0</c:v>
                </c:pt>
                <c:pt idx="5797">
                  <c:v>0</c:v>
                </c:pt>
                <c:pt idx="5798">
                  <c:v>0</c:v>
                </c:pt>
                <c:pt idx="5799">
                  <c:v>0</c:v>
                </c:pt>
                <c:pt idx="5800">
                  <c:v>0</c:v>
                </c:pt>
                <c:pt idx="5801">
                  <c:v>0</c:v>
                </c:pt>
                <c:pt idx="5802">
                  <c:v>0</c:v>
                </c:pt>
                <c:pt idx="5803">
                  <c:v>0</c:v>
                </c:pt>
                <c:pt idx="5804">
                  <c:v>0</c:v>
                </c:pt>
                <c:pt idx="5805">
                  <c:v>0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0</c:v>
                </c:pt>
                <c:pt idx="5811">
                  <c:v>0</c:v>
                </c:pt>
                <c:pt idx="5812">
                  <c:v>0</c:v>
                </c:pt>
                <c:pt idx="5813">
                  <c:v>0</c:v>
                </c:pt>
                <c:pt idx="5814">
                  <c:v>0</c:v>
                </c:pt>
                <c:pt idx="5815">
                  <c:v>0</c:v>
                </c:pt>
                <c:pt idx="5816">
                  <c:v>0</c:v>
                </c:pt>
                <c:pt idx="5817">
                  <c:v>0</c:v>
                </c:pt>
                <c:pt idx="5818">
                  <c:v>0</c:v>
                </c:pt>
                <c:pt idx="5819">
                  <c:v>0</c:v>
                </c:pt>
                <c:pt idx="5820">
                  <c:v>0</c:v>
                </c:pt>
                <c:pt idx="5821">
                  <c:v>0</c:v>
                </c:pt>
                <c:pt idx="5822">
                  <c:v>0</c:v>
                </c:pt>
                <c:pt idx="5823">
                  <c:v>0</c:v>
                </c:pt>
                <c:pt idx="5824">
                  <c:v>0</c:v>
                </c:pt>
                <c:pt idx="5825">
                  <c:v>0</c:v>
                </c:pt>
                <c:pt idx="5826">
                  <c:v>0</c:v>
                </c:pt>
                <c:pt idx="5827">
                  <c:v>0</c:v>
                </c:pt>
                <c:pt idx="5828">
                  <c:v>0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0</c:v>
                </c:pt>
                <c:pt idx="5833">
                  <c:v>0</c:v>
                </c:pt>
                <c:pt idx="5834">
                  <c:v>0</c:v>
                </c:pt>
                <c:pt idx="5835">
                  <c:v>0</c:v>
                </c:pt>
                <c:pt idx="5836">
                  <c:v>0</c:v>
                </c:pt>
                <c:pt idx="5837">
                  <c:v>0</c:v>
                </c:pt>
                <c:pt idx="5838">
                  <c:v>0</c:v>
                </c:pt>
                <c:pt idx="5839">
                  <c:v>0</c:v>
                </c:pt>
                <c:pt idx="5840">
                  <c:v>0</c:v>
                </c:pt>
                <c:pt idx="5841">
                  <c:v>0</c:v>
                </c:pt>
                <c:pt idx="5842">
                  <c:v>0</c:v>
                </c:pt>
                <c:pt idx="5843">
                  <c:v>0</c:v>
                </c:pt>
                <c:pt idx="5844">
                  <c:v>0</c:v>
                </c:pt>
                <c:pt idx="5845">
                  <c:v>0</c:v>
                </c:pt>
                <c:pt idx="5846">
                  <c:v>0</c:v>
                </c:pt>
                <c:pt idx="5847">
                  <c:v>0</c:v>
                </c:pt>
                <c:pt idx="5848">
                  <c:v>0</c:v>
                </c:pt>
                <c:pt idx="5849">
                  <c:v>0</c:v>
                </c:pt>
                <c:pt idx="5850">
                  <c:v>0</c:v>
                </c:pt>
                <c:pt idx="5851">
                  <c:v>0</c:v>
                </c:pt>
                <c:pt idx="5852">
                  <c:v>0</c:v>
                </c:pt>
                <c:pt idx="5853">
                  <c:v>0</c:v>
                </c:pt>
                <c:pt idx="5854">
                  <c:v>0</c:v>
                </c:pt>
                <c:pt idx="5855">
                  <c:v>0</c:v>
                </c:pt>
                <c:pt idx="5856">
                  <c:v>0</c:v>
                </c:pt>
                <c:pt idx="5857">
                  <c:v>0</c:v>
                </c:pt>
                <c:pt idx="5858">
                  <c:v>0</c:v>
                </c:pt>
                <c:pt idx="5859">
                  <c:v>0</c:v>
                </c:pt>
                <c:pt idx="5860">
                  <c:v>0</c:v>
                </c:pt>
                <c:pt idx="5861">
                  <c:v>0</c:v>
                </c:pt>
                <c:pt idx="5862">
                  <c:v>0</c:v>
                </c:pt>
                <c:pt idx="5863">
                  <c:v>0</c:v>
                </c:pt>
                <c:pt idx="5864">
                  <c:v>0</c:v>
                </c:pt>
                <c:pt idx="5865">
                  <c:v>0</c:v>
                </c:pt>
                <c:pt idx="5866">
                  <c:v>0</c:v>
                </c:pt>
                <c:pt idx="5867">
                  <c:v>0</c:v>
                </c:pt>
                <c:pt idx="5868">
                  <c:v>0</c:v>
                </c:pt>
                <c:pt idx="5869">
                  <c:v>0</c:v>
                </c:pt>
                <c:pt idx="5870">
                  <c:v>0</c:v>
                </c:pt>
                <c:pt idx="5871">
                  <c:v>0</c:v>
                </c:pt>
                <c:pt idx="5872">
                  <c:v>0</c:v>
                </c:pt>
                <c:pt idx="5873">
                  <c:v>0</c:v>
                </c:pt>
                <c:pt idx="5874">
                  <c:v>0</c:v>
                </c:pt>
                <c:pt idx="5875">
                  <c:v>0</c:v>
                </c:pt>
                <c:pt idx="5876">
                  <c:v>0</c:v>
                </c:pt>
                <c:pt idx="5877">
                  <c:v>0</c:v>
                </c:pt>
                <c:pt idx="5878">
                  <c:v>0</c:v>
                </c:pt>
                <c:pt idx="5879">
                  <c:v>0</c:v>
                </c:pt>
                <c:pt idx="5880">
                  <c:v>0</c:v>
                </c:pt>
                <c:pt idx="5881">
                  <c:v>0</c:v>
                </c:pt>
                <c:pt idx="5882">
                  <c:v>0</c:v>
                </c:pt>
                <c:pt idx="5883">
                  <c:v>0</c:v>
                </c:pt>
                <c:pt idx="5884">
                  <c:v>0</c:v>
                </c:pt>
                <c:pt idx="5885">
                  <c:v>0</c:v>
                </c:pt>
                <c:pt idx="5886">
                  <c:v>0</c:v>
                </c:pt>
                <c:pt idx="5887">
                  <c:v>0</c:v>
                </c:pt>
                <c:pt idx="5888">
                  <c:v>0</c:v>
                </c:pt>
                <c:pt idx="5889">
                  <c:v>0</c:v>
                </c:pt>
                <c:pt idx="5890">
                  <c:v>0</c:v>
                </c:pt>
                <c:pt idx="5891">
                  <c:v>0</c:v>
                </c:pt>
                <c:pt idx="5892">
                  <c:v>0</c:v>
                </c:pt>
                <c:pt idx="5893">
                  <c:v>0</c:v>
                </c:pt>
                <c:pt idx="5894">
                  <c:v>0</c:v>
                </c:pt>
                <c:pt idx="5895">
                  <c:v>0</c:v>
                </c:pt>
                <c:pt idx="5896">
                  <c:v>0</c:v>
                </c:pt>
                <c:pt idx="5897">
                  <c:v>0</c:v>
                </c:pt>
                <c:pt idx="5898">
                  <c:v>0</c:v>
                </c:pt>
                <c:pt idx="5899">
                  <c:v>0</c:v>
                </c:pt>
                <c:pt idx="5900">
                  <c:v>0</c:v>
                </c:pt>
                <c:pt idx="5901">
                  <c:v>0</c:v>
                </c:pt>
                <c:pt idx="5902">
                  <c:v>0</c:v>
                </c:pt>
                <c:pt idx="5903">
                  <c:v>0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0</c:v>
                </c:pt>
                <c:pt idx="5908">
                  <c:v>0</c:v>
                </c:pt>
                <c:pt idx="5909">
                  <c:v>0</c:v>
                </c:pt>
                <c:pt idx="5910">
                  <c:v>0</c:v>
                </c:pt>
                <c:pt idx="5911">
                  <c:v>0</c:v>
                </c:pt>
                <c:pt idx="5912">
                  <c:v>0</c:v>
                </c:pt>
                <c:pt idx="5913">
                  <c:v>0</c:v>
                </c:pt>
                <c:pt idx="5914">
                  <c:v>0</c:v>
                </c:pt>
                <c:pt idx="5915">
                  <c:v>0</c:v>
                </c:pt>
                <c:pt idx="5916">
                  <c:v>0</c:v>
                </c:pt>
                <c:pt idx="5917">
                  <c:v>0</c:v>
                </c:pt>
                <c:pt idx="5918">
                  <c:v>0</c:v>
                </c:pt>
                <c:pt idx="5919">
                  <c:v>0</c:v>
                </c:pt>
                <c:pt idx="5920">
                  <c:v>0</c:v>
                </c:pt>
                <c:pt idx="5921">
                  <c:v>0</c:v>
                </c:pt>
                <c:pt idx="5922">
                  <c:v>0</c:v>
                </c:pt>
                <c:pt idx="5923">
                  <c:v>0</c:v>
                </c:pt>
                <c:pt idx="5924">
                  <c:v>0</c:v>
                </c:pt>
                <c:pt idx="5925">
                  <c:v>0</c:v>
                </c:pt>
                <c:pt idx="5926">
                  <c:v>0</c:v>
                </c:pt>
                <c:pt idx="5927">
                  <c:v>0</c:v>
                </c:pt>
                <c:pt idx="5928">
                  <c:v>0</c:v>
                </c:pt>
                <c:pt idx="5929">
                  <c:v>0</c:v>
                </c:pt>
                <c:pt idx="5930">
                  <c:v>0</c:v>
                </c:pt>
                <c:pt idx="5931">
                  <c:v>0</c:v>
                </c:pt>
                <c:pt idx="5932">
                  <c:v>0</c:v>
                </c:pt>
                <c:pt idx="5933">
                  <c:v>0</c:v>
                </c:pt>
                <c:pt idx="5934">
                  <c:v>0</c:v>
                </c:pt>
                <c:pt idx="5935">
                  <c:v>0</c:v>
                </c:pt>
                <c:pt idx="5936">
                  <c:v>0</c:v>
                </c:pt>
                <c:pt idx="5937">
                  <c:v>0</c:v>
                </c:pt>
                <c:pt idx="5938">
                  <c:v>0</c:v>
                </c:pt>
                <c:pt idx="5939">
                  <c:v>0</c:v>
                </c:pt>
                <c:pt idx="5940">
                  <c:v>0</c:v>
                </c:pt>
                <c:pt idx="5941">
                  <c:v>0</c:v>
                </c:pt>
                <c:pt idx="5942">
                  <c:v>0</c:v>
                </c:pt>
                <c:pt idx="5943">
                  <c:v>0</c:v>
                </c:pt>
                <c:pt idx="5944">
                  <c:v>0</c:v>
                </c:pt>
                <c:pt idx="5945">
                  <c:v>0</c:v>
                </c:pt>
                <c:pt idx="5946">
                  <c:v>0</c:v>
                </c:pt>
                <c:pt idx="5947">
                  <c:v>0</c:v>
                </c:pt>
                <c:pt idx="5948">
                  <c:v>0</c:v>
                </c:pt>
                <c:pt idx="5949">
                  <c:v>0</c:v>
                </c:pt>
                <c:pt idx="5950">
                  <c:v>0</c:v>
                </c:pt>
                <c:pt idx="5951">
                  <c:v>0</c:v>
                </c:pt>
                <c:pt idx="5952">
                  <c:v>0</c:v>
                </c:pt>
                <c:pt idx="5953">
                  <c:v>0</c:v>
                </c:pt>
                <c:pt idx="5954">
                  <c:v>0</c:v>
                </c:pt>
                <c:pt idx="5955">
                  <c:v>0</c:v>
                </c:pt>
                <c:pt idx="5956">
                  <c:v>0</c:v>
                </c:pt>
                <c:pt idx="5957">
                  <c:v>0</c:v>
                </c:pt>
                <c:pt idx="5958">
                  <c:v>0</c:v>
                </c:pt>
                <c:pt idx="5959">
                  <c:v>0</c:v>
                </c:pt>
                <c:pt idx="5960">
                  <c:v>0</c:v>
                </c:pt>
                <c:pt idx="5961">
                  <c:v>0</c:v>
                </c:pt>
                <c:pt idx="5962">
                  <c:v>0</c:v>
                </c:pt>
                <c:pt idx="5963">
                  <c:v>0</c:v>
                </c:pt>
                <c:pt idx="5964">
                  <c:v>0</c:v>
                </c:pt>
                <c:pt idx="5965">
                  <c:v>0</c:v>
                </c:pt>
                <c:pt idx="5966">
                  <c:v>0</c:v>
                </c:pt>
                <c:pt idx="5967">
                  <c:v>0</c:v>
                </c:pt>
                <c:pt idx="5968">
                  <c:v>0</c:v>
                </c:pt>
                <c:pt idx="5969">
                  <c:v>0</c:v>
                </c:pt>
                <c:pt idx="5970">
                  <c:v>0</c:v>
                </c:pt>
                <c:pt idx="5971">
                  <c:v>0</c:v>
                </c:pt>
                <c:pt idx="5972">
                  <c:v>0</c:v>
                </c:pt>
                <c:pt idx="5973">
                  <c:v>0</c:v>
                </c:pt>
                <c:pt idx="5974">
                  <c:v>0</c:v>
                </c:pt>
                <c:pt idx="5975">
                  <c:v>0</c:v>
                </c:pt>
                <c:pt idx="5976">
                  <c:v>0</c:v>
                </c:pt>
                <c:pt idx="5977">
                  <c:v>0</c:v>
                </c:pt>
                <c:pt idx="5978">
                  <c:v>0</c:v>
                </c:pt>
                <c:pt idx="5979">
                  <c:v>0</c:v>
                </c:pt>
                <c:pt idx="5980">
                  <c:v>0</c:v>
                </c:pt>
                <c:pt idx="5981">
                  <c:v>0</c:v>
                </c:pt>
                <c:pt idx="5982">
                  <c:v>0</c:v>
                </c:pt>
                <c:pt idx="5983">
                  <c:v>0</c:v>
                </c:pt>
                <c:pt idx="5984">
                  <c:v>0</c:v>
                </c:pt>
                <c:pt idx="5985">
                  <c:v>0</c:v>
                </c:pt>
                <c:pt idx="5986">
                  <c:v>0</c:v>
                </c:pt>
                <c:pt idx="5987">
                  <c:v>0</c:v>
                </c:pt>
                <c:pt idx="5988">
                  <c:v>0</c:v>
                </c:pt>
                <c:pt idx="5989">
                  <c:v>0</c:v>
                </c:pt>
                <c:pt idx="5990">
                  <c:v>0</c:v>
                </c:pt>
                <c:pt idx="5991">
                  <c:v>0</c:v>
                </c:pt>
                <c:pt idx="5992">
                  <c:v>0</c:v>
                </c:pt>
                <c:pt idx="5993">
                  <c:v>0</c:v>
                </c:pt>
                <c:pt idx="5994">
                  <c:v>0</c:v>
                </c:pt>
                <c:pt idx="5995">
                  <c:v>0</c:v>
                </c:pt>
                <c:pt idx="5996">
                  <c:v>0</c:v>
                </c:pt>
                <c:pt idx="5997">
                  <c:v>0</c:v>
                </c:pt>
                <c:pt idx="5998">
                  <c:v>0</c:v>
                </c:pt>
                <c:pt idx="5999">
                  <c:v>0</c:v>
                </c:pt>
                <c:pt idx="6000">
                  <c:v>0</c:v>
                </c:pt>
                <c:pt idx="6001">
                  <c:v>0</c:v>
                </c:pt>
                <c:pt idx="6002">
                  <c:v>0</c:v>
                </c:pt>
                <c:pt idx="6003">
                  <c:v>0</c:v>
                </c:pt>
                <c:pt idx="6004">
                  <c:v>0</c:v>
                </c:pt>
                <c:pt idx="6005">
                  <c:v>0</c:v>
                </c:pt>
                <c:pt idx="6006">
                  <c:v>0</c:v>
                </c:pt>
                <c:pt idx="6007">
                  <c:v>0</c:v>
                </c:pt>
                <c:pt idx="6008">
                  <c:v>0</c:v>
                </c:pt>
                <c:pt idx="6009">
                  <c:v>0</c:v>
                </c:pt>
                <c:pt idx="6010">
                  <c:v>0</c:v>
                </c:pt>
                <c:pt idx="6011">
                  <c:v>0</c:v>
                </c:pt>
                <c:pt idx="601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80E-47E3-8BA4-6BB7971B14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77404192"/>
        <c:axId val="1243056864"/>
      </c:scatterChart>
      <c:valAx>
        <c:axId val="1077404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X</a:t>
                </a:r>
                <a:r>
                  <a:rPr lang="en-GB" baseline="0"/>
                  <a:t> </a:t>
                </a:r>
                <a:r>
                  <a:rPr lang="en-GB"/>
                  <a:t>[cm]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3056864"/>
        <c:crosses val="autoZero"/>
        <c:crossBetween val="midCat"/>
      </c:valAx>
      <c:valAx>
        <c:axId val="124305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cGy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7404192"/>
        <c:crosses val="autoZero"/>
        <c:crossBetween val="midCat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SCRIPT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INPLANE!$D$53:$D$1252</c:f>
              <c:numCache>
                <c:formatCode>General</c:formatCode>
                <c:ptCount val="1200"/>
                <c:pt idx="0">
                  <c:v>-5</c:v>
                </c:pt>
                <c:pt idx="1">
                  <c:v>-4.95</c:v>
                </c:pt>
                <c:pt idx="2">
                  <c:v>-4.9000000000000004</c:v>
                </c:pt>
                <c:pt idx="3">
                  <c:v>-4.8499999999999996</c:v>
                </c:pt>
                <c:pt idx="4">
                  <c:v>-4.8</c:v>
                </c:pt>
                <c:pt idx="5">
                  <c:v>-4.75</c:v>
                </c:pt>
                <c:pt idx="6">
                  <c:v>-4.7</c:v>
                </c:pt>
                <c:pt idx="7">
                  <c:v>-4.6500000000000004</c:v>
                </c:pt>
                <c:pt idx="8">
                  <c:v>-4.5999999999999996</c:v>
                </c:pt>
                <c:pt idx="9">
                  <c:v>-4.55</c:v>
                </c:pt>
                <c:pt idx="10">
                  <c:v>-4.5</c:v>
                </c:pt>
                <c:pt idx="11">
                  <c:v>-4.45</c:v>
                </c:pt>
                <c:pt idx="12">
                  <c:v>-4.4000000000000004</c:v>
                </c:pt>
                <c:pt idx="13">
                  <c:v>-4.3499999999999996</c:v>
                </c:pt>
                <c:pt idx="14">
                  <c:v>-4.3</c:v>
                </c:pt>
                <c:pt idx="15">
                  <c:v>-4.25</c:v>
                </c:pt>
                <c:pt idx="16">
                  <c:v>-4.2</c:v>
                </c:pt>
                <c:pt idx="17">
                  <c:v>-4.1500000000000004</c:v>
                </c:pt>
                <c:pt idx="18">
                  <c:v>-4.0999999999999996</c:v>
                </c:pt>
                <c:pt idx="19">
                  <c:v>-4.05</c:v>
                </c:pt>
                <c:pt idx="20">
                  <c:v>-4</c:v>
                </c:pt>
                <c:pt idx="21">
                  <c:v>-3.95</c:v>
                </c:pt>
                <c:pt idx="22">
                  <c:v>-3.9</c:v>
                </c:pt>
                <c:pt idx="23">
                  <c:v>-3.85</c:v>
                </c:pt>
                <c:pt idx="24">
                  <c:v>-3.8</c:v>
                </c:pt>
                <c:pt idx="25">
                  <c:v>-3.75</c:v>
                </c:pt>
                <c:pt idx="26">
                  <c:v>-3.7</c:v>
                </c:pt>
                <c:pt idx="27">
                  <c:v>-3.65</c:v>
                </c:pt>
                <c:pt idx="28">
                  <c:v>-3.6</c:v>
                </c:pt>
                <c:pt idx="29">
                  <c:v>-3.55</c:v>
                </c:pt>
                <c:pt idx="30">
                  <c:v>-3.5</c:v>
                </c:pt>
                <c:pt idx="31">
                  <c:v>-3.45</c:v>
                </c:pt>
                <c:pt idx="32">
                  <c:v>-3.4</c:v>
                </c:pt>
                <c:pt idx="33">
                  <c:v>-3.35</c:v>
                </c:pt>
                <c:pt idx="34">
                  <c:v>-3.3</c:v>
                </c:pt>
                <c:pt idx="35">
                  <c:v>-3.25</c:v>
                </c:pt>
                <c:pt idx="36">
                  <c:v>-3.2</c:v>
                </c:pt>
                <c:pt idx="37">
                  <c:v>-3.15</c:v>
                </c:pt>
                <c:pt idx="38">
                  <c:v>-3.1</c:v>
                </c:pt>
                <c:pt idx="39">
                  <c:v>-3.05</c:v>
                </c:pt>
                <c:pt idx="40">
                  <c:v>-3</c:v>
                </c:pt>
                <c:pt idx="41">
                  <c:v>-2.95</c:v>
                </c:pt>
                <c:pt idx="42">
                  <c:v>-2.9</c:v>
                </c:pt>
                <c:pt idx="43">
                  <c:v>-2.85</c:v>
                </c:pt>
                <c:pt idx="44">
                  <c:v>-2.8</c:v>
                </c:pt>
                <c:pt idx="45">
                  <c:v>-2.75</c:v>
                </c:pt>
                <c:pt idx="46">
                  <c:v>-2.7</c:v>
                </c:pt>
                <c:pt idx="47">
                  <c:v>-2.65</c:v>
                </c:pt>
                <c:pt idx="48">
                  <c:v>-2.6</c:v>
                </c:pt>
                <c:pt idx="49">
                  <c:v>-2.5499999999999998</c:v>
                </c:pt>
                <c:pt idx="50">
                  <c:v>-2.5</c:v>
                </c:pt>
                <c:pt idx="51">
                  <c:v>-2.4500000000000002</c:v>
                </c:pt>
                <c:pt idx="52">
                  <c:v>-2.4</c:v>
                </c:pt>
                <c:pt idx="53">
                  <c:v>-2.35</c:v>
                </c:pt>
                <c:pt idx="54">
                  <c:v>-2.2999999999999998</c:v>
                </c:pt>
                <c:pt idx="55">
                  <c:v>-2.25</c:v>
                </c:pt>
                <c:pt idx="56">
                  <c:v>-2.2000000000000002</c:v>
                </c:pt>
                <c:pt idx="57">
                  <c:v>-2.15</c:v>
                </c:pt>
                <c:pt idx="58">
                  <c:v>-2.1</c:v>
                </c:pt>
                <c:pt idx="59">
                  <c:v>-2.0499999999999998</c:v>
                </c:pt>
                <c:pt idx="60">
                  <c:v>-2</c:v>
                </c:pt>
                <c:pt idx="61">
                  <c:v>-1.95</c:v>
                </c:pt>
                <c:pt idx="62">
                  <c:v>-1.9</c:v>
                </c:pt>
                <c:pt idx="63">
                  <c:v>-1.85</c:v>
                </c:pt>
                <c:pt idx="64">
                  <c:v>-1.8</c:v>
                </c:pt>
                <c:pt idx="65">
                  <c:v>-1.75</c:v>
                </c:pt>
                <c:pt idx="66">
                  <c:v>-1.7</c:v>
                </c:pt>
                <c:pt idx="67">
                  <c:v>-1.65</c:v>
                </c:pt>
                <c:pt idx="68">
                  <c:v>-1.6</c:v>
                </c:pt>
                <c:pt idx="69">
                  <c:v>-1.55</c:v>
                </c:pt>
                <c:pt idx="70">
                  <c:v>-1.5</c:v>
                </c:pt>
                <c:pt idx="71">
                  <c:v>-1.45</c:v>
                </c:pt>
                <c:pt idx="72">
                  <c:v>-1.4</c:v>
                </c:pt>
                <c:pt idx="73">
                  <c:v>-1.35</c:v>
                </c:pt>
                <c:pt idx="74">
                  <c:v>-1.3</c:v>
                </c:pt>
                <c:pt idx="75">
                  <c:v>-1.25</c:v>
                </c:pt>
                <c:pt idx="76">
                  <c:v>-1.2</c:v>
                </c:pt>
                <c:pt idx="77">
                  <c:v>-1.1499999999999999</c:v>
                </c:pt>
                <c:pt idx="78">
                  <c:v>-1.1000000000000001</c:v>
                </c:pt>
                <c:pt idx="79">
                  <c:v>-1.05</c:v>
                </c:pt>
                <c:pt idx="80">
                  <c:v>-1</c:v>
                </c:pt>
                <c:pt idx="81">
                  <c:v>-0.95</c:v>
                </c:pt>
                <c:pt idx="82">
                  <c:v>-0.9</c:v>
                </c:pt>
                <c:pt idx="83">
                  <c:v>-0.85</c:v>
                </c:pt>
                <c:pt idx="84">
                  <c:v>-0.8</c:v>
                </c:pt>
                <c:pt idx="85">
                  <c:v>-0.75</c:v>
                </c:pt>
                <c:pt idx="86">
                  <c:v>-0.7</c:v>
                </c:pt>
                <c:pt idx="87">
                  <c:v>-0.65</c:v>
                </c:pt>
                <c:pt idx="88">
                  <c:v>-0.6</c:v>
                </c:pt>
                <c:pt idx="89">
                  <c:v>-0.55000000000000004</c:v>
                </c:pt>
                <c:pt idx="90">
                  <c:v>-0.5</c:v>
                </c:pt>
                <c:pt idx="91">
                  <c:v>-0.45</c:v>
                </c:pt>
                <c:pt idx="92">
                  <c:v>-0.4</c:v>
                </c:pt>
                <c:pt idx="93">
                  <c:v>-0.35</c:v>
                </c:pt>
                <c:pt idx="94">
                  <c:v>-0.3</c:v>
                </c:pt>
                <c:pt idx="95">
                  <c:v>-0.25</c:v>
                </c:pt>
                <c:pt idx="96">
                  <c:v>-0.2</c:v>
                </c:pt>
                <c:pt idx="97">
                  <c:v>-0.15</c:v>
                </c:pt>
                <c:pt idx="98">
                  <c:v>-0.1</c:v>
                </c:pt>
                <c:pt idx="99">
                  <c:v>-0.05</c:v>
                </c:pt>
                <c:pt idx="100">
                  <c:v>0</c:v>
                </c:pt>
                <c:pt idx="101">
                  <c:v>0.05</c:v>
                </c:pt>
                <c:pt idx="102">
                  <c:v>0.1</c:v>
                </c:pt>
                <c:pt idx="103">
                  <c:v>0.15</c:v>
                </c:pt>
                <c:pt idx="104">
                  <c:v>0.2</c:v>
                </c:pt>
                <c:pt idx="105">
                  <c:v>0.25</c:v>
                </c:pt>
                <c:pt idx="106">
                  <c:v>0.3</c:v>
                </c:pt>
                <c:pt idx="107">
                  <c:v>0.35</c:v>
                </c:pt>
                <c:pt idx="108">
                  <c:v>0.4</c:v>
                </c:pt>
                <c:pt idx="109">
                  <c:v>0.45</c:v>
                </c:pt>
                <c:pt idx="110">
                  <c:v>0.5</c:v>
                </c:pt>
                <c:pt idx="111">
                  <c:v>0.55000000000000004</c:v>
                </c:pt>
                <c:pt idx="112">
                  <c:v>0.6</c:v>
                </c:pt>
                <c:pt idx="113">
                  <c:v>0.65</c:v>
                </c:pt>
                <c:pt idx="114">
                  <c:v>0.7</c:v>
                </c:pt>
                <c:pt idx="115">
                  <c:v>0.75</c:v>
                </c:pt>
                <c:pt idx="116">
                  <c:v>0.8</c:v>
                </c:pt>
                <c:pt idx="117">
                  <c:v>0.85</c:v>
                </c:pt>
                <c:pt idx="118">
                  <c:v>0.9</c:v>
                </c:pt>
                <c:pt idx="119">
                  <c:v>0.95</c:v>
                </c:pt>
                <c:pt idx="120">
                  <c:v>1</c:v>
                </c:pt>
                <c:pt idx="121">
                  <c:v>1.05</c:v>
                </c:pt>
                <c:pt idx="122">
                  <c:v>1.1000000000000001</c:v>
                </c:pt>
                <c:pt idx="123">
                  <c:v>1.1499999999999999</c:v>
                </c:pt>
                <c:pt idx="124">
                  <c:v>1.2</c:v>
                </c:pt>
                <c:pt idx="125">
                  <c:v>1.25</c:v>
                </c:pt>
                <c:pt idx="126">
                  <c:v>1.3</c:v>
                </c:pt>
                <c:pt idx="127">
                  <c:v>1.35</c:v>
                </c:pt>
                <c:pt idx="128">
                  <c:v>1.4</c:v>
                </c:pt>
                <c:pt idx="129">
                  <c:v>1.45</c:v>
                </c:pt>
                <c:pt idx="130">
                  <c:v>1.5</c:v>
                </c:pt>
                <c:pt idx="131">
                  <c:v>1.55</c:v>
                </c:pt>
                <c:pt idx="132">
                  <c:v>1.6</c:v>
                </c:pt>
                <c:pt idx="133">
                  <c:v>1.65</c:v>
                </c:pt>
                <c:pt idx="134">
                  <c:v>1.7</c:v>
                </c:pt>
                <c:pt idx="135">
                  <c:v>1.75</c:v>
                </c:pt>
                <c:pt idx="136">
                  <c:v>1.8</c:v>
                </c:pt>
                <c:pt idx="137">
                  <c:v>1.85</c:v>
                </c:pt>
                <c:pt idx="138">
                  <c:v>1.9</c:v>
                </c:pt>
                <c:pt idx="139">
                  <c:v>1.95</c:v>
                </c:pt>
                <c:pt idx="140">
                  <c:v>2</c:v>
                </c:pt>
                <c:pt idx="141">
                  <c:v>2.0499999999999998</c:v>
                </c:pt>
                <c:pt idx="142">
                  <c:v>2.1</c:v>
                </c:pt>
                <c:pt idx="143">
                  <c:v>2.15</c:v>
                </c:pt>
                <c:pt idx="144">
                  <c:v>2.2000000000000002</c:v>
                </c:pt>
                <c:pt idx="145">
                  <c:v>2.25</c:v>
                </c:pt>
                <c:pt idx="146">
                  <c:v>2.2999999999999998</c:v>
                </c:pt>
                <c:pt idx="147">
                  <c:v>2.35</c:v>
                </c:pt>
                <c:pt idx="148">
                  <c:v>2.4</c:v>
                </c:pt>
                <c:pt idx="149">
                  <c:v>2.4500000000000002</c:v>
                </c:pt>
                <c:pt idx="150">
                  <c:v>2.5</c:v>
                </c:pt>
                <c:pt idx="151">
                  <c:v>2.5499999999999998</c:v>
                </c:pt>
                <c:pt idx="152">
                  <c:v>2.6</c:v>
                </c:pt>
                <c:pt idx="153">
                  <c:v>2.65</c:v>
                </c:pt>
                <c:pt idx="154">
                  <c:v>2.7</c:v>
                </c:pt>
                <c:pt idx="155">
                  <c:v>2.75</c:v>
                </c:pt>
                <c:pt idx="156">
                  <c:v>2.8</c:v>
                </c:pt>
                <c:pt idx="157">
                  <c:v>2.85</c:v>
                </c:pt>
                <c:pt idx="158">
                  <c:v>2.9</c:v>
                </c:pt>
                <c:pt idx="159">
                  <c:v>2.95</c:v>
                </c:pt>
                <c:pt idx="160">
                  <c:v>3</c:v>
                </c:pt>
                <c:pt idx="161">
                  <c:v>3.05</c:v>
                </c:pt>
                <c:pt idx="162">
                  <c:v>3.1</c:v>
                </c:pt>
                <c:pt idx="163">
                  <c:v>3.15</c:v>
                </c:pt>
                <c:pt idx="164">
                  <c:v>3.2</c:v>
                </c:pt>
                <c:pt idx="165">
                  <c:v>3.25</c:v>
                </c:pt>
                <c:pt idx="166">
                  <c:v>3.3</c:v>
                </c:pt>
                <c:pt idx="167">
                  <c:v>3.35</c:v>
                </c:pt>
                <c:pt idx="168">
                  <c:v>3.4</c:v>
                </c:pt>
                <c:pt idx="169">
                  <c:v>3.45</c:v>
                </c:pt>
                <c:pt idx="170">
                  <c:v>3.5</c:v>
                </c:pt>
                <c:pt idx="171">
                  <c:v>3.55</c:v>
                </c:pt>
                <c:pt idx="172">
                  <c:v>3.6</c:v>
                </c:pt>
                <c:pt idx="173">
                  <c:v>3.65</c:v>
                </c:pt>
                <c:pt idx="174">
                  <c:v>3.7</c:v>
                </c:pt>
                <c:pt idx="175">
                  <c:v>3.75</c:v>
                </c:pt>
                <c:pt idx="176">
                  <c:v>3.8</c:v>
                </c:pt>
                <c:pt idx="177">
                  <c:v>3.85</c:v>
                </c:pt>
                <c:pt idx="178">
                  <c:v>3.9</c:v>
                </c:pt>
                <c:pt idx="179">
                  <c:v>3.95</c:v>
                </c:pt>
                <c:pt idx="180">
                  <c:v>4</c:v>
                </c:pt>
                <c:pt idx="181">
                  <c:v>4.05</c:v>
                </c:pt>
                <c:pt idx="182">
                  <c:v>4.0999999999999996</c:v>
                </c:pt>
                <c:pt idx="183">
                  <c:v>4.1500000000000004</c:v>
                </c:pt>
                <c:pt idx="184">
                  <c:v>4.2</c:v>
                </c:pt>
                <c:pt idx="185">
                  <c:v>4.25</c:v>
                </c:pt>
                <c:pt idx="186">
                  <c:v>4.3</c:v>
                </c:pt>
                <c:pt idx="187">
                  <c:v>4.3499999999999996</c:v>
                </c:pt>
                <c:pt idx="188">
                  <c:v>4.4000000000000004</c:v>
                </c:pt>
                <c:pt idx="189">
                  <c:v>4.45</c:v>
                </c:pt>
                <c:pt idx="190">
                  <c:v>4.5</c:v>
                </c:pt>
                <c:pt idx="191">
                  <c:v>4.55</c:v>
                </c:pt>
                <c:pt idx="192">
                  <c:v>4.5999999999999996</c:v>
                </c:pt>
                <c:pt idx="193">
                  <c:v>4.6500000000000004</c:v>
                </c:pt>
                <c:pt idx="194">
                  <c:v>4.7</c:v>
                </c:pt>
                <c:pt idx="195">
                  <c:v>4.75</c:v>
                </c:pt>
                <c:pt idx="196">
                  <c:v>4.8</c:v>
                </c:pt>
                <c:pt idx="197">
                  <c:v>4.8499999999999996</c:v>
                </c:pt>
                <c:pt idx="198">
                  <c:v>4.9000000000000004</c:v>
                </c:pt>
                <c:pt idx="199">
                  <c:v>4.95</c:v>
                </c:pt>
                <c:pt idx="200">
                  <c:v>5</c:v>
                </c:pt>
                <c:pt idx="201">
                  <c:v>5.05</c:v>
                </c:pt>
                <c:pt idx="202">
                  <c:v>5.0999999999999996</c:v>
                </c:pt>
                <c:pt idx="203">
                  <c:v>5.15</c:v>
                </c:pt>
                <c:pt idx="204">
                  <c:v>5.2</c:v>
                </c:pt>
                <c:pt idx="205">
                  <c:v>5.25</c:v>
                </c:pt>
                <c:pt idx="206">
                  <c:v>5.3</c:v>
                </c:pt>
                <c:pt idx="207">
                  <c:v>5.35</c:v>
                </c:pt>
                <c:pt idx="208">
                  <c:v>5.4</c:v>
                </c:pt>
                <c:pt idx="209">
                  <c:v>5.45</c:v>
                </c:pt>
                <c:pt idx="210">
                  <c:v>5.5</c:v>
                </c:pt>
                <c:pt idx="211">
                  <c:v>5.55</c:v>
                </c:pt>
                <c:pt idx="212">
                  <c:v>5.6</c:v>
                </c:pt>
                <c:pt idx="213">
                  <c:v>5.65</c:v>
                </c:pt>
                <c:pt idx="214">
                  <c:v>5.7</c:v>
                </c:pt>
                <c:pt idx="215">
                  <c:v>5.75</c:v>
                </c:pt>
                <c:pt idx="216">
                  <c:v>5.8</c:v>
                </c:pt>
                <c:pt idx="217">
                  <c:v>5.85</c:v>
                </c:pt>
                <c:pt idx="218">
                  <c:v>5.9</c:v>
                </c:pt>
                <c:pt idx="219">
                  <c:v>5.95</c:v>
                </c:pt>
                <c:pt idx="220">
                  <c:v>6</c:v>
                </c:pt>
                <c:pt idx="221">
                  <c:v>6.05</c:v>
                </c:pt>
                <c:pt idx="222">
                  <c:v>6.1</c:v>
                </c:pt>
                <c:pt idx="223">
                  <c:v>6.15</c:v>
                </c:pt>
                <c:pt idx="224">
                  <c:v>6.2</c:v>
                </c:pt>
                <c:pt idx="225">
                  <c:v>6.25</c:v>
                </c:pt>
                <c:pt idx="226">
                  <c:v>6.3</c:v>
                </c:pt>
                <c:pt idx="227">
                  <c:v>6.35</c:v>
                </c:pt>
                <c:pt idx="228">
                  <c:v>6.4</c:v>
                </c:pt>
                <c:pt idx="229">
                  <c:v>6.45</c:v>
                </c:pt>
                <c:pt idx="230">
                  <c:v>6.5</c:v>
                </c:pt>
                <c:pt idx="231">
                  <c:v>6.55</c:v>
                </c:pt>
                <c:pt idx="232">
                  <c:v>6.6</c:v>
                </c:pt>
                <c:pt idx="233">
                  <c:v>6.65</c:v>
                </c:pt>
                <c:pt idx="234">
                  <c:v>6.7</c:v>
                </c:pt>
                <c:pt idx="235">
                  <c:v>6.75</c:v>
                </c:pt>
                <c:pt idx="236">
                  <c:v>6.8</c:v>
                </c:pt>
                <c:pt idx="237">
                  <c:v>6.85</c:v>
                </c:pt>
                <c:pt idx="238">
                  <c:v>6.9</c:v>
                </c:pt>
                <c:pt idx="239">
                  <c:v>6.95</c:v>
                </c:pt>
                <c:pt idx="240">
                  <c:v>7</c:v>
                </c:pt>
                <c:pt idx="241">
                  <c:v>7.05</c:v>
                </c:pt>
                <c:pt idx="242">
                  <c:v>7.1</c:v>
                </c:pt>
                <c:pt idx="243">
                  <c:v>7.15</c:v>
                </c:pt>
                <c:pt idx="244">
                  <c:v>7.2</c:v>
                </c:pt>
                <c:pt idx="245">
                  <c:v>7.25</c:v>
                </c:pt>
                <c:pt idx="246">
                  <c:v>7.3</c:v>
                </c:pt>
                <c:pt idx="247">
                  <c:v>7.35</c:v>
                </c:pt>
                <c:pt idx="248">
                  <c:v>7.4</c:v>
                </c:pt>
                <c:pt idx="249">
                  <c:v>7.45</c:v>
                </c:pt>
                <c:pt idx="250">
                  <c:v>7.5</c:v>
                </c:pt>
                <c:pt idx="251">
                  <c:v>7.55</c:v>
                </c:pt>
                <c:pt idx="252">
                  <c:v>7.6</c:v>
                </c:pt>
                <c:pt idx="253">
                  <c:v>7.65</c:v>
                </c:pt>
                <c:pt idx="254">
                  <c:v>7.7</c:v>
                </c:pt>
                <c:pt idx="255">
                  <c:v>7.75</c:v>
                </c:pt>
                <c:pt idx="256">
                  <c:v>7.8</c:v>
                </c:pt>
                <c:pt idx="257">
                  <c:v>7.85</c:v>
                </c:pt>
                <c:pt idx="258">
                  <c:v>7.9</c:v>
                </c:pt>
                <c:pt idx="259">
                  <c:v>7.95</c:v>
                </c:pt>
                <c:pt idx="260">
                  <c:v>8</c:v>
                </c:pt>
                <c:pt idx="261">
                  <c:v>8.0500000000000007</c:v>
                </c:pt>
                <c:pt idx="262">
                  <c:v>8.1</c:v>
                </c:pt>
                <c:pt idx="263">
                  <c:v>8.15</c:v>
                </c:pt>
                <c:pt idx="264">
                  <c:v>8.1999999999999993</c:v>
                </c:pt>
                <c:pt idx="265">
                  <c:v>8.25</c:v>
                </c:pt>
                <c:pt idx="266">
                  <c:v>8.3000000000000007</c:v>
                </c:pt>
                <c:pt idx="267">
                  <c:v>8.35</c:v>
                </c:pt>
                <c:pt idx="268">
                  <c:v>8.4</c:v>
                </c:pt>
                <c:pt idx="269">
                  <c:v>8.4499999999999993</c:v>
                </c:pt>
                <c:pt idx="270">
                  <c:v>8.5</c:v>
                </c:pt>
                <c:pt idx="271">
                  <c:v>8.5500000000000007</c:v>
                </c:pt>
                <c:pt idx="272">
                  <c:v>8.6</c:v>
                </c:pt>
                <c:pt idx="273">
                  <c:v>8.65</c:v>
                </c:pt>
                <c:pt idx="274">
                  <c:v>8.6999999999999993</c:v>
                </c:pt>
                <c:pt idx="275">
                  <c:v>8.75</c:v>
                </c:pt>
                <c:pt idx="276">
                  <c:v>8.8000000000000007</c:v>
                </c:pt>
                <c:pt idx="277">
                  <c:v>8.85</c:v>
                </c:pt>
                <c:pt idx="278">
                  <c:v>8.9</c:v>
                </c:pt>
                <c:pt idx="279">
                  <c:v>8.9499999999999993</c:v>
                </c:pt>
                <c:pt idx="280">
                  <c:v>9</c:v>
                </c:pt>
                <c:pt idx="281">
                  <c:v>9.0500000000000007</c:v>
                </c:pt>
                <c:pt idx="282">
                  <c:v>9.1</c:v>
                </c:pt>
                <c:pt idx="283">
                  <c:v>9.15</c:v>
                </c:pt>
                <c:pt idx="284">
                  <c:v>9.1999999999999993</c:v>
                </c:pt>
                <c:pt idx="285">
                  <c:v>9.25</c:v>
                </c:pt>
                <c:pt idx="286">
                  <c:v>9.3000000000000007</c:v>
                </c:pt>
                <c:pt idx="287">
                  <c:v>9.35</c:v>
                </c:pt>
                <c:pt idx="288">
                  <c:v>9.4</c:v>
                </c:pt>
                <c:pt idx="289">
                  <c:v>9.4499999999999993</c:v>
                </c:pt>
                <c:pt idx="290">
                  <c:v>9.5</c:v>
                </c:pt>
                <c:pt idx="291">
                  <c:v>9.5500000000000007</c:v>
                </c:pt>
                <c:pt idx="292">
                  <c:v>9.6</c:v>
                </c:pt>
                <c:pt idx="293">
                  <c:v>9.65</c:v>
                </c:pt>
                <c:pt idx="294">
                  <c:v>9.6999999999999993</c:v>
                </c:pt>
                <c:pt idx="295">
                  <c:v>9.75</c:v>
                </c:pt>
                <c:pt idx="296">
                  <c:v>9.8000000000000007</c:v>
                </c:pt>
                <c:pt idx="297">
                  <c:v>9.85</c:v>
                </c:pt>
                <c:pt idx="298">
                  <c:v>9.9</c:v>
                </c:pt>
                <c:pt idx="299">
                  <c:v>9.9499999999999993</c:v>
                </c:pt>
                <c:pt idx="300">
                  <c:v>10</c:v>
                </c:pt>
                <c:pt idx="301">
                  <c:v>10.050000000000001</c:v>
                </c:pt>
                <c:pt idx="302">
                  <c:v>10.1</c:v>
                </c:pt>
                <c:pt idx="303">
                  <c:v>10.15</c:v>
                </c:pt>
                <c:pt idx="304">
                  <c:v>10.199999999999999</c:v>
                </c:pt>
                <c:pt idx="305">
                  <c:v>10.25</c:v>
                </c:pt>
                <c:pt idx="306">
                  <c:v>10.3</c:v>
                </c:pt>
                <c:pt idx="307">
                  <c:v>10.35</c:v>
                </c:pt>
                <c:pt idx="308">
                  <c:v>10.4</c:v>
                </c:pt>
                <c:pt idx="309">
                  <c:v>10.45</c:v>
                </c:pt>
                <c:pt idx="310">
                  <c:v>10.5</c:v>
                </c:pt>
                <c:pt idx="311">
                  <c:v>10.55</c:v>
                </c:pt>
                <c:pt idx="312">
                  <c:v>10.6</c:v>
                </c:pt>
                <c:pt idx="313">
                  <c:v>10.65</c:v>
                </c:pt>
                <c:pt idx="314">
                  <c:v>10.7</c:v>
                </c:pt>
                <c:pt idx="315">
                  <c:v>10.75</c:v>
                </c:pt>
                <c:pt idx="316">
                  <c:v>10.8</c:v>
                </c:pt>
                <c:pt idx="317">
                  <c:v>10.85</c:v>
                </c:pt>
                <c:pt idx="318">
                  <c:v>10.9</c:v>
                </c:pt>
                <c:pt idx="319">
                  <c:v>10.95</c:v>
                </c:pt>
                <c:pt idx="320">
                  <c:v>11</c:v>
                </c:pt>
                <c:pt idx="321">
                  <c:v>11.05</c:v>
                </c:pt>
                <c:pt idx="322">
                  <c:v>11.1</c:v>
                </c:pt>
                <c:pt idx="323">
                  <c:v>11.15</c:v>
                </c:pt>
                <c:pt idx="324">
                  <c:v>11.2</c:v>
                </c:pt>
                <c:pt idx="325">
                  <c:v>11.25</c:v>
                </c:pt>
                <c:pt idx="326">
                  <c:v>11.3</c:v>
                </c:pt>
                <c:pt idx="327">
                  <c:v>11.35</c:v>
                </c:pt>
                <c:pt idx="328">
                  <c:v>11.4</c:v>
                </c:pt>
                <c:pt idx="329">
                  <c:v>11.45</c:v>
                </c:pt>
                <c:pt idx="330">
                  <c:v>11.5</c:v>
                </c:pt>
                <c:pt idx="331">
                  <c:v>11.55</c:v>
                </c:pt>
                <c:pt idx="332">
                  <c:v>11.6</c:v>
                </c:pt>
                <c:pt idx="333">
                  <c:v>11.65</c:v>
                </c:pt>
                <c:pt idx="334">
                  <c:v>11.7</c:v>
                </c:pt>
                <c:pt idx="335">
                  <c:v>11.75</c:v>
                </c:pt>
                <c:pt idx="336">
                  <c:v>11.8</c:v>
                </c:pt>
                <c:pt idx="337">
                  <c:v>11.85</c:v>
                </c:pt>
                <c:pt idx="338">
                  <c:v>11.9</c:v>
                </c:pt>
                <c:pt idx="339">
                  <c:v>11.95</c:v>
                </c:pt>
                <c:pt idx="340">
                  <c:v>12</c:v>
                </c:pt>
                <c:pt idx="341">
                  <c:v>12.05</c:v>
                </c:pt>
                <c:pt idx="342">
                  <c:v>12.1</c:v>
                </c:pt>
                <c:pt idx="343">
                  <c:v>12.15</c:v>
                </c:pt>
                <c:pt idx="344">
                  <c:v>12.2</c:v>
                </c:pt>
                <c:pt idx="345">
                  <c:v>12.25</c:v>
                </c:pt>
                <c:pt idx="346">
                  <c:v>12.3</c:v>
                </c:pt>
                <c:pt idx="347">
                  <c:v>12.35</c:v>
                </c:pt>
                <c:pt idx="348">
                  <c:v>12.4</c:v>
                </c:pt>
                <c:pt idx="349">
                  <c:v>12.45</c:v>
                </c:pt>
                <c:pt idx="350">
                  <c:v>12.5</c:v>
                </c:pt>
                <c:pt idx="351">
                  <c:v>12.55</c:v>
                </c:pt>
                <c:pt idx="352">
                  <c:v>12.6</c:v>
                </c:pt>
                <c:pt idx="353">
                  <c:v>12.65</c:v>
                </c:pt>
                <c:pt idx="354">
                  <c:v>12.7</c:v>
                </c:pt>
                <c:pt idx="355">
                  <c:v>12.75</c:v>
                </c:pt>
                <c:pt idx="356">
                  <c:v>12.8</c:v>
                </c:pt>
                <c:pt idx="357">
                  <c:v>12.85</c:v>
                </c:pt>
                <c:pt idx="358">
                  <c:v>12.9</c:v>
                </c:pt>
                <c:pt idx="359">
                  <c:v>12.95</c:v>
                </c:pt>
                <c:pt idx="360">
                  <c:v>13</c:v>
                </c:pt>
                <c:pt idx="361">
                  <c:v>13.05</c:v>
                </c:pt>
                <c:pt idx="362">
                  <c:v>13.1</c:v>
                </c:pt>
                <c:pt idx="363">
                  <c:v>13.15</c:v>
                </c:pt>
                <c:pt idx="364">
                  <c:v>13.2</c:v>
                </c:pt>
                <c:pt idx="365">
                  <c:v>13.25</c:v>
                </c:pt>
                <c:pt idx="366">
                  <c:v>13.3</c:v>
                </c:pt>
                <c:pt idx="367">
                  <c:v>13.35</c:v>
                </c:pt>
                <c:pt idx="368">
                  <c:v>13.4</c:v>
                </c:pt>
                <c:pt idx="369">
                  <c:v>13.45</c:v>
                </c:pt>
                <c:pt idx="370">
                  <c:v>13.5</c:v>
                </c:pt>
                <c:pt idx="371">
                  <c:v>13.55</c:v>
                </c:pt>
                <c:pt idx="372">
                  <c:v>13.6</c:v>
                </c:pt>
                <c:pt idx="373">
                  <c:v>13.65</c:v>
                </c:pt>
                <c:pt idx="374">
                  <c:v>13.7</c:v>
                </c:pt>
                <c:pt idx="375">
                  <c:v>13.75</c:v>
                </c:pt>
                <c:pt idx="376">
                  <c:v>13.8</c:v>
                </c:pt>
                <c:pt idx="377">
                  <c:v>13.85</c:v>
                </c:pt>
                <c:pt idx="378">
                  <c:v>13.9</c:v>
                </c:pt>
                <c:pt idx="379">
                  <c:v>13.95</c:v>
                </c:pt>
                <c:pt idx="380">
                  <c:v>14</c:v>
                </c:pt>
                <c:pt idx="381">
                  <c:v>14.05</c:v>
                </c:pt>
                <c:pt idx="382">
                  <c:v>14.1</c:v>
                </c:pt>
                <c:pt idx="383">
                  <c:v>14.15</c:v>
                </c:pt>
                <c:pt idx="384">
                  <c:v>14.2</c:v>
                </c:pt>
                <c:pt idx="385">
                  <c:v>14.25</c:v>
                </c:pt>
                <c:pt idx="386">
                  <c:v>14.3</c:v>
                </c:pt>
                <c:pt idx="387">
                  <c:v>14.35</c:v>
                </c:pt>
                <c:pt idx="388">
                  <c:v>14.4</c:v>
                </c:pt>
                <c:pt idx="389">
                  <c:v>14.45</c:v>
                </c:pt>
                <c:pt idx="390">
                  <c:v>14.5</c:v>
                </c:pt>
                <c:pt idx="391">
                  <c:v>14.55</c:v>
                </c:pt>
                <c:pt idx="392">
                  <c:v>14.6</c:v>
                </c:pt>
                <c:pt idx="393">
                  <c:v>14.65</c:v>
                </c:pt>
                <c:pt idx="394">
                  <c:v>14.7</c:v>
                </c:pt>
                <c:pt idx="395">
                  <c:v>14.75</c:v>
                </c:pt>
                <c:pt idx="396">
                  <c:v>14.8</c:v>
                </c:pt>
                <c:pt idx="397">
                  <c:v>14.85</c:v>
                </c:pt>
                <c:pt idx="398">
                  <c:v>14.9</c:v>
                </c:pt>
                <c:pt idx="399">
                  <c:v>14.95</c:v>
                </c:pt>
                <c:pt idx="400">
                  <c:v>15</c:v>
                </c:pt>
                <c:pt idx="401">
                  <c:v>15.05</c:v>
                </c:pt>
                <c:pt idx="402">
                  <c:v>15.1</c:v>
                </c:pt>
                <c:pt idx="403">
                  <c:v>15.15</c:v>
                </c:pt>
                <c:pt idx="404">
                  <c:v>15.2</c:v>
                </c:pt>
                <c:pt idx="405">
                  <c:v>15.25</c:v>
                </c:pt>
                <c:pt idx="406">
                  <c:v>15.3</c:v>
                </c:pt>
                <c:pt idx="407">
                  <c:v>15.35</c:v>
                </c:pt>
                <c:pt idx="408">
                  <c:v>15.4</c:v>
                </c:pt>
                <c:pt idx="409">
                  <c:v>15.45</c:v>
                </c:pt>
                <c:pt idx="410">
                  <c:v>15.5</c:v>
                </c:pt>
                <c:pt idx="411">
                  <c:v>15.55</c:v>
                </c:pt>
                <c:pt idx="412">
                  <c:v>15.6</c:v>
                </c:pt>
                <c:pt idx="413">
                  <c:v>15.65</c:v>
                </c:pt>
                <c:pt idx="414">
                  <c:v>15.7</c:v>
                </c:pt>
                <c:pt idx="415">
                  <c:v>15.75</c:v>
                </c:pt>
                <c:pt idx="416">
                  <c:v>15.8</c:v>
                </c:pt>
                <c:pt idx="417">
                  <c:v>15.85</c:v>
                </c:pt>
                <c:pt idx="418">
                  <c:v>15.9</c:v>
                </c:pt>
                <c:pt idx="419">
                  <c:v>15.95</c:v>
                </c:pt>
                <c:pt idx="420">
                  <c:v>16</c:v>
                </c:pt>
                <c:pt idx="421">
                  <c:v>16.05</c:v>
                </c:pt>
                <c:pt idx="422">
                  <c:v>16.100000000000001</c:v>
                </c:pt>
                <c:pt idx="423">
                  <c:v>16.149999999999999</c:v>
                </c:pt>
                <c:pt idx="424">
                  <c:v>16.2</c:v>
                </c:pt>
                <c:pt idx="425">
                  <c:v>16.25</c:v>
                </c:pt>
                <c:pt idx="426">
                  <c:v>16.3</c:v>
                </c:pt>
                <c:pt idx="427">
                  <c:v>16.350000000000001</c:v>
                </c:pt>
                <c:pt idx="428">
                  <c:v>16.399999999999999</c:v>
                </c:pt>
                <c:pt idx="429">
                  <c:v>16.45</c:v>
                </c:pt>
                <c:pt idx="430">
                  <c:v>16.5</c:v>
                </c:pt>
                <c:pt idx="431">
                  <c:v>16.55</c:v>
                </c:pt>
                <c:pt idx="432">
                  <c:v>16.600000000000001</c:v>
                </c:pt>
                <c:pt idx="433">
                  <c:v>16.649999999999999</c:v>
                </c:pt>
                <c:pt idx="434">
                  <c:v>16.7</c:v>
                </c:pt>
                <c:pt idx="435">
                  <c:v>16.75</c:v>
                </c:pt>
                <c:pt idx="436">
                  <c:v>16.8</c:v>
                </c:pt>
                <c:pt idx="437">
                  <c:v>16.850000000000001</c:v>
                </c:pt>
                <c:pt idx="438">
                  <c:v>16.899999999999999</c:v>
                </c:pt>
                <c:pt idx="439">
                  <c:v>16.95</c:v>
                </c:pt>
                <c:pt idx="440">
                  <c:v>17</c:v>
                </c:pt>
                <c:pt idx="441">
                  <c:v>17.05</c:v>
                </c:pt>
                <c:pt idx="442">
                  <c:v>17.100000000000001</c:v>
                </c:pt>
                <c:pt idx="443">
                  <c:v>17.149999999999999</c:v>
                </c:pt>
                <c:pt idx="444">
                  <c:v>17.2</c:v>
                </c:pt>
                <c:pt idx="445">
                  <c:v>17.25</c:v>
                </c:pt>
                <c:pt idx="446">
                  <c:v>17.3</c:v>
                </c:pt>
                <c:pt idx="447">
                  <c:v>17.350000000000001</c:v>
                </c:pt>
                <c:pt idx="448">
                  <c:v>17.399999999999999</c:v>
                </c:pt>
                <c:pt idx="449">
                  <c:v>17.45</c:v>
                </c:pt>
                <c:pt idx="450">
                  <c:v>17.5</c:v>
                </c:pt>
                <c:pt idx="451">
                  <c:v>17.55</c:v>
                </c:pt>
                <c:pt idx="452">
                  <c:v>17.600000000000001</c:v>
                </c:pt>
                <c:pt idx="453">
                  <c:v>17.649999999999999</c:v>
                </c:pt>
                <c:pt idx="454">
                  <c:v>17.7</c:v>
                </c:pt>
                <c:pt idx="455">
                  <c:v>17.75</c:v>
                </c:pt>
                <c:pt idx="456">
                  <c:v>17.8</c:v>
                </c:pt>
                <c:pt idx="457">
                  <c:v>17.850000000000001</c:v>
                </c:pt>
                <c:pt idx="458">
                  <c:v>17.899999999999999</c:v>
                </c:pt>
                <c:pt idx="459">
                  <c:v>17.95</c:v>
                </c:pt>
                <c:pt idx="460">
                  <c:v>18</c:v>
                </c:pt>
                <c:pt idx="461">
                  <c:v>18.05</c:v>
                </c:pt>
                <c:pt idx="462">
                  <c:v>18.100000000000001</c:v>
                </c:pt>
                <c:pt idx="463">
                  <c:v>18.149999999999999</c:v>
                </c:pt>
                <c:pt idx="464">
                  <c:v>18.2</c:v>
                </c:pt>
                <c:pt idx="465">
                  <c:v>18.25</c:v>
                </c:pt>
                <c:pt idx="466">
                  <c:v>18.3</c:v>
                </c:pt>
                <c:pt idx="467">
                  <c:v>18.350000000000001</c:v>
                </c:pt>
                <c:pt idx="468">
                  <c:v>18.399999999999999</c:v>
                </c:pt>
                <c:pt idx="469">
                  <c:v>18.45</c:v>
                </c:pt>
                <c:pt idx="470">
                  <c:v>18.5</c:v>
                </c:pt>
                <c:pt idx="471">
                  <c:v>18.55</c:v>
                </c:pt>
                <c:pt idx="472">
                  <c:v>18.600000000000001</c:v>
                </c:pt>
                <c:pt idx="473">
                  <c:v>18.649999999999999</c:v>
                </c:pt>
                <c:pt idx="474">
                  <c:v>18.7</c:v>
                </c:pt>
                <c:pt idx="475">
                  <c:v>18.75</c:v>
                </c:pt>
                <c:pt idx="476">
                  <c:v>18.8</c:v>
                </c:pt>
                <c:pt idx="477">
                  <c:v>18.850000000000001</c:v>
                </c:pt>
                <c:pt idx="478">
                  <c:v>18.899999999999999</c:v>
                </c:pt>
                <c:pt idx="479">
                  <c:v>18.95</c:v>
                </c:pt>
                <c:pt idx="480">
                  <c:v>19</c:v>
                </c:pt>
                <c:pt idx="481">
                  <c:v>19.05</c:v>
                </c:pt>
                <c:pt idx="482">
                  <c:v>19.100000000000001</c:v>
                </c:pt>
                <c:pt idx="483">
                  <c:v>19.149999999999999</c:v>
                </c:pt>
                <c:pt idx="484">
                  <c:v>19.2</c:v>
                </c:pt>
                <c:pt idx="485">
                  <c:v>19.25</c:v>
                </c:pt>
                <c:pt idx="486">
                  <c:v>19.3</c:v>
                </c:pt>
                <c:pt idx="487">
                  <c:v>19.350000000000001</c:v>
                </c:pt>
                <c:pt idx="488">
                  <c:v>19.399999999999999</c:v>
                </c:pt>
                <c:pt idx="489">
                  <c:v>19.45</c:v>
                </c:pt>
                <c:pt idx="490">
                  <c:v>19.5</c:v>
                </c:pt>
                <c:pt idx="491">
                  <c:v>19.55</c:v>
                </c:pt>
                <c:pt idx="492">
                  <c:v>19.600000000000001</c:v>
                </c:pt>
                <c:pt idx="493">
                  <c:v>19.649999999999999</c:v>
                </c:pt>
                <c:pt idx="494">
                  <c:v>19.7</c:v>
                </c:pt>
                <c:pt idx="495">
                  <c:v>19.75</c:v>
                </c:pt>
                <c:pt idx="496">
                  <c:v>19.8</c:v>
                </c:pt>
                <c:pt idx="497">
                  <c:v>19.850000000000001</c:v>
                </c:pt>
                <c:pt idx="498">
                  <c:v>19.899999999999999</c:v>
                </c:pt>
                <c:pt idx="499">
                  <c:v>19.95</c:v>
                </c:pt>
                <c:pt idx="500">
                  <c:v>20</c:v>
                </c:pt>
                <c:pt idx="501">
                  <c:v>20.05</c:v>
                </c:pt>
                <c:pt idx="502">
                  <c:v>20.100000000000001</c:v>
                </c:pt>
                <c:pt idx="503">
                  <c:v>20.149999999999999</c:v>
                </c:pt>
                <c:pt idx="504">
                  <c:v>20.2</c:v>
                </c:pt>
                <c:pt idx="505">
                  <c:v>20.25</c:v>
                </c:pt>
                <c:pt idx="506">
                  <c:v>20.3</c:v>
                </c:pt>
                <c:pt idx="507">
                  <c:v>20.350000000000001</c:v>
                </c:pt>
                <c:pt idx="508">
                  <c:v>20.399999999999999</c:v>
                </c:pt>
                <c:pt idx="509">
                  <c:v>20.45</c:v>
                </c:pt>
                <c:pt idx="510">
                  <c:v>20.5</c:v>
                </c:pt>
                <c:pt idx="511">
                  <c:v>20.55</c:v>
                </c:pt>
                <c:pt idx="512">
                  <c:v>20.6</c:v>
                </c:pt>
                <c:pt idx="513">
                  <c:v>20.65</c:v>
                </c:pt>
                <c:pt idx="514">
                  <c:v>20.7</c:v>
                </c:pt>
                <c:pt idx="515">
                  <c:v>20.75</c:v>
                </c:pt>
                <c:pt idx="516">
                  <c:v>20.8</c:v>
                </c:pt>
                <c:pt idx="517">
                  <c:v>20.85</c:v>
                </c:pt>
                <c:pt idx="518">
                  <c:v>20.9</c:v>
                </c:pt>
                <c:pt idx="519">
                  <c:v>20.95</c:v>
                </c:pt>
                <c:pt idx="520">
                  <c:v>21</c:v>
                </c:pt>
                <c:pt idx="521">
                  <c:v>21.05</c:v>
                </c:pt>
                <c:pt idx="522">
                  <c:v>21.1</c:v>
                </c:pt>
                <c:pt idx="523">
                  <c:v>21.15</c:v>
                </c:pt>
                <c:pt idx="524">
                  <c:v>21.2</c:v>
                </c:pt>
                <c:pt idx="525">
                  <c:v>21.25</c:v>
                </c:pt>
                <c:pt idx="526">
                  <c:v>21.3</c:v>
                </c:pt>
                <c:pt idx="527">
                  <c:v>21.35</c:v>
                </c:pt>
                <c:pt idx="528">
                  <c:v>21.4</c:v>
                </c:pt>
                <c:pt idx="529">
                  <c:v>21.45</c:v>
                </c:pt>
                <c:pt idx="530">
                  <c:v>21.5</c:v>
                </c:pt>
                <c:pt idx="531">
                  <c:v>21.55</c:v>
                </c:pt>
                <c:pt idx="532">
                  <c:v>21.6</c:v>
                </c:pt>
                <c:pt idx="533">
                  <c:v>21.65</c:v>
                </c:pt>
                <c:pt idx="534">
                  <c:v>21.7</c:v>
                </c:pt>
                <c:pt idx="535">
                  <c:v>21.75</c:v>
                </c:pt>
                <c:pt idx="536">
                  <c:v>21.8</c:v>
                </c:pt>
                <c:pt idx="537">
                  <c:v>21.85</c:v>
                </c:pt>
                <c:pt idx="538">
                  <c:v>21.9</c:v>
                </c:pt>
                <c:pt idx="539">
                  <c:v>21.95</c:v>
                </c:pt>
                <c:pt idx="540">
                  <c:v>22</c:v>
                </c:pt>
                <c:pt idx="541">
                  <c:v>22.05</c:v>
                </c:pt>
                <c:pt idx="542">
                  <c:v>22.1</c:v>
                </c:pt>
                <c:pt idx="543">
                  <c:v>22.15</c:v>
                </c:pt>
                <c:pt idx="544">
                  <c:v>22.2</c:v>
                </c:pt>
                <c:pt idx="545">
                  <c:v>22.25</c:v>
                </c:pt>
                <c:pt idx="546">
                  <c:v>22.3</c:v>
                </c:pt>
                <c:pt idx="547">
                  <c:v>22.35</c:v>
                </c:pt>
                <c:pt idx="548">
                  <c:v>22.4</c:v>
                </c:pt>
                <c:pt idx="549">
                  <c:v>22.45</c:v>
                </c:pt>
                <c:pt idx="550">
                  <c:v>22.5</c:v>
                </c:pt>
                <c:pt idx="551">
                  <c:v>22.55</c:v>
                </c:pt>
                <c:pt idx="552">
                  <c:v>22.6</c:v>
                </c:pt>
                <c:pt idx="553">
                  <c:v>22.65</c:v>
                </c:pt>
                <c:pt idx="554">
                  <c:v>22.7</c:v>
                </c:pt>
                <c:pt idx="555">
                  <c:v>22.75</c:v>
                </c:pt>
                <c:pt idx="556">
                  <c:v>22.8</c:v>
                </c:pt>
                <c:pt idx="557">
                  <c:v>22.85</c:v>
                </c:pt>
                <c:pt idx="558">
                  <c:v>22.9</c:v>
                </c:pt>
                <c:pt idx="559">
                  <c:v>22.95</c:v>
                </c:pt>
                <c:pt idx="560">
                  <c:v>23</c:v>
                </c:pt>
                <c:pt idx="561">
                  <c:v>23.05</c:v>
                </c:pt>
                <c:pt idx="562">
                  <c:v>23.1</c:v>
                </c:pt>
                <c:pt idx="563">
                  <c:v>23.15</c:v>
                </c:pt>
                <c:pt idx="564">
                  <c:v>23.2</c:v>
                </c:pt>
                <c:pt idx="565">
                  <c:v>23.25</c:v>
                </c:pt>
                <c:pt idx="566">
                  <c:v>23.3</c:v>
                </c:pt>
                <c:pt idx="567">
                  <c:v>23.35</c:v>
                </c:pt>
                <c:pt idx="568">
                  <c:v>23.4</c:v>
                </c:pt>
                <c:pt idx="569">
                  <c:v>23.45</c:v>
                </c:pt>
                <c:pt idx="570">
                  <c:v>23.5</c:v>
                </c:pt>
                <c:pt idx="571">
                  <c:v>23.55</c:v>
                </c:pt>
                <c:pt idx="572">
                  <c:v>23.6</c:v>
                </c:pt>
                <c:pt idx="573">
                  <c:v>23.65</c:v>
                </c:pt>
                <c:pt idx="574">
                  <c:v>23.7</c:v>
                </c:pt>
                <c:pt idx="575">
                  <c:v>23.75</c:v>
                </c:pt>
                <c:pt idx="576">
                  <c:v>23.8</c:v>
                </c:pt>
                <c:pt idx="577">
                  <c:v>23.85</c:v>
                </c:pt>
                <c:pt idx="578">
                  <c:v>23.9</c:v>
                </c:pt>
                <c:pt idx="579">
                  <c:v>23.95</c:v>
                </c:pt>
                <c:pt idx="580">
                  <c:v>24</c:v>
                </c:pt>
                <c:pt idx="581">
                  <c:v>24.05</c:v>
                </c:pt>
                <c:pt idx="582">
                  <c:v>24.1</c:v>
                </c:pt>
                <c:pt idx="583">
                  <c:v>24.15</c:v>
                </c:pt>
                <c:pt idx="584">
                  <c:v>24.2</c:v>
                </c:pt>
                <c:pt idx="585">
                  <c:v>24.25</c:v>
                </c:pt>
                <c:pt idx="586">
                  <c:v>24.3</c:v>
                </c:pt>
                <c:pt idx="587">
                  <c:v>24.35</c:v>
                </c:pt>
                <c:pt idx="588">
                  <c:v>24.4</c:v>
                </c:pt>
                <c:pt idx="589">
                  <c:v>24.45</c:v>
                </c:pt>
                <c:pt idx="590">
                  <c:v>24.5</c:v>
                </c:pt>
                <c:pt idx="591">
                  <c:v>24.55</c:v>
                </c:pt>
                <c:pt idx="592">
                  <c:v>24.6</c:v>
                </c:pt>
                <c:pt idx="593">
                  <c:v>24.65</c:v>
                </c:pt>
                <c:pt idx="594">
                  <c:v>24.7</c:v>
                </c:pt>
                <c:pt idx="595">
                  <c:v>24.75</c:v>
                </c:pt>
                <c:pt idx="596">
                  <c:v>24.8</c:v>
                </c:pt>
                <c:pt idx="597">
                  <c:v>24.85</c:v>
                </c:pt>
                <c:pt idx="598">
                  <c:v>24.9</c:v>
                </c:pt>
                <c:pt idx="599">
                  <c:v>24.95</c:v>
                </c:pt>
                <c:pt idx="600">
                  <c:v>25</c:v>
                </c:pt>
                <c:pt idx="601">
                  <c:v>25.05</c:v>
                </c:pt>
                <c:pt idx="602">
                  <c:v>25.1</c:v>
                </c:pt>
                <c:pt idx="603">
                  <c:v>25.15</c:v>
                </c:pt>
                <c:pt idx="604">
                  <c:v>25.2</c:v>
                </c:pt>
                <c:pt idx="605">
                  <c:v>25.25</c:v>
                </c:pt>
                <c:pt idx="606">
                  <c:v>25.3</c:v>
                </c:pt>
                <c:pt idx="607">
                  <c:v>25.35</c:v>
                </c:pt>
                <c:pt idx="608">
                  <c:v>25.4</c:v>
                </c:pt>
                <c:pt idx="609">
                  <c:v>25.45</c:v>
                </c:pt>
                <c:pt idx="610">
                  <c:v>25.5</c:v>
                </c:pt>
                <c:pt idx="611">
                  <c:v>25.55</c:v>
                </c:pt>
                <c:pt idx="612">
                  <c:v>25.6</c:v>
                </c:pt>
                <c:pt idx="613">
                  <c:v>25.65</c:v>
                </c:pt>
                <c:pt idx="614">
                  <c:v>25.7</c:v>
                </c:pt>
                <c:pt idx="615">
                  <c:v>25.75</c:v>
                </c:pt>
                <c:pt idx="616">
                  <c:v>25.8</c:v>
                </c:pt>
                <c:pt idx="617">
                  <c:v>25.85</c:v>
                </c:pt>
                <c:pt idx="618">
                  <c:v>25.9</c:v>
                </c:pt>
                <c:pt idx="619">
                  <c:v>25.95</c:v>
                </c:pt>
                <c:pt idx="620">
                  <c:v>26</c:v>
                </c:pt>
                <c:pt idx="621">
                  <c:v>26.05</c:v>
                </c:pt>
                <c:pt idx="622">
                  <c:v>26.1</c:v>
                </c:pt>
                <c:pt idx="623">
                  <c:v>26.15</c:v>
                </c:pt>
                <c:pt idx="624">
                  <c:v>26.2</c:v>
                </c:pt>
                <c:pt idx="625">
                  <c:v>26.25</c:v>
                </c:pt>
                <c:pt idx="626">
                  <c:v>26.3</c:v>
                </c:pt>
                <c:pt idx="627">
                  <c:v>26.35</c:v>
                </c:pt>
                <c:pt idx="628">
                  <c:v>26.4</c:v>
                </c:pt>
                <c:pt idx="629">
                  <c:v>26.45</c:v>
                </c:pt>
                <c:pt idx="630">
                  <c:v>26.5</c:v>
                </c:pt>
                <c:pt idx="631">
                  <c:v>26.55</c:v>
                </c:pt>
                <c:pt idx="632">
                  <c:v>26.6</c:v>
                </c:pt>
                <c:pt idx="633">
                  <c:v>26.65</c:v>
                </c:pt>
                <c:pt idx="634">
                  <c:v>26.7</c:v>
                </c:pt>
                <c:pt idx="635">
                  <c:v>26.75</c:v>
                </c:pt>
                <c:pt idx="636">
                  <c:v>26.8</c:v>
                </c:pt>
                <c:pt idx="637">
                  <c:v>26.85</c:v>
                </c:pt>
                <c:pt idx="638">
                  <c:v>26.9</c:v>
                </c:pt>
                <c:pt idx="639">
                  <c:v>26.95</c:v>
                </c:pt>
                <c:pt idx="640">
                  <c:v>27</c:v>
                </c:pt>
                <c:pt idx="641">
                  <c:v>27.05</c:v>
                </c:pt>
                <c:pt idx="642">
                  <c:v>27.1</c:v>
                </c:pt>
                <c:pt idx="643">
                  <c:v>27.15</c:v>
                </c:pt>
                <c:pt idx="644">
                  <c:v>27.2</c:v>
                </c:pt>
                <c:pt idx="645">
                  <c:v>27.25</c:v>
                </c:pt>
                <c:pt idx="646">
                  <c:v>27.3</c:v>
                </c:pt>
                <c:pt idx="647">
                  <c:v>27.35</c:v>
                </c:pt>
                <c:pt idx="648">
                  <c:v>27.4</c:v>
                </c:pt>
                <c:pt idx="649">
                  <c:v>27.45</c:v>
                </c:pt>
                <c:pt idx="650">
                  <c:v>27.5</c:v>
                </c:pt>
                <c:pt idx="651">
                  <c:v>27.55</c:v>
                </c:pt>
                <c:pt idx="652">
                  <c:v>27.6</c:v>
                </c:pt>
                <c:pt idx="653">
                  <c:v>27.65</c:v>
                </c:pt>
                <c:pt idx="654">
                  <c:v>27.7</c:v>
                </c:pt>
                <c:pt idx="655">
                  <c:v>27.75</c:v>
                </c:pt>
                <c:pt idx="656">
                  <c:v>27.8</c:v>
                </c:pt>
                <c:pt idx="657">
                  <c:v>27.85</c:v>
                </c:pt>
                <c:pt idx="658">
                  <c:v>27.9</c:v>
                </c:pt>
                <c:pt idx="659">
                  <c:v>27.95</c:v>
                </c:pt>
                <c:pt idx="660">
                  <c:v>28</c:v>
                </c:pt>
                <c:pt idx="661">
                  <c:v>28.05</c:v>
                </c:pt>
                <c:pt idx="662">
                  <c:v>28.1</c:v>
                </c:pt>
                <c:pt idx="663">
                  <c:v>28.15</c:v>
                </c:pt>
                <c:pt idx="664">
                  <c:v>28.2</c:v>
                </c:pt>
                <c:pt idx="665">
                  <c:v>28.25</c:v>
                </c:pt>
                <c:pt idx="666">
                  <c:v>28.3</c:v>
                </c:pt>
                <c:pt idx="667">
                  <c:v>28.35</c:v>
                </c:pt>
                <c:pt idx="668">
                  <c:v>28.4</c:v>
                </c:pt>
                <c:pt idx="669">
                  <c:v>28.45</c:v>
                </c:pt>
                <c:pt idx="670">
                  <c:v>28.5</c:v>
                </c:pt>
                <c:pt idx="671">
                  <c:v>28.55</c:v>
                </c:pt>
                <c:pt idx="672">
                  <c:v>28.6</c:v>
                </c:pt>
                <c:pt idx="673">
                  <c:v>28.65</c:v>
                </c:pt>
                <c:pt idx="674">
                  <c:v>28.7</c:v>
                </c:pt>
                <c:pt idx="675">
                  <c:v>28.75</c:v>
                </c:pt>
                <c:pt idx="676">
                  <c:v>28.8</c:v>
                </c:pt>
                <c:pt idx="677">
                  <c:v>28.85</c:v>
                </c:pt>
                <c:pt idx="678">
                  <c:v>28.9</c:v>
                </c:pt>
                <c:pt idx="679">
                  <c:v>28.95</c:v>
                </c:pt>
                <c:pt idx="680">
                  <c:v>29</c:v>
                </c:pt>
                <c:pt idx="681">
                  <c:v>29.05</c:v>
                </c:pt>
                <c:pt idx="682">
                  <c:v>29.1</c:v>
                </c:pt>
                <c:pt idx="683">
                  <c:v>29.15</c:v>
                </c:pt>
                <c:pt idx="684">
                  <c:v>29.2</c:v>
                </c:pt>
                <c:pt idx="685">
                  <c:v>29.25</c:v>
                </c:pt>
                <c:pt idx="686">
                  <c:v>29.3</c:v>
                </c:pt>
                <c:pt idx="687">
                  <c:v>29.35</c:v>
                </c:pt>
                <c:pt idx="688">
                  <c:v>29.4</c:v>
                </c:pt>
                <c:pt idx="689">
                  <c:v>29.45</c:v>
                </c:pt>
                <c:pt idx="690">
                  <c:v>29.5</c:v>
                </c:pt>
                <c:pt idx="691">
                  <c:v>29.55</c:v>
                </c:pt>
                <c:pt idx="692">
                  <c:v>29.6</c:v>
                </c:pt>
                <c:pt idx="693">
                  <c:v>29.65</c:v>
                </c:pt>
                <c:pt idx="694">
                  <c:v>29.7</c:v>
                </c:pt>
                <c:pt idx="695">
                  <c:v>29.75</c:v>
                </c:pt>
                <c:pt idx="696">
                  <c:v>29.8</c:v>
                </c:pt>
                <c:pt idx="697">
                  <c:v>29.85</c:v>
                </c:pt>
                <c:pt idx="698">
                  <c:v>29.9</c:v>
                </c:pt>
                <c:pt idx="699">
                  <c:v>29.95</c:v>
                </c:pt>
                <c:pt idx="700">
                  <c:v>30</c:v>
                </c:pt>
                <c:pt idx="701">
                  <c:v>30.05</c:v>
                </c:pt>
                <c:pt idx="702">
                  <c:v>30.1</c:v>
                </c:pt>
                <c:pt idx="703">
                  <c:v>30.15</c:v>
                </c:pt>
                <c:pt idx="704">
                  <c:v>30.2</c:v>
                </c:pt>
                <c:pt idx="705">
                  <c:v>30.25</c:v>
                </c:pt>
                <c:pt idx="706">
                  <c:v>30.3</c:v>
                </c:pt>
                <c:pt idx="707">
                  <c:v>30.35</c:v>
                </c:pt>
                <c:pt idx="708">
                  <c:v>30.4</c:v>
                </c:pt>
                <c:pt idx="709">
                  <c:v>30.45</c:v>
                </c:pt>
                <c:pt idx="710">
                  <c:v>30.5</c:v>
                </c:pt>
                <c:pt idx="711">
                  <c:v>30.55</c:v>
                </c:pt>
                <c:pt idx="712">
                  <c:v>30.6</c:v>
                </c:pt>
                <c:pt idx="713">
                  <c:v>30.65</c:v>
                </c:pt>
                <c:pt idx="714">
                  <c:v>30.7</c:v>
                </c:pt>
                <c:pt idx="715">
                  <c:v>30.75</c:v>
                </c:pt>
                <c:pt idx="716">
                  <c:v>30.8</c:v>
                </c:pt>
                <c:pt idx="717">
                  <c:v>30.85</c:v>
                </c:pt>
                <c:pt idx="718">
                  <c:v>30.9</c:v>
                </c:pt>
                <c:pt idx="719">
                  <c:v>30.95</c:v>
                </c:pt>
                <c:pt idx="720">
                  <c:v>31</c:v>
                </c:pt>
                <c:pt idx="721">
                  <c:v>31.05</c:v>
                </c:pt>
                <c:pt idx="722">
                  <c:v>31.1</c:v>
                </c:pt>
                <c:pt idx="723">
                  <c:v>31.15</c:v>
                </c:pt>
                <c:pt idx="724">
                  <c:v>31.2</c:v>
                </c:pt>
                <c:pt idx="725">
                  <c:v>31.25</c:v>
                </c:pt>
                <c:pt idx="726">
                  <c:v>31.3</c:v>
                </c:pt>
                <c:pt idx="727">
                  <c:v>31.35</c:v>
                </c:pt>
                <c:pt idx="728">
                  <c:v>31.4</c:v>
                </c:pt>
                <c:pt idx="729">
                  <c:v>31.45</c:v>
                </c:pt>
                <c:pt idx="730">
                  <c:v>31.5</c:v>
                </c:pt>
                <c:pt idx="731">
                  <c:v>31.55</c:v>
                </c:pt>
                <c:pt idx="732">
                  <c:v>31.6</c:v>
                </c:pt>
                <c:pt idx="733">
                  <c:v>31.65</c:v>
                </c:pt>
                <c:pt idx="734">
                  <c:v>31.7</c:v>
                </c:pt>
                <c:pt idx="735">
                  <c:v>31.75</c:v>
                </c:pt>
                <c:pt idx="736">
                  <c:v>31.8</c:v>
                </c:pt>
                <c:pt idx="737">
                  <c:v>31.85</c:v>
                </c:pt>
                <c:pt idx="738">
                  <c:v>31.9</c:v>
                </c:pt>
                <c:pt idx="739">
                  <c:v>31.95</c:v>
                </c:pt>
                <c:pt idx="740">
                  <c:v>32</c:v>
                </c:pt>
                <c:pt idx="741">
                  <c:v>32.049999999999997</c:v>
                </c:pt>
                <c:pt idx="742">
                  <c:v>32.1</c:v>
                </c:pt>
                <c:pt idx="743">
                  <c:v>32.15</c:v>
                </c:pt>
                <c:pt idx="744">
                  <c:v>32.200000000000003</c:v>
                </c:pt>
                <c:pt idx="745">
                  <c:v>32.25</c:v>
                </c:pt>
                <c:pt idx="746">
                  <c:v>32.299999999999997</c:v>
                </c:pt>
                <c:pt idx="747">
                  <c:v>32.35</c:v>
                </c:pt>
                <c:pt idx="748">
                  <c:v>32.4</c:v>
                </c:pt>
                <c:pt idx="749">
                  <c:v>32.450000000000003</c:v>
                </c:pt>
                <c:pt idx="750">
                  <c:v>32.5</c:v>
                </c:pt>
                <c:pt idx="751">
                  <c:v>32.549999999999997</c:v>
                </c:pt>
                <c:pt idx="752">
                  <c:v>32.6</c:v>
                </c:pt>
                <c:pt idx="753">
                  <c:v>32.65</c:v>
                </c:pt>
                <c:pt idx="754">
                  <c:v>32.700000000000003</c:v>
                </c:pt>
                <c:pt idx="755">
                  <c:v>32.75</c:v>
                </c:pt>
                <c:pt idx="756">
                  <c:v>32.799999999999997</c:v>
                </c:pt>
                <c:pt idx="757">
                  <c:v>32.85</c:v>
                </c:pt>
                <c:pt idx="758">
                  <c:v>32.9</c:v>
                </c:pt>
                <c:pt idx="759">
                  <c:v>32.950000000000003</c:v>
                </c:pt>
                <c:pt idx="760">
                  <c:v>33</c:v>
                </c:pt>
                <c:pt idx="761">
                  <c:v>33.049999999999997</c:v>
                </c:pt>
                <c:pt idx="762">
                  <c:v>33.1</c:v>
                </c:pt>
                <c:pt idx="763">
                  <c:v>33.15</c:v>
                </c:pt>
                <c:pt idx="764">
                  <c:v>33.200000000000003</c:v>
                </c:pt>
                <c:pt idx="765">
                  <c:v>33.25</c:v>
                </c:pt>
                <c:pt idx="766">
                  <c:v>33.299999999999997</c:v>
                </c:pt>
                <c:pt idx="767">
                  <c:v>33.35</c:v>
                </c:pt>
                <c:pt idx="768">
                  <c:v>33.4</c:v>
                </c:pt>
                <c:pt idx="769">
                  <c:v>33.450000000000003</c:v>
                </c:pt>
                <c:pt idx="770">
                  <c:v>33.5</c:v>
                </c:pt>
                <c:pt idx="771">
                  <c:v>33.549999999999997</c:v>
                </c:pt>
                <c:pt idx="772">
                  <c:v>33.6</c:v>
                </c:pt>
                <c:pt idx="773">
                  <c:v>33.65</c:v>
                </c:pt>
                <c:pt idx="774">
                  <c:v>33.700000000000003</c:v>
                </c:pt>
                <c:pt idx="775">
                  <c:v>33.75</c:v>
                </c:pt>
                <c:pt idx="776">
                  <c:v>33.799999999999997</c:v>
                </c:pt>
                <c:pt idx="777">
                  <c:v>33.85</c:v>
                </c:pt>
                <c:pt idx="778">
                  <c:v>33.9</c:v>
                </c:pt>
                <c:pt idx="779">
                  <c:v>33.950000000000003</c:v>
                </c:pt>
                <c:pt idx="780">
                  <c:v>34</c:v>
                </c:pt>
                <c:pt idx="781">
                  <c:v>34.049999999999997</c:v>
                </c:pt>
                <c:pt idx="782">
                  <c:v>34.1</c:v>
                </c:pt>
                <c:pt idx="783">
                  <c:v>34.15</c:v>
                </c:pt>
                <c:pt idx="784">
                  <c:v>34.200000000000003</c:v>
                </c:pt>
                <c:pt idx="785">
                  <c:v>34.25</c:v>
                </c:pt>
                <c:pt idx="786">
                  <c:v>34.299999999999997</c:v>
                </c:pt>
                <c:pt idx="787">
                  <c:v>34.35</c:v>
                </c:pt>
                <c:pt idx="788">
                  <c:v>34.4</c:v>
                </c:pt>
                <c:pt idx="789">
                  <c:v>34.450000000000003</c:v>
                </c:pt>
                <c:pt idx="790">
                  <c:v>34.5</c:v>
                </c:pt>
                <c:pt idx="791">
                  <c:v>34.549999999999997</c:v>
                </c:pt>
                <c:pt idx="792">
                  <c:v>34.6</c:v>
                </c:pt>
                <c:pt idx="793">
                  <c:v>34.65</c:v>
                </c:pt>
                <c:pt idx="794">
                  <c:v>34.700000000000003</c:v>
                </c:pt>
                <c:pt idx="795">
                  <c:v>34.75</c:v>
                </c:pt>
                <c:pt idx="796">
                  <c:v>34.799999999999997</c:v>
                </c:pt>
                <c:pt idx="797">
                  <c:v>34.85</c:v>
                </c:pt>
                <c:pt idx="798">
                  <c:v>34.9</c:v>
                </c:pt>
                <c:pt idx="799">
                  <c:v>34.950000000000003</c:v>
                </c:pt>
                <c:pt idx="800">
                  <c:v>35</c:v>
                </c:pt>
                <c:pt idx="801">
                  <c:v>35.049999999999997</c:v>
                </c:pt>
                <c:pt idx="802">
                  <c:v>35.1</c:v>
                </c:pt>
                <c:pt idx="803">
                  <c:v>35.15</c:v>
                </c:pt>
                <c:pt idx="804">
                  <c:v>35.200000000000003</c:v>
                </c:pt>
                <c:pt idx="805">
                  <c:v>35.25</c:v>
                </c:pt>
                <c:pt idx="806">
                  <c:v>35.299999999999997</c:v>
                </c:pt>
                <c:pt idx="807">
                  <c:v>35.35</c:v>
                </c:pt>
                <c:pt idx="808">
                  <c:v>35.4</c:v>
                </c:pt>
                <c:pt idx="809">
                  <c:v>35.450000000000003</c:v>
                </c:pt>
                <c:pt idx="810">
                  <c:v>35.5</c:v>
                </c:pt>
                <c:pt idx="811">
                  <c:v>35.549999999999997</c:v>
                </c:pt>
                <c:pt idx="812">
                  <c:v>35.6</c:v>
                </c:pt>
                <c:pt idx="813">
                  <c:v>35.65</c:v>
                </c:pt>
                <c:pt idx="814">
                  <c:v>35.700000000000003</c:v>
                </c:pt>
                <c:pt idx="815">
                  <c:v>35.75</c:v>
                </c:pt>
                <c:pt idx="816">
                  <c:v>35.799999999999997</c:v>
                </c:pt>
                <c:pt idx="817">
                  <c:v>35.85</c:v>
                </c:pt>
                <c:pt idx="818">
                  <c:v>35.9</c:v>
                </c:pt>
                <c:pt idx="819">
                  <c:v>35.950000000000003</c:v>
                </c:pt>
                <c:pt idx="820">
                  <c:v>36</c:v>
                </c:pt>
                <c:pt idx="821">
                  <c:v>36.049999999999997</c:v>
                </c:pt>
                <c:pt idx="822">
                  <c:v>36.1</c:v>
                </c:pt>
                <c:pt idx="823">
                  <c:v>36.15</c:v>
                </c:pt>
                <c:pt idx="824">
                  <c:v>36.200000000000003</c:v>
                </c:pt>
                <c:pt idx="825">
                  <c:v>36.25</c:v>
                </c:pt>
                <c:pt idx="826">
                  <c:v>36.299999999999997</c:v>
                </c:pt>
                <c:pt idx="827">
                  <c:v>36.35</c:v>
                </c:pt>
                <c:pt idx="828">
                  <c:v>36.4</c:v>
                </c:pt>
                <c:pt idx="829">
                  <c:v>36.450000000000003</c:v>
                </c:pt>
                <c:pt idx="830">
                  <c:v>36.5</c:v>
                </c:pt>
                <c:pt idx="831">
                  <c:v>36.549999999999997</c:v>
                </c:pt>
                <c:pt idx="832">
                  <c:v>36.6</c:v>
                </c:pt>
                <c:pt idx="833">
                  <c:v>36.65</c:v>
                </c:pt>
                <c:pt idx="834">
                  <c:v>36.700000000000003</c:v>
                </c:pt>
                <c:pt idx="835">
                  <c:v>36.75</c:v>
                </c:pt>
                <c:pt idx="836">
                  <c:v>36.799999999999997</c:v>
                </c:pt>
                <c:pt idx="837">
                  <c:v>36.85</c:v>
                </c:pt>
                <c:pt idx="838">
                  <c:v>36.9</c:v>
                </c:pt>
                <c:pt idx="839">
                  <c:v>36.950000000000003</c:v>
                </c:pt>
                <c:pt idx="840">
                  <c:v>37</c:v>
                </c:pt>
                <c:pt idx="841">
                  <c:v>37.049999999999997</c:v>
                </c:pt>
                <c:pt idx="842">
                  <c:v>37.1</c:v>
                </c:pt>
                <c:pt idx="843">
                  <c:v>37.15</c:v>
                </c:pt>
                <c:pt idx="844">
                  <c:v>37.200000000000003</c:v>
                </c:pt>
                <c:pt idx="845">
                  <c:v>37.25</c:v>
                </c:pt>
                <c:pt idx="846">
                  <c:v>37.299999999999997</c:v>
                </c:pt>
                <c:pt idx="847">
                  <c:v>37.35</c:v>
                </c:pt>
                <c:pt idx="848">
                  <c:v>37.4</c:v>
                </c:pt>
                <c:pt idx="849">
                  <c:v>37.450000000000003</c:v>
                </c:pt>
                <c:pt idx="850">
                  <c:v>37.5</c:v>
                </c:pt>
                <c:pt idx="851">
                  <c:v>37.549999999999997</c:v>
                </c:pt>
                <c:pt idx="852">
                  <c:v>37.6</c:v>
                </c:pt>
                <c:pt idx="853">
                  <c:v>37.65</c:v>
                </c:pt>
                <c:pt idx="854">
                  <c:v>37.700000000000003</c:v>
                </c:pt>
                <c:pt idx="855">
                  <c:v>37.75</c:v>
                </c:pt>
                <c:pt idx="856">
                  <c:v>37.799999999999997</c:v>
                </c:pt>
                <c:pt idx="857">
                  <c:v>37.85</c:v>
                </c:pt>
                <c:pt idx="858">
                  <c:v>37.9</c:v>
                </c:pt>
                <c:pt idx="859">
                  <c:v>37.950000000000003</c:v>
                </c:pt>
                <c:pt idx="860">
                  <c:v>38</c:v>
                </c:pt>
                <c:pt idx="861">
                  <c:v>38.049999999999997</c:v>
                </c:pt>
                <c:pt idx="862">
                  <c:v>38.1</c:v>
                </c:pt>
                <c:pt idx="863">
                  <c:v>38.15</c:v>
                </c:pt>
                <c:pt idx="864">
                  <c:v>38.200000000000003</c:v>
                </c:pt>
                <c:pt idx="865">
                  <c:v>38.25</c:v>
                </c:pt>
                <c:pt idx="866">
                  <c:v>38.299999999999997</c:v>
                </c:pt>
                <c:pt idx="867">
                  <c:v>38.35</c:v>
                </c:pt>
                <c:pt idx="868">
                  <c:v>38.4</c:v>
                </c:pt>
                <c:pt idx="869">
                  <c:v>38.450000000000003</c:v>
                </c:pt>
                <c:pt idx="870">
                  <c:v>38.5</c:v>
                </c:pt>
                <c:pt idx="871">
                  <c:v>38.549999999999997</c:v>
                </c:pt>
                <c:pt idx="872">
                  <c:v>38.6</c:v>
                </c:pt>
                <c:pt idx="873">
                  <c:v>38.65</c:v>
                </c:pt>
                <c:pt idx="874">
                  <c:v>38.700000000000003</c:v>
                </c:pt>
                <c:pt idx="875">
                  <c:v>38.75</c:v>
                </c:pt>
                <c:pt idx="876">
                  <c:v>38.799999999999997</c:v>
                </c:pt>
                <c:pt idx="877">
                  <c:v>38.85</c:v>
                </c:pt>
                <c:pt idx="878">
                  <c:v>38.9</c:v>
                </c:pt>
                <c:pt idx="879">
                  <c:v>38.950000000000003</c:v>
                </c:pt>
                <c:pt idx="880">
                  <c:v>39</c:v>
                </c:pt>
                <c:pt idx="881">
                  <c:v>39.049999999999997</c:v>
                </c:pt>
                <c:pt idx="882">
                  <c:v>39.1</c:v>
                </c:pt>
                <c:pt idx="883">
                  <c:v>39.15</c:v>
                </c:pt>
                <c:pt idx="884">
                  <c:v>39.200000000000003</c:v>
                </c:pt>
                <c:pt idx="885">
                  <c:v>39.25</c:v>
                </c:pt>
                <c:pt idx="886">
                  <c:v>39.299999999999997</c:v>
                </c:pt>
                <c:pt idx="887">
                  <c:v>39.35</c:v>
                </c:pt>
                <c:pt idx="888">
                  <c:v>39.4</c:v>
                </c:pt>
                <c:pt idx="889">
                  <c:v>39.450000000000003</c:v>
                </c:pt>
                <c:pt idx="890">
                  <c:v>39.5</c:v>
                </c:pt>
                <c:pt idx="891">
                  <c:v>39.549999999999997</c:v>
                </c:pt>
                <c:pt idx="892">
                  <c:v>39.6</c:v>
                </c:pt>
                <c:pt idx="893">
                  <c:v>39.65</c:v>
                </c:pt>
                <c:pt idx="894">
                  <c:v>39.700000000000003</c:v>
                </c:pt>
                <c:pt idx="895">
                  <c:v>39.75</c:v>
                </c:pt>
                <c:pt idx="896">
                  <c:v>39.799999999999997</c:v>
                </c:pt>
                <c:pt idx="897">
                  <c:v>39.85</c:v>
                </c:pt>
                <c:pt idx="898">
                  <c:v>39.9</c:v>
                </c:pt>
                <c:pt idx="899">
                  <c:v>39.950000000000003</c:v>
                </c:pt>
                <c:pt idx="900">
                  <c:v>40</c:v>
                </c:pt>
                <c:pt idx="901">
                  <c:v>40.049999999999997</c:v>
                </c:pt>
                <c:pt idx="902">
                  <c:v>40.1</c:v>
                </c:pt>
                <c:pt idx="903">
                  <c:v>40.15</c:v>
                </c:pt>
                <c:pt idx="904">
                  <c:v>40.200000000000003</c:v>
                </c:pt>
                <c:pt idx="905">
                  <c:v>40.25</c:v>
                </c:pt>
                <c:pt idx="906">
                  <c:v>40.299999999999997</c:v>
                </c:pt>
                <c:pt idx="907">
                  <c:v>40.35</c:v>
                </c:pt>
                <c:pt idx="908">
                  <c:v>40.4</c:v>
                </c:pt>
                <c:pt idx="909">
                  <c:v>40.450000000000003</c:v>
                </c:pt>
                <c:pt idx="910">
                  <c:v>40.5</c:v>
                </c:pt>
                <c:pt idx="911">
                  <c:v>40.549999999999997</c:v>
                </c:pt>
                <c:pt idx="912">
                  <c:v>40.6</c:v>
                </c:pt>
                <c:pt idx="913">
                  <c:v>40.65</c:v>
                </c:pt>
                <c:pt idx="914">
                  <c:v>40.700000000000003</c:v>
                </c:pt>
                <c:pt idx="915">
                  <c:v>40.75</c:v>
                </c:pt>
                <c:pt idx="916">
                  <c:v>40.799999999999997</c:v>
                </c:pt>
                <c:pt idx="917">
                  <c:v>40.85</c:v>
                </c:pt>
                <c:pt idx="918">
                  <c:v>40.9</c:v>
                </c:pt>
                <c:pt idx="919">
                  <c:v>40.950000000000003</c:v>
                </c:pt>
                <c:pt idx="920">
                  <c:v>41</c:v>
                </c:pt>
                <c:pt idx="921">
                  <c:v>41.05</c:v>
                </c:pt>
                <c:pt idx="922">
                  <c:v>41.1</c:v>
                </c:pt>
                <c:pt idx="923">
                  <c:v>41.15</c:v>
                </c:pt>
                <c:pt idx="924">
                  <c:v>41.2</c:v>
                </c:pt>
                <c:pt idx="925">
                  <c:v>41.25</c:v>
                </c:pt>
                <c:pt idx="926">
                  <c:v>41.3</c:v>
                </c:pt>
                <c:pt idx="927">
                  <c:v>41.35</c:v>
                </c:pt>
                <c:pt idx="928">
                  <c:v>41.4</c:v>
                </c:pt>
                <c:pt idx="929">
                  <c:v>41.45</c:v>
                </c:pt>
                <c:pt idx="930">
                  <c:v>41.5</c:v>
                </c:pt>
                <c:pt idx="931">
                  <c:v>41.55</c:v>
                </c:pt>
                <c:pt idx="932">
                  <c:v>41.6</c:v>
                </c:pt>
                <c:pt idx="933">
                  <c:v>41.65</c:v>
                </c:pt>
                <c:pt idx="934">
                  <c:v>41.7</c:v>
                </c:pt>
                <c:pt idx="935">
                  <c:v>41.75</c:v>
                </c:pt>
                <c:pt idx="936">
                  <c:v>41.8</c:v>
                </c:pt>
                <c:pt idx="937">
                  <c:v>41.85</c:v>
                </c:pt>
                <c:pt idx="938">
                  <c:v>41.9</c:v>
                </c:pt>
                <c:pt idx="939">
                  <c:v>41.95</c:v>
                </c:pt>
                <c:pt idx="940">
                  <c:v>42</c:v>
                </c:pt>
                <c:pt idx="941">
                  <c:v>42.05</c:v>
                </c:pt>
                <c:pt idx="942">
                  <c:v>42.1</c:v>
                </c:pt>
                <c:pt idx="943">
                  <c:v>42.15</c:v>
                </c:pt>
                <c:pt idx="944">
                  <c:v>42.2</c:v>
                </c:pt>
                <c:pt idx="945">
                  <c:v>42.25</c:v>
                </c:pt>
                <c:pt idx="946">
                  <c:v>42.3</c:v>
                </c:pt>
                <c:pt idx="947">
                  <c:v>42.35</c:v>
                </c:pt>
                <c:pt idx="948">
                  <c:v>42.4</c:v>
                </c:pt>
                <c:pt idx="949">
                  <c:v>42.45</c:v>
                </c:pt>
                <c:pt idx="950">
                  <c:v>42.5</c:v>
                </c:pt>
                <c:pt idx="951">
                  <c:v>42.55</c:v>
                </c:pt>
                <c:pt idx="952">
                  <c:v>42.6</c:v>
                </c:pt>
                <c:pt idx="953">
                  <c:v>42.65</c:v>
                </c:pt>
                <c:pt idx="954">
                  <c:v>42.7</c:v>
                </c:pt>
                <c:pt idx="955">
                  <c:v>42.75</c:v>
                </c:pt>
                <c:pt idx="956">
                  <c:v>42.8</c:v>
                </c:pt>
                <c:pt idx="957">
                  <c:v>42.85</c:v>
                </c:pt>
                <c:pt idx="958">
                  <c:v>42.9</c:v>
                </c:pt>
                <c:pt idx="959">
                  <c:v>42.95</c:v>
                </c:pt>
                <c:pt idx="960">
                  <c:v>43</c:v>
                </c:pt>
                <c:pt idx="961">
                  <c:v>43.05</c:v>
                </c:pt>
                <c:pt idx="962">
                  <c:v>43.1</c:v>
                </c:pt>
                <c:pt idx="963">
                  <c:v>43.15</c:v>
                </c:pt>
                <c:pt idx="964">
                  <c:v>43.2</c:v>
                </c:pt>
                <c:pt idx="965">
                  <c:v>43.25</c:v>
                </c:pt>
                <c:pt idx="966">
                  <c:v>43.3</c:v>
                </c:pt>
                <c:pt idx="967">
                  <c:v>43.35</c:v>
                </c:pt>
                <c:pt idx="968">
                  <c:v>43.4</c:v>
                </c:pt>
                <c:pt idx="969">
                  <c:v>43.45</c:v>
                </c:pt>
                <c:pt idx="970">
                  <c:v>43.5</c:v>
                </c:pt>
                <c:pt idx="971">
                  <c:v>43.55</c:v>
                </c:pt>
                <c:pt idx="972">
                  <c:v>43.6</c:v>
                </c:pt>
                <c:pt idx="973">
                  <c:v>43.65</c:v>
                </c:pt>
                <c:pt idx="974">
                  <c:v>43.7</c:v>
                </c:pt>
                <c:pt idx="975">
                  <c:v>43.75</c:v>
                </c:pt>
                <c:pt idx="976">
                  <c:v>43.8</c:v>
                </c:pt>
                <c:pt idx="977">
                  <c:v>43.85</c:v>
                </c:pt>
                <c:pt idx="978">
                  <c:v>43.9</c:v>
                </c:pt>
                <c:pt idx="979">
                  <c:v>43.95</c:v>
                </c:pt>
                <c:pt idx="980">
                  <c:v>44</c:v>
                </c:pt>
                <c:pt idx="981">
                  <c:v>44.05</c:v>
                </c:pt>
                <c:pt idx="982">
                  <c:v>44.1</c:v>
                </c:pt>
                <c:pt idx="983">
                  <c:v>44.15</c:v>
                </c:pt>
                <c:pt idx="984">
                  <c:v>44.2</c:v>
                </c:pt>
                <c:pt idx="985">
                  <c:v>44.25</c:v>
                </c:pt>
                <c:pt idx="986">
                  <c:v>44.3</c:v>
                </c:pt>
                <c:pt idx="987">
                  <c:v>44.35</c:v>
                </c:pt>
                <c:pt idx="988">
                  <c:v>44.4</c:v>
                </c:pt>
                <c:pt idx="989">
                  <c:v>44.45</c:v>
                </c:pt>
                <c:pt idx="990">
                  <c:v>44.5</c:v>
                </c:pt>
                <c:pt idx="991">
                  <c:v>44.55</c:v>
                </c:pt>
                <c:pt idx="992">
                  <c:v>44.6</c:v>
                </c:pt>
                <c:pt idx="993">
                  <c:v>44.65</c:v>
                </c:pt>
                <c:pt idx="994">
                  <c:v>44.7</c:v>
                </c:pt>
                <c:pt idx="995">
                  <c:v>44.75</c:v>
                </c:pt>
                <c:pt idx="996">
                  <c:v>44.8</c:v>
                </c:pt>
                <c:pt idx="997">
                  <c:v>44.85</c:v>
                </c:pt>
                <c:pt idx="998">
                  <c:v>44.9</c:v>
                </c:pt>
                <c:pt idx="999">
                  <c:v>44.95</c:v>
                </c:pt>
                <c:pt idx="1000">
                  <c:v>45</c:v>
                </c:pt>
                <c:pt idx="1001">
                  <c:v>45.05</c:v>
                </c:pt>
                <c:pt idx="1002">
                  <c:v>45.1</c:v>
                </c:pt>
                <c:pt idx="1003">
                  <c:v>45.15</c:v>
                </c:pt>
                <c:pt idx="1004">
                  <c:v>45.2</c:v>
                </c:pt>
                <c:pt idx="1005">
                  <c:v>45.25</c:v>
                </c:pt>
                <c:pt idx="1006">
                  <c:v>45.3</c:v>
                </c:pt>
                <c:pt idx="1007">
                  <c:v>45.35</c:v>
                </c:pt>
                <c:pt idx="1008">
                  <c:v>45.4</c:v>
                </c:pt>
                <c:pt idx="1009">
                  <c:v>45.45</c:v>
                </c:pt>
                <c:pt idx="1010">
                  <c:v>45.5</c:v>
                </c:pt>
                <c:pt idx="1011">
                  <c:v>45.55</c:v>
                </c:pt>
                <c:pt idx="1012">
                  <c:v>45.6</c:v>
                </c:pt>
                <c:pt idx="1013">
                  <c:v>45.65</c:v>
                </c:pt>
                <c:pt idx="1014">
                  <c:v>45.7</c:v>
                </c:pt>
                <c:pt idx="1015">
                  <c:v>45.75</c:v>
                </c:pt>
                <c:pt idx="1016">
                  <c:v>45.8</c:v>
                </c:pt>
                <c:pt idx="1017">
                  <c:v>45.85</c:v>
                </c:pt>
                <c:pt idx="1018">
                  <c:v>45.9</c:v>
                </c:pt>
                <c:pt idx="1019">
                  <c:v>45.95</c:v>
                </c:pt>
                <c:pt idx="1020">
                  <c:v>46</c:v>
                </c:pt>
                <c:pt idx="1021">
                  <c:v>46.05</c:v>
                </c:pt>
                <c:pt idx="1022">
                  <c:v>46.1</c:v>
                </c:pt>
                <c:pt idx="1023">
                  <c:v>46.15</c:v>
                </c:pt>
                <c:pt idx="1024">
                  <c:v>46.2</c:v>
                </c:pt>
                <c:pt idx="1025">
                  <c:v>46.25</c:v>
                </c:pt>
                <c:pt idx="1026">
                  <c:v>46.3</c:v>
                </c:pt>
                <c:pt idx="1027">
                  <c:v>46.35</c:v>
                </c:pt>
                <c:pt idx="1028">
                  <c:v>46.4</c:v>
                </c:pt>
                <c:pt idx="1029">
                  <c:v>46.45</c:v>
                </c:pt>
                <c:pt idx="1030">
                  <c:v>46.5</c:v>
                </c:pt>
                <c:pt idx="1031">
                  <c:v>46.55</c:v>
                </c:pt>
                <c:pt idx="1032">
                  <c:v>46.6</c:v>
                </c:pt>
                <c:pt idx="1033">
                  <c:v>46.65</c:v>
                </c:pt>
                <c:pt idx="1034">
                  <c:v>46.7</c:v>
                </c:pt>
                <c:pt idx="1035">
                  <c:v>46.75</c:v>
                </c:pt>
                <c:pt idx="1036">
                  <c:v>46.8</c:v>
                </c:pt>
                <c:pt idx="1037">
                  <c:v>46.85</c:v>
                </c:pt>
                <c:pt idx="1038">
                  <c:v>46.9</c:v>
                </c:pt>
                <c:pt idx="1039">
                  <c:v>46.95</c:v>
                </c:pt>
                <c:pt idx="1040">
                  <c:v>47</c:v>
                </c:pt>
                <c:pt idx="1041">
                  <c:v>47.05</c:v>
                </c:pt>
                <c:pt idx="1042">
                  <c:v>47.1</c:v>
                </c:pt>
                <c:pt idx="1043">
                  <c:v>47.15</c:v>
                </c:pt>
                <c:pt idx="1044">
                  <c:v>47.2</c:v>
                </c:pt>
                <c:pt idx="1045">
                  <c:v>47.25</c:v>
                </c:pt>
                <c:pt idx="1046">
                  <c:v>47.3</c:v>
                </c:pt>
                <c:pt idx="1047">
                  <c:v>47.35</c:v>
                </c:pt>
                <c:pt idx="1048">
                  <c:v>47.4</c:v>
                </c:pt>
                <c:pt idx="1049">
                  <c:v>47.45</c:v>
                </c:pt>
                <c:pt idx="1050">
                  <c:v>47.5</c:v>
                </c:pt>
                <c:pt idx="1051">
                  <c:v>47.55</c:v>
                </c:pt>
                <c:pt idx="1052">
                  <c:v>47.6</c:v>
                </c:pt>
                <c:pt idx="1053">
                  <c:v>47.65</c:v>
                </c:pt>
                <c:pt idx="1054">
                  <c:v>47.7</c:v>
                </c:pt>
                <c:pt idx="1055">
                  <c:v>47.75</c:v>
                </c:pt>
                <c:pt idx="1056">
                  <c:v>47.8</c:v>
                </c:pt>
                <c:pt idx="1057">
                  <c:v>47.85</c:v>
                </c:pt>
                <c:pt idx="1058">
                  <c:v>47.9</c:v>
                </c:pt>
                <c:pt idx="1059">
                  <c:v>47.95</c:v>
                </c:pt>
                <c:pt idx="1060">
                  <c:v>48</c:v>
                </c:pt>
                <c:pt idx="1061">
                  <c:v>48.05</c:v>
                </c:pt>
                <c:pt idx="1062">
                  <c:v>48.1</c:v>
                </c:pt>
                <c:pt idx="1063">
                  <c:v>48.15</c:v>
                </c:pt>
                <c:pt idx="1064">
                  <c:v>48.2</c:v>
                </c:pt>
                <c:pt idx="1065">
                  <c:v>48.25</c:v>
                </c:pt>
                <c:pt idx="1066">
                  <c:v>48.3</c:v>
                </c:pt>
                <c:pt idx="1067">
                  <c:v>48.35</c:v>
                </c:pt>
                <c:pt idx="1068">
                  <c:v>48.4</c:v>
                </c:pt>
                <c:pt idx="1069">
                  <c:v>48.45</c:v>
                </c:pt>
                <c:pt idx="1070">
                  <c:v>48.5</c:v>
                </c:pt>
                <c:pt idx="1071">
                  <c:v>48.55</c:v>
                </c:pt>
                <c:pt idx="1072">
                  <c:v>48.6</c:v>
                </c:pt>
                <c:pt idx="1073">
                  <c:v>48.65</c:v>
                </c:pt>
                <c:pt idx="1074">
                  <c:v>48.7</c:v>
                </c:pt>
                <c:pt idx="1075">
                  <c:v>48.75</c:v>
                </c:pt>
                <c:pt idx="1076">
                  <c:v>48.8</c:v>
                </c:pt>
                <c:pt idx="1077">
                  <c:v>48.85</c:v>
                </c:pt>
                <c:pt idx="1078">
                  <c:v>48.9</c:v>
                </c:pt>
                <c:pt idx="1079">
                  <c:v>48.95</c:v>
                </c:pt>
                <c:pt idx="1080">
                  <c:v>49</c:v>
                </c:pt>
                <c:pt idx="1081">
                  <c:v>49.05</c:v>
                </c:pt>
                <c:pt idx="1082">
                  <c:v>49.1</c:v>
                </c:pt>
                <c:pt idx="1083">
                  <c:v>49.15</c:v>
                </c:pt>
                <c:pt idx="1084">
                  <c:v>49.2</c:v>
                </c:pt>
                <c:pt idx="1085">
                  <c:v>49.25</c:v>
                </c:pt>
                <c:pt idx="1086">
                  <c:v>49.3</c:v>
                </c:pt>
                <c:pt idx="1087">
                  <c:v>49.35</c:v>
                </c:pt>
                <c:pt idx="1088">
                  <c:v>49.4</c:v>
                </c:pt>
                <c:pt idx="1089">
                  <c:v>49.45</c:v>
                </c:pt>
                <c:pt idx="1090">
                  <c:v>49.5</c:v>
                </c:pt>
                <c:pt idx="1091">
                  <c:v>49.55</c:v>
                </c:pt>
                <c:pt idx="1092">
                  <c:v>49.6</c:v>
                </c:pt>
                <c:pt idx="1093">
                  <c:v>49.65</c:v>
                </c:pt>
                <c:pt idx="1094">
                  <c:v>49.7</c:v>
                </c:pt>
                <c:pt idx="1095">
                  <c:v>49.75</c:v>
                </c:pt>
                <c:pt idx="1096">
                  <c:v>49.8</c:v>
                </c:pt>
                <c:pt idx="1097">
                  <c:v>49.85</c:v>
                </c:pt>
                <c:pt idx="1098">
                  <c:v>49.9</c:v>
                </c:pt>
                <c:pt idx="1099">
                  <c:v>49.95</c:v>
                </c:pt>
                <c:pt idx="1100">
                  <c:v>50</c:v>
                </c:pt>
                <c:pt idx="1101">
                  <c:v>50.05</c:v>
                </c:pt>
                <c:pt idx="1102">
                  <c:v>50.1</c:v>
                </c:pt>
                <c:pt idx="1103">
                  <c:v>50.15</c:v>
                </c:pt>
                <c:pt idx="1104">
                  <c:v>50.2</c:v>
                </c:pt>
                <c:pt idx="1105">
                  <c:v>50.25</c:v>
                </c:pt>
                <c:pt idx="1106">
                  <c:v>50.3</c:v>
                </c:pt>
                <c:pt idx="1107">
                  <c:v>50.35</c:v>
                </c:pt>
                <c:pt idx="1108">
                  <c:v>50.4</c:v>
                </c:pt>
                <c:pt idx="1109">
                  <c:v>50.45</c:v>
                </c:pt>
                <c:pt idx="1110">
                  <c:v>50.5</c:v>
                </c:pt>
                <c:pt idx="1111">
                  <c:v>50.55</c:v>
                </c:pt>
                <c:pt idx="1112">
                  <c:v>50.6</c:v>
                </c:pt>
                <c:pt idx="1113">
                  <c:v>50.65</c:v>
                </c:pt>
                <c:pt idx="1114">
                  <c:v>50.7</c:v>
                </c:pt>
                <c:pt idx="1115">
                  <c:v>50.75</c:v>
                </c:pt>
                <c:pt idx="1116">
                  <c:v>50.8</c:v>
                </c:pt>
                <c:pt idx="1117">
                  <c:v>50.85</c:v>
                </c:pt>
                <c:pt idx="1118">
                  <c:v>50.9</c:v>
                </c:pt>
                <c:pt idx="1119">
                  <c:v>50.95</c:v>
                </c:pt>
                <c:pt idx="1120">
                  <c:v>51</c:v>
                </c:pt>
                <c:pt idx="1121">
                  <c:v>51.05</c:v>
                </c:pt>
                <c:pt idx="1122">
                  <c:v>51.1</c:v>
                </c:pt>
                <c:pt idx="1123">
                  <c:v>51.15</c:v>
                </c:pt>
                <c:pt idx="1124">
                  <c:v>51.2</c:v>
                </c:pt>
                <c:pt idx="1125">
                  <c:v>51.25</c:v>
                </c:pt>
                <c:pt idx="1126">
                  <c:v>51.3</c:v>
                </c:pt>
                <c:pt idx="1127">
                  <c:v>51.35</c:v>
                </c:pt>
                <c:pt idx="1128">
                  <c:v>51.4</c:v>
                </c:pt>
                <c:pt idx="1129">
                  <c:v>51.45</c:v>
                </c:pt>
                <c:pt idx="1130">
                  <c:v>51.5</c:v>
                </c:pt>
                <c:pt idx="1131">
                  <c:v>51.55</c:v>
                </c:pt>
                <c:pt idx="1132">
                  <c:v>51.6</c:v>
                </c:pt>
                <c:pt idx="1133">
                  <c:v>51.65</c:v>
                </c:pt>
                <c:pt idx="1134">
                  <c:v>51.7</c:v>
                </c:pt>
                <c:pt idx="1135">
                  <c:v>51.75</c:v>
                </c:pt>
                <c:pt idx="1136">
                  <c:v>51.8</c:v>
                </c:pt>
                <c:pt idx="1137">
                  <c:v>51.85</c:v>
                </c:pt>
                <c:pt idx="1138">
                  <c:v>51.9</c:v>
                </c:pt>
                <c:pt idx="1139">
                  <c:v>51.95</c:v>
                </c:pt>
                <c:pt idx="1140">
                  <c:v>52</c:v>
                </c:pt>
                <c:pt idx="1141">
                  <c:v>52.05</c:v>
                </c:pt>
                <c:pt idx="1142">
                  <c:v>52.1</c:v>
                </c:pt>
                <c:pt idx="1143">
                  <c:v>52.15</c:v>
                </c:pt>
                <c:pt idx="1144">
                  <c:v>52.2</c:v>
                </c:pt>
                <c:pt idx="1145">
                  <c:v>52.25</c:v>
                </c:pt>
                <c:pt idx="1146">
                  <c:v>52.3</c:v>
                </c:pt>
                <c:pt idx="1147">
                  <c:v>52.35</c:v>
                </c:pt>
                <c:pt idx="1148">
                  <c:v>52.4</c:v>
                </c:pt>
                <c:pt idx="1149">
                  <c:v>52.45</c:v>
                </c:pt>
                <c:pt idx="1150">
                  <c:v>52.5</c:v>
                </c:pt>
                <c:pt idx="1151">
                  <c:v>52.55</c:v>
                </c:pt>
                <c:pt idx="1152">
                  <c:v>52.6</c:v>
                </c:pt>
                <c:pt idx="1153">
                  <c:v>52.65</c:v>
                </c:pt>
                <c:pt idx="1154">
                  <c:v>52.7</c:v>
                </c:pt>
                <c:pt idx="1155">
                  <c:v>52.75</c:v>
                </c:pt>
                <c:pt idx="1156">
                  <c:v>52.8</c:v>
                </c:pt>
                <c:pt idx="1157">
                  <c:v>52.85</c:v>
                </c:pt>
                <c:pt idx="1158">
                  <c:v>52.9</c:v>
                </c:pt>
                <c:pt idx="1159">
                  <c:v>52.95</c:v>
                </c:pt>
                <c:pt idx="1160">
                  <c:v>53</c:v>
                </c:pt>
                <c:pt idx="1161">
                  <c:v>53.05</c:v>
                </c:pt>
                <c:pt idx="1162">
                  <c:v>53.1</c:v>
                </c:pt>
                <c:pt idx="1163">
                  <c:v>53.15</c:v>
                </c:pt>
                <c:pt idx="1164">
                  <c:v>53.2</c:v>
                </c:pt>
                <c:pt idx="1165">
                  <c:v>53.25</c:v>
                </c:pt>
                <c:pt idx="1166">
                  <c:v>53.3</c:v>
                </c:pt>
                <c:pt idx="1167">
                  <c:v>53.35</c:v>
                </c:pt>
                <c:pt idx="1168">
                  <c:v>53.4</c:v>
                </c:pt>
                <c:pt idx="1169">
                  <c:v>53.45</c:v>
                </c:pt>
                <c:pt idx="1170">
                  <c:v>53.5</c:v>
                </c:pt>
                <c:pt idx="1171">
                  <c:v>53.55</c:v>
                </c:pt>
                <c:pt idx="1172">
                  <c:v>53.6</c:v>
                </c:pt>
                <c:pt idx="1173">
                  <c:v>53.65</c:v>
                </c:pt>
                <c:pt idx="1174">
                  <c:v>53.7</c:v>
                </c:pt>
                <c:pt idx="1175">
                  <c:v>53.75</c:v>
                </c:pt>
                <c:pt idx="1176">
                  <c:v>53.8</c:v>
                </c:pt>
                <c:pt idx="1177">
                  <c:v>53.85</c:v>
                </c:pt>
                <c:pt idx="1178">
                  <c:v>53.9</c:v>
                </c:pt>
                <c:pt idx="1179">
                  <c:v>53.95</c:v>
                </c:pt>
                <c:pt idx="1180">
                  <c:v>54</c:v>
                </c:pt>
                <c:pt idx="1181">
                  <c:v>54.05</c:v>
                </c:pt>
                <c:pt idx="1182">
                  <c:v>54.1</c:v>
                </c:pt>
                <c:pt idx="1183">
                  <c:v>54.15</c:v>
                </c:pt>
                <c:pt idx="1184">
                  <c:v>54.2</c:v>
                </c:pt>
                <c:pt idx="1185">
                  <c:v>54.25</c:v>
                </c:pt>
                <c:pt idx="1186">
                  <c:v>54.3</c:v>
                </c:pt>
                <c:pt idx="1187">
                  <c:v>54.35</c:v>
                </c:pt>
                <c:pt idx="1188">
                  <c:v>54.4</c:v>
                </c:pt>
                <c:pt idx="1189">
                  <c:v>54.45</c:v>
                </c:pt>
                <c:pt idx="1190">
                  <c:v>54.5</c:v>
                </c:pt>
                <c:pt idx="1191">
                  <c:v>54.55</c:v>
                </c:pt>
                <c:pt idx="1192">
                  <c:v>54.6</c:v>
                </c:pt>
                <c:pt idx="1193">
                  <c:v>54.65</c:v>
                </c:pt>
                <c:pt idx="1194">
                  <c:v>54.7</c:v>
                </c:pt>
                <c:pt idx="1195">
                  <c:v>54.75</c:v>
                </c:pt>
                <c:pt idx="1196">
                  <c:v>54.8</c:v>
                </c:pt>
                <c:pt idx="1197">
                  <c:v>54.85</c:v>
                </c:pt>
                <c:pt idx="1198">
                  <c:v>54.9</c:v>
                </c:pt>
                <c:pt idx="1199">
                  <c:v>54.95</c:v>
                </c:pt>
              </c:numCache>
            </c:numRef>
          </c:xVal>
          <c:yVal>
            <c:numRef>
              <c:f>INPLANE!$E$53:$E$1252</c:f>
              <c:numCache>
                <c:formatCode>0.00E+00</c:formatCode>
                <c:ptCount val="1200"/>
                <c:pt idx="0">
                  <c:v>1.2718E-3</c:v>
                </c:pt>
                <c:pt idx="1">
                  <c:v>1.2833E-3</c:v>
                </c:pt>
                <c:pt idx="2">
                  <c:v>1.2947E-3</c:v>
                </c:pt>
                <c:pt idx="3">
                  <c:v>1.3062E-3</c:v>
                </c:pt>
                <c:pt idx="4">
                  <c:v>1.3177E-3</c:v>
                </c:pt>
                <c:pt idx="5">
                  <c:v>1.3473000000000001E-3</c:v>
                </c:pt>
                <c:pt idx="6">
                  <c:v>1.3768999999999999E-3</c:v>
                </c:pt>
                <c:pt idx="7">
                  <c:v>1.4063999999999999E-3</c:v>
                </c:pt>
                <c:pt idx="8">
                  <c:v>1.436E-3</c:v>
                </c:pt>
                <c:pt idx="9">
                  <c:v>1.4518999999999999E-3</c:v>
                </c:pt>
                <c:pt idx="10">
                  <c:v>1.4678E-3</c:v>
                </c:pt>
                <c:pt idx="11">
                  <c:v>1.4836000000000001E-3</c:v>
                </c:pt>
                <c:pt idx="12">
                  <c:v>1.4995E-3</c:v>
                </c:pt>
                <c:pt idx="13">
                  <c:v>1.5241E-3</c:v>
                </c:pt>
                <c:pt idx="14">
                  <c:v>1.5486E-3</c:v>
                </c:pt>
                <c:pt idx="15">
                  <c:v>1.5732000000000001E-3</c:v>
                </c:pt>
                <c:pt idx="16">
                  <c:v>1.5977000000000001E-3</c:v>
                </c:pt>
                <c:pt idx="17">
                  <c:v>1.6264000000000001E-3</c:v>
                </c:pt>
                <c:pt idx="18">
                  <c:v>1.6551000000000001E-3</c:v>
                </c:pt>
                <c:pt idx="19">
                  <c:v>1.6838000000000001E-3</c:v>
                </c:pt>
                <c:pt idx="20">
                  <c:v>1.7124E-3</c:v>
                </c:pt>
                <c:pt idx="21">
                  <c:v>1.7292E-3</c:v>
                </c:pt>
                <c:pt idx="22">
                  <c:v>1.7459999999999999E-3</c:v>
                </c:pt>
                <c:pt idx="23">
                  <c:v>1.7627999999999999E-3</c:v>
                </c:pt>
                <c:pt idx="24">
                  <c:v>1.7796000000000001E-3</c:v>
                </c:pt>
                <c:pt idx="25">
                  <c:v>1.8182000000000001E-3</c:v>
                </c:pt>
                <c:pt idx="26">
                  <c:v>1.8569000000000001E-3</c:v>
                </c:pt>
                <c:pt idx="27">
                  <c:v>1.8956000000000001E-3</c:v>
                </c:pt>
                <c:pt idx="28">
                  <c:v>1.9342000000000001E-3</c:v>
                </c:pt>
                <c:pt idx="29">
                  <c:v>1.9559999999999998E-3</c:v>
                </c:pt>
                <c:pt idx="30">
                  <c:v>1.9778E-3</c:v>
                </c:pt>
                <c:pt idx="31">
                  <c:v>1.9995999999999998E-3</c:v>
                </c:pt>
                <c:pt idx="32">
                  <c:v>2.0214E-3</c:v>
                </c:pt>
                <c:pt idx="33">
                  <c:v>2.0512E-3</c:v>
                </c:pt>
                <c:pt idx="34">
                  <c:v>2.0809000000000001E-3</c:v>
                </c:pt>
                <c:pt idx="35">
                  <c:v>2.1107000000000001E-3</c:v>
                </c:pt>
                <c:pt idx="36">
                  <c:v>2.1404000000000002E-3</c:v>
                </c:pt>
                <c:pt idx="37">
                  <c:v>2.1803E-3</c:v>
                </c:pt>
                <c:pt idx="38">
                  <c:v>2.2203000000000001E-3</c:v>
                </c:pt>
                <c:pt idx="39">
                  <c:v>2.2602E-3</c:v>
                </c:pt>
                <c:pt idx="40">
                  <c:v>2.3000999999999998E-3</c:v>
                </c:pt>
                <c:pt idx="41">
                  <c:v>2.3210000000000001E-3</c:v>
                </c:pt>
                <c:pt idx="42">
                  <c:v>2.3419000000000001E-3</c:v>
                </c:pt>
                <c:pt idx="43">
                  <c:v>2.3628E-3</c:v>
                </c:pt>
                <c:pt idx="44">
                  <c:v>2.3836999999999999E-3</c:v>
                </c:pt>
                <c:pt idx="45">
                  <c:v>2.4326999999999999E-3</c:v>
                </c:pt>
                <c:pt idx="46">
                  <c:v>2.4816999999999999E-3</c:v>
                </c:pt>
                <c:pt idx="47">
                  <c:v>2.5306999999999999E-3</c:v>
                </c:pt>
                <c:pt idx="48">
                  <c:v>2.5796999999999999E-3</c:v>
                </c:pt>
                <c:pt idx="49">
                  <c:v>2.6094E-3</c:v>
                </c:pt>
                <c:pt idx="50">
                  <c:v>2.6391000000000001E-3</c:v>
                </c:pt>
                <c:pt idx="51">
                  <c:v>2.6689000000000001E-3</c:v>
                </c:pt>
                <c:pt idx="52">
                  <c:v>2.6985999999999998E-3</c:v>
                </c:pt>
                <c:pt idx="53">
                  <c:v>2.7331999999999999E-3</c:v>
                </c:pt>
                <c:pt idx="54">
                  <c:v>2.7677999999999999E-3</c:v>
                </c:pt>
                <c:pt idx="55">
                  <c:v>2.8024999999999999E-3</c:v>
                </c:pt>
                <c:pt idx="56">
                  <c:v>2.8371E-3</c:v>
                </c:pt>
                <c:pt idx="57">
                  <c:v>2.8907999999999998E-3</c:v>
                </c:pt>
                <c:pt idx="58">
                  <c:v>2.9445999999999999E-3</c:v>
                </c:pt>
                <c:pt idx="59">
                  <c:v>2.9983000000000002E-3</c:v>
                </c:pt>
                <c:pt idx="60">
                  <c:v>3.052E-3</c:v>
                </c:pt>
                <c:pt idx="61">
                  <c:v>3.0777999999999999E-3</c:v>
                </c:pt>
                <c:pt idx="62">
                  <c:v>3.1036000000000002E-3</c:v>
                </c:pt>
                <c:pt idx="63">
                  <c:v>3.1292999999999998E-3</c:v>
                </c:pt>
                <c:pt idx="64">
                  <c:v>3.1551000000000001E-3</c:v>
                </c:pt>
                <c:pt idx="65">
                  <c:v>3.2158E-3</c:v>
                </c:pt>
                <c:pt idx="66">
                  <c:v>3.2766000000000002E-3</c:v>
                </c:pt>
                <c:pt idx="67">
                  <c:v>3.3373000000000001E-3</c:v>
                </c:pt>
                <c:pt idx="68">
                  <c:v>3.398E-3</c:v>
                </c:pt>
                <c:pt idx="69">
                  <c:v>3.4385000000000002E-3</c:v>
                </c:pt>
                <c:pt idx="70">
                  <c:v>3.4789E-3</c:v>
                </c:pt>
                <c:pt idx="71">
                  <c:v>3.5193999999999998E-3</c:v>
                </c:pt>
                <c:pt idx="72">
                  <c:v>3.5598000000000001E-3</c:v>
                </c:pt>
                <c:pt idx="73">
                  <c:v>3.6005E-3</c:v>
                </c:pt>
                <c:pt idx="74">
                  <c:v>3.6411999999999998E-3</c:v>
                </c:pt>
                <c:pt idx="75">
                  <c:v>3.6817999999999998E-3</c:v>
                </c:pt>
                <c:pt idx="76">
                  <c:v>3.7225000000000001E-3</c:v>
                </c:pt>
                <c:pt idx="77">
                  <c:v>3.7929999999999999E-3</c:v>
                </c:pt>
                <c:pt idx="78">
                  <c:v>3.8633999999999999E-3</c:v>
                </c:pt>
                <c:pt idx="79">
                  <c:v>3.9338000000000003E-3</c:v>
                </c:pt>
                <c:pt idx="80">
                  <c:v>4.0042999999999997E-3</c:v>
                </c:pt>
                <c:pt idx="81">
                  <c:v>4.0366000000000004E-3</c:v>
                </c:pt>
                <c:pt idx="82">
                  <c:v>4.0689000000000003E-3</c:v>
                </c:pt>
                <c:pt idx="83">
                  <c:v>4.1013000000000004E-3</c:v>
                </c:pt>
                <c:pt idx="84">
                  <c:v>4.1336000000000003E-3</c:v>
                </c:pt>
                <c:pt idx="85">
                  <c:v>4.2065000000000002E-3</c:v>
                </c:pt>
                <c:pt idx="86">
                  <c:v>4.2792999999999998E-3</c:v>
                </c:pt>
                <c:pt idx="87">
                  <c:v>4.3521999999999996E-3</c:v>
                </c:pt>
                <c:pt idx="88">
                  <c:v>4.4250000000000001E-3</c:v>
                </c:pt>
                <c:pt idx="89">
                  <c:v>4.4792E-3</c:v>
                </c:pt>
                <c:pt idx="90">
                  <c:v>4.5332999999999997E-3</c:v>
                </c:pt>
                <c:pt idx="91">
                  <c:v>4.5874000000000002E-3</c:v>
                </c:pt>
                <c:pt idx="92">
                  <c:v>4.6416000000000001E-3</c:v>
                </c:pt>
                <c:pt idx="93">
                  <c:v>4.6885E-3</c:v>
                </c:pt>
                <c:pt idx="94">
                  <c:v>4.7353999999999999E-3</c:v>
                </c:pt>
                <c:pt idx="95">
                  <c:v>4.7822999999999997E-3</c:v>
                </c:pt>
                <c:pt idx="96">
                  <c:v>4.8291999999999996E-3</c:v>
                </c:pt>
                <c:pt idx="97">
                  <c:v>4.9194E-3</c:v>
                </c:pt>
                <c:pt idx="98">
                  <c:v>5.0096999999999997E-3</c:v>
                </c:pt>
                <c:pt idx="99">
                  <c:v>5.0999000000000001E-3</c:v>
                </c:pt>
                <c:pt idx="100">
                  <c:v>5.1900999999999996E-3</c:v>
                </c:pt>
                <c:pt idx="101">
                  <c:v>5.2316000000000003E-3</c:v>
                </c:pt>
                <c:pt idx="102">
                  <c:v>5.2731999999999996E-3</c:v>
                </c:pt>
                <c:pt idx="103">
                  <c:v>5.3147999999999997E-3</c:v>
                </c:pt>
                <c:pt idx="104">
                  <c:v>5.3562999999999996E-3</c:v>
                </c:pt>
                <c:pt idx="105">
                  <c:v>5.4413999999999999E-3</c:v>
                </c:pt>
                <c:pt idx="106">
                  <c:v>5.5265000000000002E-3</c:v>
                </c:pt>
                <c:pt idx="107">
                  <c:v>5.6115000000000002E-3</c:v>
                </c:pt>
                <c:pt idx="108">
                  <c:v>5.6965999999999996E-3</c:v>
                </c:pt>
                <c:pt idx="109">
                  <c:v>5.7695999999999997E-3</c:v>
                </c:pt>
                <c:pt idx="110">
                  <c:v>5.8424999999999996E-3</c:v>
                </c:pt>
                <c:pt idx="111">
                  <c:v>5.9154999999999998E-3</c:v>
                </c:pt>
                <c:pt idx="112">
                  <c:v>5.9884999999999999E-3</c:v>
                </c:pt>
                <c:pt idx="113">
                  <c:v>6.0416000000000003E-3</c:v>
                </c:pt>
                <c:pt idx="114">
                  <c:v>6.0948E-3</c:v>
                </c:pt>
                <c:pt idx="115">
                  <c:v>6.1479000000000004E-3</c:v>
                </c:pt>
                <c:pt idx="116">
                  <c:v>6.2011000000000002E-3</c:v>
                </c:pt>
                <c:pt idx="117">
                  <c:v>6.3143000000000001E-3</c:v>
                </c:pt>
                <c:pt idx="118">
                  <c:v>6.4276000000000003E-3</c:v>
                </c:pt>
                <c:pt idx="119">
                  <c:v>6.5408999999999997E-3</c:v>
                </c:pt>
                <c:pt idx="120">
                  <c:v>6.6540999999999996E-3</c:v>
                </c:pt>
                <c:pt idx="121">
                  <c:v>6.7067000000000003E-3</c:v>
                </c:pt>
                <c:pt idx="122">
                  <c:v>6.7593000000000002E-3</c:v>
                </c:pt>
                <c:pt idx="123">
                  <c:v>6.8119000000000001E-3</c:v>
                </c:pt>
                <c:pt idx="124">
                  <c:v>6.8646000000000002E-3</c:v>
                </c:pt>
                <c:pt idx="125">
                  <c:v>6.9626000000000002E-3</c:v>
                </c:pt>
                <c:pt idx="126">
                  <c:v>7.0606999999999996E-3</c:v>
                </c:pt>
                <c:pt idx="127">
                  <c:v>7.1586999999999996E-3</c:v>
                </c:pt>
                <c:pt idx="128">
                  <c:v>7.2567999999999999E-3</c:v>
                </c:pt>
                <c:pt idx="129">
                  <c:v>7.3531999999999998E-3</c:v>
                </c:pt>
                <c:pt idx="130">
                  <c:v>7.4497000000000001E-3</c:v>
                </c:pt>
                <c:pt idx="131">
                  <c:v>7.5462000000000003E-3</c:v>
                </c:pt>
                <c:pt idx="132">
                  <c:v>7.6426000000000003E-3</c:v>
                </c:pt>
                <c:pt idx="133">
                  <c:v>7.7039999999999999E-3</c:v>
                </c:pt>
                <c:pt idx="134">
                  <c:v>7.7654000000000004E-3</c:v>
                </c:pt>
                <c:pt idx="135">
                  <c:v>7.8268000000000001E-3</c:v>
                </c:pt>
                <c:pt idx="136">
                  <c:v>7.8881999999999997E-3</c:v>
                </c:pt>
                <c:pt idx="137">
                  <c:v>8.0269E-3</c:v>
                </c:pt>
                <c:pt idx="138">
                  <c:v>8.1656000000000003E-3</c:v>
                </c:pt>
                <c:pt idx="139">
                  <c:v>8.3043000000000006E-3</c:v>
                </c:pt>
                <c:pt idx="140">
                  <c:v>8.4431000000000003E-3</c:v>
                </c:pt>
                <c:pt idx="141">
                  <c:v>8.5109000000000001E-3</c:v>
                </c:pt>
                <c:pt idx="142">
                  <c:v>8.5786999999999999E-3</c:v>
                </c:pt>
                <c:pt idx="143">
                  <c:v>8.6466000000000008E-3</c:v>
                </c:pt>
                <c:pt idx="144">
                  <c:v>8.7144000000000006E-3</c:v>
                </c:pt>
                <c:pt idx="145">
                  <c:v>8.8239000000000008E-3</c:v>
                </c:pt>
                <c:pt idx="146">
                  <c:v>8.9332999999999999E-3</c:v>
                </c:pt>
                <c:pt idx="147">
                  <c:v>9.0427000000000007E-3</c:v>
                </c:pt>
                <c:pt idx="148">
                  <c:v>9.1521999999999992E-3</c:v>
                </c:pt>
                <c:pt idx="149">
                  <c:v>9.2767000000000006E-3</c:v>
                </c:pt>
                <c:pt idx="150">
                  <c:v>9.4012999999999996E-3</c:v>
                </c:pt>
                <c:pt idx="151">
                  <c:v>9.5259000000000003E-3</c:v>
                </c:pt>
                <c:pt idx="152">
                  <c:v>9.6504E-3</c:v>
                </c:pt>
                <c:pt idx="153">
                  <c:v>9.7195000000000007E-3</c:v>
                </c:pt>
                <c:pt idx="154">
                  <c:v>9.7885999999999997E-3</c:v>
                </c:pt>
                <c:pt idx="155">
                  <c:v>9.8575999999999993E-3</c:v>
                </c:pt>
                <c:pt idx="156">
                  <c:v>9.9267000000000001E-3</c:v>
                </c:pt>
                <c:pt idx="157">
                  <c:v>1.0093E-2</c:v>
                </c:pt>
                <c:pt idx="158">
                  <c:v>1.0258E-2</c:v>
                </c:pt>
                <c:pt idx="159">
                  <c:v>1.0423999999999999E-2</c:v>
                </c:pt>
                <c:pt idx="160">
                  <c:v>1.059E-2</c:v>
                </c:pt>
                <c:pt idx="161">
                  <c:v>1.0671999999999999E-2</c:v>
                </c:pt>
                <c:pt idx="162">
                  <c:v>1.0755000000000001E-2</c:v>
                </c:pt>
                <c:pt idx="163">
                  <c:v>1.0836999999999999E-2</c:v>
                </c:pt>
                <c:pt idx="164">
                  <c:v>1.0919E-2</c:v>
                </c:pt>
                <c:pt idx="165">
                  <c:v>1.1035E-2</c:v>
                </c:pt>
                <c:pt idx="166">
                  <c:v>1.1150999999999999E-2</c:v>
                </c:pt>
                <c:pt idx="167">
                  <c:v>1.1266999999999999E-2</c:v>
                </c:pt>
                <c:pt idx="168">
                  <c:v>1.1383000000000001E-2</c:v>
                </c:pt>
                <c:pt idx="169">
                  <c:v>1.1537E-2</c:v>
                </c:pt>
                <c:pt idx="170">
                  <c:v>1.1690000000000001E-2</c:v>
                </c:pt>
                <c:pt idx="171">
                  <c:v>1.1842999999999999E-2</c:v>
                </c:pt>
                <c:pt idx="172">
                  <c:v>1.1996E-2</c:v>
                </c:pt>
                <c:pt idx="173">
                  <c:v>1.2070000000000001E-2</c:v>
                </c:pt>
                <c:pt idx="174">
                  <c:v>1.2144E-2</c:v>
                </c:pt>
                <c:pt idx="175">
                  <c:v>1.2219000000000001E-2</c:v>
                </c:pt>
                <c:pt idx="176">
                  <c:v>1.2293E-2</c:v>
                </c:pt>
                <c:pt idx="177">
                  <c:v>1.2479000000000001E-2</c:v>
                </c:pt>
                <c:pt idx="178">
                  <c:v>1.2666E-2</c:v>
                </c:pt>
                <c:pt idx="179">
                  <c:v>1.2853E-2</c:v>
                </c:pt>
                <c:pt idx="180">
                  <c:v>1.3039E-2</c:v>
                </c:pt>
                <c:pt idx="181">
                  <c:v>1.3143999999999999E-2</c:v>
                </c:pt>
                <c:pt idx="182">
                  <c:v>1.3249E-2</c:v>
                </c:pt>
                <c:pt idx="183">
                  <c:v>1.3353E-2</c:v>
                </c:pt>
                <c:pt idx="184">
                  <c:v>1.3457999999999999E-2</c:v>
                </c:pt>
                <c:pt idx="185">
                  <c:v>1.3585E-2</c:v>
                </c:pt>
                <c:pt idx="186">
                  <c:v>1.3710999999999999E-2</c:v>
                </c:pt>
                <c:pt idx="187">
                  <c:v>1.3838E-2</c:v>
                </c:pt>
                <c:pt idx="188">
                  <c:v>1.3965E-2</c:v>
                </c:pt>
                <c:pt idx="189">
                  <c:v>1.4156999999999999E-2</c:v>
                </c:pt>
                <c:pt idx="190">
                  <c:v>1.4349000000000001E-2</c:v>
                </c:pt>
                <c:pt idx="191">
                  <c:v>1.4541E-2</c:v>
                </c:pt>
                <c:pt idx="192">
                  <c:v>1.4733E-2</c:v>
                </c:pt>
                <c:pt idx="193">
                  <c:v>1.4822999999999999E-2</c:v>
                </c:pt>
                <c:pt idx="194">
                  <c:v>1.4912E-2</c:v>
                </c:pt>
                <c:pt idx="195">
                  <c:v>1.5002E-2</c:v>
                </c:pt>
                <c:pt idx="196">
                  <c:v>1.5092E-2</c:v>
                </c:pt>
                <c:pt idx="197">
                  <c:v>1.5304999999999999E-2</c:v>
                </c:pt>
                <c:pt idx="198">
                  <c:v>1.5519E-2</c:v>
                </c:pt>
                <c:pt idx="199">
                  <c:v>1.5731999999999999E-2</c:v>
                </c:pt>
                <c:pt idx="200">
                  <c:v>1.5945999999999998E-2</c:v>
                </c:pt>
                <c:pt idx="201">
                  <c:v>1.6080000000000001E-2</c:v>
                </c:pt>
                <c:pt idx="202">
                  <c:v>1.6213999999999999E-2</c:v>
                </c:pt>
                <c:pt idx="203">
                  <c:v>1.6348000000000001E-2</c:v>
                </c:pt>
                <c:pt idx="204">
                  <c:v>1.6483000000000001E-2</c:v>
                </c:pt>
                <c:pt idx="205">
                  <c:v>1.6615999999999999E-2</c:v>
                </c:pt>
                <c:pt idx="206">
                  <c:v>1.6750000000000001E-2</c:v>
                </c:pt>
                <c:pt idx="207">
                  <c:v>1.6884E-2</c:v>
                </c:pt>
                <c:pt idx="208">
                  <c:v>1.7017000000000001E-2</c:v>
                </c:pt>
                <c:pt idx="209">
                  <c:v>1.7253000000000001E-2</c:v>
                </c:pt>
                <c:pt idx="210">
                  <c:v>1.7488E-2</c:v>
                </c:pt>
                <c:pt idx="211">
                  <c:v>1.7724E-2</c:v>
                </c:pt>
                <c:pt idx="212">
                  <c:v>1.7958999999999999E-2</c:v>
                </c:pt>
                <c:pt idx="213">
                  <c:v>1.8062000000000002E-2</c:v>
                </c:pt>
                <c:pt idx="214">
                  <c:v>1.8165000000000001E-2</c:v>
                </c:pt>
                <c:pt idx="215">
                  <c:v>1.8269000000000001E-2</c:v>
                </c:pt>
                <c:pt idx="216">
                  <c:v>1.8371999999999999E-2</c:v>
                </c:pt>
                <c:pt idx="217">
                  <c:v>1.8605E-2</c:v>
                </c:pt>
                <c:pt idx="218">
                  <c:v>1.8838000000000001E-2</c:v>
                </c:pt>
                <c:pt idx="219">
                  <c:v>1.9071000000000001E-2</c:v>
                </c:pt>
                <c:pt idx="220">
                  <c:v>1.9304000000000002E-2</c:v>
                </c:pt>
                <c:pt idx="221">
                  <c:v>1.9473000000000001E-2</c:v>
                </c:pt>
                <c:pt idx="222">
                  <c:v>1.9642E-2</c:v>
                </c:pt>
                <c:pt idx="223">
                  <c:v>1.9810999999999999E-2</c:v>
                </c:pt>
                <c:pt idx="224">
                  <c:v>1.9980000000000001E-2</c:v>
                </c:pt>
                <c:pt idx="225">
                  <c:v>2.0119999999999999E-2</c:v>
                </c:pt>
                <c:pt idx="226">
                  <c:v>2.0261000000000001E-2</c:v>
                </c:pt>
                <c:pt idx="227">
                  <c:v>2.0402E-2</c:v>
                </c:pt>
                <c:pt idx="228">
                  <c:v>2.0542000000000001E-2</c:v>
                </c:pt>
                <c:pt idx="229">
                  <c:v>2.0822E-2</c:v>
                </c:pt>
                <c:pt idx="230">
                  <c:v>2.1101999999999999E-2</c:v>
                </c:pt>
                <c:pt idx="231">
                  <c:v>2.1382000000000002E-2</c:v>
                </c:pt>
                <c:pt idx="232">
                  <c:v>2.1662000000000001E-2</c:v>
                </c:pt>
                <c:pt idx="233">
                  <c:v>2.1780000000000001E-2</c:v>
                </c:pt>
                <c:pt idx="234">
                  <c:v>2.1898999999999998E-2</c:v>
                </c:pt>
                <c:pt idx="235">
                  <c:v>2.2016999999999998E-2</c:v>
                </c:pt>
                <c:pt idx="236">
                  <c:v>2.2134999999999998E-2</c:v>
                </c:pt>
                <c:pt idx="237">
                  <c:v>2.2384000000000001E-2</c:v>
                </c:pt>
                <c:pt idx="238">
                  <c:v>2.2633E-2</c:v>
                </c:pt>
                <c:pt idx="239">
                  <c:v>2.2882E-2</c:v>
                </c:pt>
                <c:pt idx="240">
                  <c:v>2.3130000000000001E-2</c:v>
                </c:pt>
                <c:pt idx="241">
                  <c:v>2.3338000000000001E-2</c:v>
                </c:pt>
                <c:pt idx="242">
                  <c:v>2.3546000000000001E-2</c:v>
                </c:pt>
                <c:pt idx="243">
                  <c:v>2.3754000000000001E-2</c:v>
                </c:pt>
                <c:pt idx="244">
                  <c:v>2.3961E-2</c:v>
                </c:pt>
                <c:pt idx="245">
                  <c:v>2.4105999999999999E-2</c:v>
                </c:pt>
                <c:pt idx="246">
                  <c:v>2.4251000000000002E-2</c:v>
                </c:pt>
                <c:pt idx="247">
                  <c:v>2.4396999999999999E-2</c:v>
                </c:pt>
                <c:pt idx="248">
                  <c:v>2.4542000000000001E-2</c:v>
                </c:pt>
                <c:pt idx="249">
                  <c:v>2.4864000000000001E-2</c:v>
                </c:pt>
                <c:pt idx="250">
                  <c:v>2.5184999999999999E-2</c:v>
                </c:pt>
                <c:pt idx="251">
                  <c:v>2.5506999999999998E-2</c:v>
                </c:pt>
                <c:pt idx="252">
                  <c:v>2.5829000000000001E-2</c:v>
                </c:pt>
                <c:pt idx="253">
                  <c:v>2.5965999999999999E-2</c:v>
                </c:pt>
                <c:pt idx="254">
                  <c:v>2.6103000000000001E-2</c:v>
                </c:pt>
                <c:pt idx="255">
                  <c:v>2.6239999999999999E-2</c:v>
                </c:pt>
                <c:pt idx="256">
                  <c:v>2.6377000000000001E-2</c:v>
                </c:pt>
                <c:pt idx="257">
                  <c:v>2.6637999999999998E-2</c:v>
                </c:pt>
                <c:pt idx="258">
                  <c:v>2.6898999999999999E-2</c:v>
                </c:pt>
                <c:pt idx="259">
                  <c:v>2.716E-2</c:v>
                </c:pt>
                <c:pt idx="260">
                  <c:v>2.7421000000000001E-2</c:v>
                </c:pt>
                <c:pt idx="261">
                  <c:v>2.7674000000000001E-2</c:v>
                </c:pt>
                <c:pt idx="262">
                  <c:v>2.7925999999999999E-2</c:v>
                </c:pt>
                <c:pt idx="263">
                  <c:v>2.8178999999999999E-2</c:v>
                </c:pt>
                <c:pt idx="264">
                  <c:v>2.8431999999999999E-2</c:v>
                </c:pt>
                <c:pt idx="265">
                  <c:v>2.8580000000000001E-2</c:v>
                </c:pt>
                <c:pt idx="266">
                  <c:v>2.8729000000000001E-2</c:v>
                </c:pt>
                <c:pt idx="267">
                  <c:v>2.8878000000000001E-2</c:v>
                </c:pt>
                <c:pt idx="268">
                  <c:v>2.9026E-2</c:v>
                </c:pt>
                <c:pt idx="269">
                  <c:v>2.9388000000000001E-2</c:v>
                </c:pt>
                <c:pt idx="270">
                  <c:v>2.9749999999999999E-2</c:v>
                </c:pt>
                <c:pt idx="271">
                  <c:v>3.0112E-2</c:v>
                </c:pt>
                <c:pt idx="272">
                  <c:v>3.0474000000000001E-2</c:v>
                </c:pt>
                <c:pt idx="273">
                  <c:v>3.0630000000000001E-2</c:v>
                </c:pt>
                <c:pt idx="274">
                  <c:v>3.0786000000000001E-2</c:v>
                </c:pt>
                <c:pt idx="275">
                  <c:v>3.0941E-2</c:v>
                </c:pt>
                <c:pt idx="276">
                  <c:v>3.1097E-2</c:v>
                </c:pt>
                <c:pt idx="277">
                  <c:v>3.1366999999999999E-2</c:v>
                </c:pt>
                <c:pt idx="278">
                  <c:v>3.1635999999999997E-2</c:v>
                </c:pt>
                <c:pt idx="279">
                  <c:v>3.1905999999999997E-2</c:v>
                </c:pt>
                <c:pt idx="280">
                  <c:v>3.2175000000000002E-2</c:v>
                </c:pt>
                <c:pt idx="281">
                  <c:v>3.2467999999999997E-2</c:v>
                </c:pt>
                <c:pt idx="282">
                  <c:v>3.2760999999999998E-2</c:v>
                </c:pt>
                <c:pt idx="283">
                  <c:v>3.3052999999999999E-2</c:v>
                </c:pt>
                <c:pt idx="284">
                  <c:v>3.3346000000000001E-2</c:v>
                </c:pt>
                <c:pt idx="285">
                  <c:v>0.10290000000000001</c:v>
                </c:pt>
                <c:pt idx="286">
                  <c:v>0.17246</c:v>
                </c:pt>
                <c:pt idx="287">
                  <c:v>0.24202000000000001</c:v>
                </c:pt>
                <c:pt idx="288">
                  <c:v>0.31157000000000001</c:v>
                </c:pt>
                <c:pt idx="289">
                  <c:v>0.34655999999999998</c:v>
                </c:pt>
                <c:pt idx="290">
                  <c:v>0.38155</c:v>
                </c:pt>
                <c:pt idx="291">
                  <c:v>0.41654000000000002</c:v>
                </c:pt>
                <c:pt idx="292">
                  <c:v>0.45152999999999999</c:v>
                </c:pt>
                <c:pt idx="293">
                  <c:v>0.48655999999999999</c:v>
                </c:pt>
                <c:pt idx="294">
                  <c:v>0.52158000000000004</c:v>
                </c:pt>
                <c:pt idx="295">
                  <c:v>0.55661000000000005</c:v>
                </c:pt>
                <c:pt idx="296">
                  <c:v>0.59162999999999999</c:v>
                </c:pt>
                <c:pt idx="297">
                  <c:v>0.59784999999999999</c:v>
                </c:pt>
                <c:pt idx="298">
                  <c:v>0.60407</c:v>
                </c:pt>
                <c:pt idx="299">
                  <c:v>0.61029</c:v>
                </c:pt>
                <c:pt idx="300">
                  <c:v>0.61651</c:v>
                </c:pt>
                <c:pt idx="301">
                  <c:v>0.62273000000000001</c:v>
                </c:pt>
                <c:pt idx="302">
                  <c:v>0.62895999999999996</c:v>
                </c:pt>
                <c:pt idx="303">
                  <c:v>0.63517999999999997</c:v>
                </c:pt>
                <c:pt idx="304">
                  <c:v>0.64139999999999997</c:v>
                </c:pt>
                <c:pt idx="305">
                  <c:v>0.64763000000000004</c:v>
                </c:pt>
                <c:pt idx="306">
                  <c:v>0.65386</c:v>
                </c:pt>
                <c:pt idx="307">
                  <c:v>0.66008999999999995</c:v>
                </c:pt>
                <c:pt idx="308">
                  <c:v>0.66632000000000002</c:v>
                </c:pt>
                <c:pt idx="309">
                  <c:v>0.67254999999999998</c:v>
                </c:pt>
                <c:pt idx="310">
                  <c:v>0.67878000000000005</c:v>
                </c:pt>
                <c:pt idx="311">
                  <c:v>0.68501999999999996</c:v>
                </c:pt>
                <c:pt idx="312">
                  <c:v>0.69125000000000003</c:v>
                </c:pt>
                <c:pt idx="313">
                  <c:v>0.69915000000000005</c:v>
                </c:pt>
                <c:pt idx="314">
                  <c:v>0.70704</c:v>
                </c:pt>
                <c:pt idx="315">
                  <c:v>0.71492999999999995</c:v>
                </c:pt>
                <c:pt idx="316">
                  <c:v>0.72282999999999997</c:v>
                </c:pt>
                <c:pt idx="317">
                  <c:v>0.73072999999999999</c:v>
                </c:pt>
                <c:pt idx="318">
                  <c:v>0.73863000000000001</c:v>
                </c:pt>
                <c:pt idx="319">
                  <c:v>0.74653000000000003</c:v>
                </c:pt>
                <c:pt idx="320">
                  <c:v>0.75443000000000005</c:v>
                </c:pt>
                <c:pt idx="321">
                  <c:v>0.76234000000000002</c:v>
                </c:pt>
                <c:pt idx="322">
                  <c:v>0.77024999999999999</c:v>
                </c:pt>
                <c:pt idx="323">
                  <c:v>0.77815000000000001</c:v>
                </c:pt>
                <c:pt idx="324">
                  <c:v>0.78605999999999998</c:v>
                </c:pt>
                <c:pt idx="325">
                  <c:v>0.79396999999999995</c:v>
                </c:pt>
                <c:pt idx="326">
                  <c:v>0.80188999999999999</c:v>
                </c:pt>
                <c:pt idx="327">
                  <c:v>0.80979999999999996</c:v>
                </c:pt>
                <c:pt idx="328">
                  <c:v>0.81771000000000005</c:v>
                </c:pt>
                <c:pt idx="329">
                  <c:v>0.82701999999999998</c:v>
                </c:pt>
                <c:pt idx="330">
                  <c:v>0.83633999999999997</c:v>
                </c:pt>
                <c:pt idx="331">
                  <c:v>0.84565000000000001</c:v>
                </c:pt>
                <c:pt idx="332">
                  <c:v>0.85497000000000001</c:v>
                </c:pt>
                <c:pt idx="333">
                  <c:v>0.86429</c:v>
                </c:pt>
                <c:pt idx="334">
                  <c:v>0.87361</c:v>
                </c:pt>
                <c:pt idx="335">
                  <c:v>0.88292999999999999</c:v>
                </c:pt>
                <c:pt idx="336">
                  <c:v>0.89224999999999999</c:v>
                </c:pt>
                <c:pt idx="337">
                  <c:v>0.90156999999999998</c:v>
                </c:pt>
                <c:pt idx="338">
                  <c:v>0.91090000000000004</c:v>
                </c:pt>
                <c:pt idx="339">
                  <c:v>0.92022999999999999</c:v>
                </c:pt>
                <c:pt idx="340">
                  <c:v>0.92954999999999999</c:v>
                </c:pt>
                <c:pt idx="341">
                  <c:v>0.93889</c:v>
                </c:pt>
                <c:pt idx="342">
                  <c:v>0.94821999999999995</c:v>
                </c:pt>
                <c:pt idx="343">
                  <c:v>0.95755999999999997</c:v>
                </c:pt>
                <c:pt idx="344">
                  <c:v>0.96689000000000003</c:v>
                </c:pt>
                <c:pt idx="345">
                  <c:v>0.97711000000000003</c:v>
                </c:pt>
                <c:pt idx="346">
                  <c:v>0.98731999999999998</c:v>
                </c:pt>
                <c:pt idx="347">
                  <c:v>0.99753000000000003</c:v>
                </c:pt>
                <c:pt idx="348">
                  <c:v>1.0077</c:v>
                </c:pt>
                <c:pt idx="349">
                  <c:v>1.018</c:v>
                </c:pt>
                <c:pt idx="350">
                  <c:v>1.0282</c:v>
                </c:pt>
                <c:pt idx="351">
                  <c:v>1.0384</c:v>
                </c:pt>
                <c:pt idx="352">
                  <c:v>1.0486</c:v>
                </c:pt>
                <c:pt idx="353">
                  <c:v>1.0589</c:v>
                </c:pt>
                <c:pt idx="354">
                  <c:v>1.0690999999999999</c:v>
                </c:pt>
                <c:pt idx="355">
                  <c:v>1.0792999999999999</c:v>
                </c:pt>
                <c:pt idx="356">
                  <c:v>1.0895999999999999</c:v>
                </c:pt>
                <c:pt idx="357">
                  <c:v>1.0998000000000001</c:v>
                </c:pt>
                <c:pt idx="358">
                  <c:v>1.1100000000000001</c:v>
                </c:pt>
                <c:pt idx="359">
                  <c:v>1.1203000000000001</c:v>
                </c:pt>
                <c:pt idx="360">
                  <c:v>1.1305000000000001</c:v>
                </c:pt>
                <c:pt idx="361">
                  <c:v>1.1436999999999999</c:v>
                </c:pt>
                <c:pt idx="362">
                  <c:v>1.157</c:v>
                </c:pt>
                <c:pt idx="363">
                  <c:v>1.1701999999999999</c:v>
                </c:pt>
                <c:pt idx="364">
                  <c:v>1.1834</c:v>
                </c:pt>
                <c:pt idx="365">
                  <c:v>1.1967000000000001</c:v>
                </c:pt>
                <c:pt idx="366">
                  <c:v>1.2099</c:v>
                </c:pt>
                <c:pt idx="367">
                  <c:v>1.2232000000000001</c:v>
                </c:pt>
                <c:pt idx="368">
                  <c:v>1.2363999999999999</c:v>
                </c:pt>
                <c:pt idx="369">
                  <c:v>1.2497</c:v>
                </c:pt>
                <c:pt idx="370">
                  <c:v>1.2628999999999999</c:v>
                </c:pt>
                <c:pt idx="371">
                  <c:v>1.2762</c:v>
                </c:pt>
                <c:pt idx="372">
                  <c:v>1.2894000000000001</c:v>
                </c:pt>
                <c:pt idx="373">
                  <c:v>1.3027</c:v>
                </c:pt>
                <c:pt idx="374">
                  <c:v>1.3160000000000001</c:v>
                </c:pt>
                <c:pt idx="375">
                  <c:v>1.3291999999999999</c:v>
                </c:pt>
                <c:pt idx="376">
                  <c:v>1.3425</c:v>
                </c:pt>
                <c:pt idx="377">
                  <c:v>1.3733</c:v>
                </c:pt>
                <c:pt idx="378">
                  <c:v>1.4041999999999999</c:v>
                </c:pt>
                <c:pt idx="379">
                  <c:v>1.4350000000000001</c:v>
                </c:pt>
                <c:pt idx="380">
                  <c:v>1.4658</c:v>
                </c:pt>
                <c:pt idx="381">
                  <c:v>1.4966999999999999</c:v>
                </c:pt>
                <c:pt idx="382">
                  <c:v>1.5276000000000001</c:v>
                </c:pt>
                <c:pt idx="383">
                  <c:v>1.5584</c:v>
                </c:pt>
                <c:pt idx="384">
                  <c:v>1.5892999999999999</c:v>
                </c:pt>
                <c:pt idx="385">
                  <c:v>1.6202000000000001</c:v>
                </c:pt>
                <c:pt idx="386">
                  <c:v>1.651</c:v>
                </c:pt>
                <c:pt idx="387">
                  <c:v>1.6819</c:v>
                </c:pt>
                <c:pt idx="388">
                  <c:v>1.7128000000000001</c:v>
                </c:pt>
                <c:pt idx="389">
                  <c:v>1.7437</c:v>
                </c:pt>
                <c:pt idx="390">
                  <c:v>1.7746</c:v>
                </c:pt>
                <c:pt idx="391">
                  <c:v>1.8055000000000001</c:v>
                </c:pt>
                <c:pt idx="392">
                  <c:v>1.8364</c:v>
                </c:pt>
                <c:pt idx="393">
                  <c:v>1.8698999999999999</c:v>
                </c:pt>
                <c:pt idx="394">
                  <c:v>1.9033</c:v>
                </c:pt>
                <c:pt idx="395">
                  <c:v>1.9368000000000001</c:v>
                </c:pt>
                <c:pt idx="396">
                  <c:v>1.9702</c:v>
                </c:pt>
                <c:pt idx="397">
                  <c:v>2.0036999999999998</c:v>
                </c:pt>
                <c:pt idx="398">
                  <c:v>2.0371999999999999</c:v>
                </c:pt>
                <c:pt idx="399">
                  <c:v>2.0706000000000002</c:v>
                </c:pt>
                <c:pt idx="400">
                  <c:v>2.1040999999999999</c:v>
                </c:pt>
                <c:pt idx="401">
                  <c:v>2.1375999999999999</c:v>
                </c:pt>
                <c:pt idx="402">
                  <c:v>2.1711</c:v>
                </c:pt>
                <c:pt idx="403">
                  <c:v>2.2046000000000001</c:v>
                </c:pt>
                <c:pt idx="404">
                  <c:v>2.2381000000000002</c:v>
                </c:pt>
                <c:pt idx="405">
                  <c:v>2.2715999999999998</c:v>
                </c:pt>
                <c:pt idx="406">
                  <c:v>2.3050999999999999</c:v>
                </c:pt>
                <c:pt idx="407">
                  <c:v>2.3386</c:v>
                </c:pt>
                <c:pt idx="408">
                  <c:v>2.3721000000000001</c:v>
                </c:pt>
                <c:pt idx="409">
                  <c:v>2.4098000000000002</c:v>
                </c:pt>
                <c:pt idx="410">
                  <c:v>2.4474</c:v>
                </c:pt>
                <c:pt idx="411">
                  <c:v>2.4851000000000001</c:v>
                </c:pt>
                <c:pt idx="412">
                  <c:v>2.5228000000000002</c:v>
                </c:pt>
                <c:pt idx="413">
                  <c:v>2.5605000000000002</c:v>
                </c:pt>
                <c:pt idx="414">
                  <c:v>2.5981999999999998</c:v>
                </c:pt>
                <c:pt idx="415">
                  <c:v>2.6358999999999999</c:v>
                </c:pt>
                <c:pt idx="416">
                  <c:v>2.6736</c:v>
                </c:pt>
                <c:pt idx="417">
                  <c:v>2.7113</c:v>
                </c:pt>
                <c:pt idx="418">
                  <c:v>2.7490000000000001</c:v>
                </c:pt>
                <c:pt idx="419">
                  <c:v>2.7867000000000002</c:v>
                </c:pt>
                <c:pt idx="420">
                  <c:v>2.8243999999999998</c:v>
                </c:pt>
                <c:pt idx="421">
                  <c:v>2.8622000000000001</c:v>
                </c:pt>
                <c:pt idx="422">
                  <c:v>2.8999000000000001</c:v>
                </c:pt>
                <c:pt idx="423">
                  <c:v>2.9377</c:v>
                </c:pt>
                <c:pt idx="424">
                  <c:v>2.9754</c:v>
                </c:pt>
                <c:pt idx="425">
                  <c:v>3.0247999999999999</c:v>
                </c:pt>
                <c:pt idx="426">
                  <c:v>3.0743</c:v>
                </c:pt>
                <c:pt idx="427">
                  <c:v>3.1236999999999999</c:v>
                </c:pt>
                <c:pt idx="428">
                  <c:v>3.1730999999999998</c:v>
                </c:pt>
                <c:pt idx="429">
                  <c:v>3.2225999999999999</c:v>
                </c:pt>
                <c:pt idx="430">
                  <c:v>3.2719999999999998</c:v>
                </c:pt>
                <c:pt idx="431">
                  <c:v>3.3214999999999999</c:v>
                </c:pt>
                <c:pt idx="432">
                  <c:v>3.371</c:v>
                </c:pt>
                <c:pt idx="433">
                  <c:v>3.4203999999999999</c:v>
                </c:pt>
                <c:pt idx="434">
                  <c:v>3.4699</c:v>
                </c:pt>
                <c:pt idx="435">
                  <c:v>3.5194000000000001</c:v>
                </c:pt>
                <c:pt idx="436">
                  <c:v>3.5689000000000002</c:v>
                </c:pt>
                <c:pt idx="437">
                  <c:v>3.6183999999999998</c:v>
                </c:pt>
                <c:pt idx="438">
                  <c:v>3.6678999999999999</c:v>
                </c:pt>
                <c:pt idx="439">
                  <c:v>3.7174</c:v>
                </c:pt>
                <c:pt idx="440">
                  <c:v>3.7669000000000001</c:v>
                </c:pt>
                <c:pt idx="441">
                  <c:v>3.8254000000000001</c:v>
                </c:pt>
                <c:pt idx="442">
                  <c:v>3.8839000000000001</c:v>
                </c:pt>
                <c:pt idx="443">
                  <c:v>3.9424000000000001</c:v>
                </c:pt>
                <c:pt idx="444">
                  <c:v>4.0010000000000003</c:v>
                </c:pt>
                <c:pt idx="445">
                  <c:v>4.0594999999999999</c:v>
                </c:pt>
                <c:pt idx="446">
                  <c:v>4.1180000000000003</c:v>
                </c:pt>
                <c:pt idx="447">
                  <c:v>4.1765999999999996</c:v>
                </c:pt>
                <c:pt idx="448">
                  <c:v>4.2351000000000001</c:v>
                </c:pt>
                <c:pt idx="449">
                  <c:v>4.2937000000000003</c:v>
                </c:pt>
                <c:pt idx="450">
                  <c:v>4.3521999999999998</c:v>
                </c:pt>
                <c:pt idx="451">
                  <c:v>4.4108000000000001</c:v>
                </c:pt>
                <c:pt idx="452">
                  <c:v>4.4694000000000003</c:v>
                </c:pt>
                <c:pt idx="453">
                  <c:v>4.5278999999999998</c:v>
                </c:pt>
                <c:pt idx="454">
                  <c:v>4.5865</c:v>
                </c:pt>
                <c:pt idx="455">
                  <c:v>4.6451000000000002</c:v>
                </c:pt>
                <c:pt idx="456">
                  <c:v>4.7037000000000004</c:v>
                </c:pt>
                <c:pt idx="457">
                  <c:v>4.7896000000000001</c:v>
                </c:pt>
                <c:pt idx="458">
                  <c:v>4.8754999999999997</c:v>
                </c:pt>
                <c:pt idx="459">
                  <c:v>4.9614000000000003</c:v>
                </c:pt>
                <c:pt idx="460">
                  <c:v>5.0472999999999999</c:v>
                </c:pt>
                <c:pt idx="461">
                  <c:v>5.1332000000000004</c:v>
                </c:pt>
                <c:pt idx="462">
                  <c:v>5.2191999999999998</c:v>
                </c:pt>
                <c:pt idx="463">
                  <c:v>5.3051000000000004</c:v>
                </c:pt>
                <c:pt idx="464">
                  <c:v>5.3910999999999998</c:v>
                </c:pt>
                <c:pt idx="465">
                  <c:v>5.4775</c:v>
                </c:pt>
                <c:pt idx="466">
                  <c:v>5.5637999999999996</c:v>
                </c:pt>
                <c:pt idx="467">
                  <c:v>5.6501999999999999</c:v>
                </c:pt>
                <c:pt idx="468">
                  <c:v>5.7366000000000001</c:v>
                </c:pt>
                <c:pt idx="469">
                  <c:v>5.8231000000000002</c:v>
                </c:pt>
                <c:pt idx="470">
                  <c:v>5.9095000000000004</c:v>
                </c:pt>
                <c:pt idx="471">
                  <c:v>5.9958999999999998</c:v>
                </c:pt>
                <c:pt idx="472">
                  <c:v>6.0823</c:v>
                </c:pt>
                <c:pt idx="473">
                  <c:v>6.2732000000000001</c:v>
                </c:pt>
                <c:pt idx="474">
                  <c:v>6.4640000000000004</c:v>
                </c:pt>
                <c:pt idx="475">
                  <c:v>6.6547999999999998</c:v>
                </c:pt>
                <c:pt idx="476">
                  <c:v>6.8456000000000001</c:v>
                </c:pt>
                <c:pt idx="477">
                  <c:v>7.0373999999999999</c:v>
                </c:pt>
                <c:pt idx="478">
                  <c:v>7.2291999999999996</c:v>
                </c:pt>
                <c:pt idx="479">
                  <c:v>7.4210000000000003</c:v>
                </c:pt>
                <c:pt idx="480">
                  <c:v>7.6128</c:v>
                </c:pt>
                <c:pt idx="481">
                  <c:v>8.0619999999999994</c:v>
                </c:pt>
                <c:pt idx="482">
                  <c:v>8.5112000000000005</c:v>
                </c:pt>
                <c:pt idx="483">
                  <c:v>8.9603999999999999</c:v>
                </c:pt>
                <c:pt idx="484">
                  <c:v>9.4095999999999993</c:v>
                </c:pt>
                <c:pt idx="485">
                  <c:v>10.901</c:v>
                </c:pt>
                <c:pt idx="486">
                  <c:v>12.391999999999999</c:v>
                </c:pt>
                <c:pt idx="487">
                  <c:v>13.882999999999999</c:v>
                </c:pt>
                <c:pt idx="488">
                  <c:v>15.374000000000001</c:v>
                </c:pt>
                <c:pt idx="489">
                  <c:v>20.111999999999998</c:v>
                </c:pt>
                <c:pt idx="490">
                  <c:v>24.850999999999999</c:v>
                </c:pt>
                <c:pt idx="491">
                  <c:v>29.588999999999999</c:v>
                </c:pt>
                <c:pt idx="492">
                  <c:v>34.326999999999998</c:v>
                </c:pt>
                <c:pt idx="493">
                  <c:v>36.914000000000001</c:v>
                </c:pt>
                <c:pt idx="494">
                  <c:v>39.502000000000002</c:v>
                </c:pt>
                <c:pt idx="495">
                  <c:v>42.09</c:v>
                </c:pt>
                <c:pt idx="496">
                  <c:v>44.677</c:v>
                </c:pt>
                <c:pt idx="497">
                  <c:v>45.44</c:v>
                </c:pt>
                <c:pt idx="498">
                  <c:v>46.203000000000003</c:v>
                </c:pt>
                <c:pt idx="499">
                  <c:v>46.966000000000001</c:v>
                </c:pt>
                <c:pt idx="500">
                  <c:v>47.728999999999999</c:v>
                </c:pt>
                <c:pt idx="501">
                  <c:v>48.045999999999999</c:v>
                </c:pt>
                <c:pt idx="502">
                  <c:v>48.363</c:v>
                </c:pt>
                <c:pt idx="503">
                  <c:v>48.680999999999997</c:v>
                </c:pt>
                <c:pt idx="504">
                  <c:v>48.997999999999998</c:v>
                </c:pt>
                <c:pt idx="505">
                  <c:v>49.167999999999999</c:v>
                </c:pt>
                <c:pt idx="506">
                  <c:v>49.338000000000001</c:v>
                </c:pt>
                <c:pt idx="507">
                  <c:v>49.508000000000003</c:v>
                </c:pt>
                <c:pt idx="508">
                  <c:v>49.677999999999997</c:v>
                </c:pt>
                <c:pt idx="509">
                  <c:v>49.808999999999997</c:v>
                </c:pt>
                <c:pt idx="510">
                  <c:v>49.94</c:v>
                </c:pt>
                <c:pt idx="511">
                  <c:v>50.072000000000003</c:v>
                </c:pt>
                <c:pt idx="512">
                  <c:v>50.203000000000003</c:v>
                </c:pt>
                <c:pt idx="513">
                  <c:v>50.301000000000002</c:v>
                </c:pt>
                <c:pt idx="514">
                  <c:v>50.399000000000001</c:v>
                </c:pt>
                <c:pt idx="515">
                  <c:v>50.497</c:v>
                </c:pt>
                <c:pt idx="516">
                  <c:v>50.594000000000001</c:v>
                </c:pt>
                <c:pt idx="517">
                  <c:v>50.688000000000002</c:v>
                </c:pt>
                <c:pt idx="518">
                  <c:v>50.781999999999996</c:v>
                </c:pt>
                <c:pt idx="519">
                  <c:v>50.875999999999998</c:v>
                </c:pt>
                <c:pt idx="520">
                  <c:v>50.969000000000001</c:v>
                </c:pt>
                <c:pt idx="521">
                  <c:v>51.021000000000001</c:v>
                </c:pt>
                <c:pt idx="522">
                  <c:v>51.072000000000003</c:v>
                </c:pt>
                <c:pt idx="523">
                  <c:v>51.124000000000002</c:v>
                </c:pt>
                <c:pt idx="524">
                  <c:v>51.174999999999997</c:v>
                </c:pt>
                <c:pt idx="525">
                  <c:v>51.226999999999997</c:v>
                </c:pt>
                <c:pt idx="526">
                  <c:v>51.277999999999999</c:v>
                </c:pt>
                <c:pt idx="527">
                  <c:v>51.329000000000001</c:v>
                </c:pt>
                <c:pt idx="528">
                  <c:v>51.381</c:v>
                </c:pt>
                <c:pt idx="529">
                  <c:v>51.432000000000002</c:v>
                </c:pt>
                <c:pt idx="530">
                  <c:v>51.482999999999997</c:v>
                </c:pt>
                <c:pt idx="531">
                  <c:v>51.534999999999997</c:v>
                </c:pt>
                <c:pt idx="532">
                  <c:v>51.585999999999999</c:v>
                </c:pt>
                <c:pt idx="533">
                  <c:v>51.637</c:v>
                </c:pt>
                <c:pt idx="534">
                  <c:v>51.688000000000002</c:v>
                </c:pt>
                <c:pt idx="535">
                  <c:v>51.74</c:v>
                </c:pt>
                <c:pt idx="536">
                  <c:v>51.790999999999997</c:v>
                </c:pt>
                <c:pt idx="537">
                  <c:v>51.817</c:v>
                </c:pt>
                <c:pt idx="538">
                  <c:v>51.841999999999999</c:v>
                </c:pt>
                <c:pt idx="539">
                  <c:v>51.868000000000002</c:v>
                </c:pt>
                <c:pt idx="540">
                  <c:v>51.893999999999998</c:v>
                </c:pt>
                <c:pt idx="541">
                  <c:v>51.918999999999997</c:v>
                </c:pt>
                <c:pt idx="542">
                  <c:v>51.945</c:v>
                </c:pt>
                <c:pt idx="543">
                  <c:v>51.970999999999997</c:v>
                </c:pt>
                <c:pt idx="544">
                  <c:v>51.996000000000002</c:v>
                </c:pt>
                <c:pt idx="545">
                  <c:v>52.021999999999998</c:v>
                </c:pt>
                <c:pt idx="546">
                  <c:v>52.048000000000002</c:v>
                </c:pt>
                <c:pt idx="547">
                  <c:v>52.073</c:v>
                </c:pt>
                <c:pt idx="548">
                  <c:v>52.098999999999997</c:v>
                </c:pt>
                <c:pt idx="549">
                  <c:v>52.124000000000002</c:v>
                </c:pt>
                <c:pt idx="550">
                  <c:v>52.15</c:v>
                </c:pt>
                <c:pt idx="551">
                  <c:v>52.174999999999997</c:v>
                </c:pt>
                <c:pt idx="552">
                  <c:v>52.201000000000001</c:v>
                </c:pt>
                <c:pt idx="553">
                  <c:v>52.218000000000004</c:v>
                </c:pt>
                <c:pt idx="554">
                  <c:v>52.234999999999999</c:v>
                </c:pt>
                <c:pt idx="555">
                  <c:v>52.252000000000002</c:v>
                </c:pt>
                <c:pt idx="556">
                  <c:v>52.268999999999998</c:v>
                </c:pt>
                <c:pt idx="557">
                  <c:v>52.286999999999999</c:v>
                </c:pt>
                <c:pt idx="558">
                  <c:v>52.304000000000002</c:v>
                </c:pt>
                <c:pt idx="559">
                  <c:v>52.320999999999998</c:v>
                </c:pt>
                <c:pt idx="560">
                  <c:v>52.338000000000001</c:v>
                </c:pt>
                <c:pt idx="561">
                  <c:v>52.354999999999997</c:v>
                </c:pt>
                <c:pt idx="562">
                  <c:v>52.372</c:v>
                </c:pt>
                <c:pt idx="563">
                  <c:v>52.389000000000003</c:v>
                </c:pt>
                <c:pt idx="564">
                  <c:v>52.405999999999999</c:v>
                </c:pt>
                <c:pt idx="565">
                  <c:v>52.423000000000002</c:v>
                </c:pt>
                <c:pt idx="566">
                  <c:v>52.44</c:v>
                </c:pt>
                <c:pt idx="567">
                  <c:v>52.457000000000001</c:v>
                </c:pt>
                <c:pt idx="568">
                  <c:v>52.473999999999997</c:v>
                </c:pt>
                <c:pt idx="569">
                  <c:v>52.48</c:v>
                </c:pt>
                <c:pt idx="570">
                  <c:v>52.487000000000002</c:v>
                </c:pt>
                <c:pt idx="571">
                  <c:v>52.493000000000002</c:v>
                </c:pt>
                <c:pt idx="572">
                  <c:v>52.5</c:v>
                </c:pt>
                <c:pt idx="573">
                  <c:v>52.506</c:v>
                </c:pt>
                <c:pt idx="574">
                  <c:v>52.512999999999998</c:v>
                </c:pt>
                <c:pt idx="575">
                  <c:v>52.52</c:v>
                </c:pt>
                <c:pt idx="576">
                  <c:v>52.526000000000003</c:v>
                </c:pt>
                <c:pt idx="577">
                  <c:v>52.531999999999996</c:v>
                </c:pt>
                <c:pt idx="578">
                  <c:v>52.539000000000001</c:v>
                </c:pt>
                <c:pt idx="579">
                  <c:v>52.545000000000002</c:v>
                </c:pt>
                <c:pt idx="580">
                  <c:v>52.552</c:v>
                </c:pt>
                <c:pt idx="581">
                  <c:v>52.558</c:v>
                </c:pt>
                <c:pt idx="582">
                  <c:v>52.564</c:v>
                </c:pt>
                <c:pt idx="583">
                  <c:v>52.570999999999998</c:v>
                </c:pt>
                <c:pt idx="584">
                  <c:v>52.576999999999998</c:v>
                </c:pt>
                <c:pt idx="585">
                  <c:v>52.576999999999998</c:v>
                </c:pt>
                <c:pt idx="586">
                  <c:v>52.578000000000003</c:v>
                </c:pt>
                <c:pt idx="587">
                  <c:v>52.578000000000003</c:v>
                </c:pt>
                <c:pt idx="588">
                  <c:v>52.578000000000003</c:v>
                </c:pt>
                <c:pt idx="589">
                  <c:v>52.578000000000003</c:v>
                </c:pt>
                <c:pt idx="590">
                  <c:v>52.579000000000001</c:v>
                </c:pt>
                <c:pt idx="591">
                  <c:v>52.579000000000001</c:v>
                </c:pt>
                <c:pt idx="592">
                  <c:v>52.579000000000001</c:v>
                </c:pt>
                <c:pt idx="593">
                  <c:v>52.579000000000001</c:v>
                </c:pt>
                <c:pt idx="594">
                  <c:v>52.579000000000001</c:v>
                </c:pt>
                <c:pt idx="595">
                  <c:v>52.579000000000001</c:v>
                </c:pt>
                <c:pt idx="596">
                  <c:v>52.579000000000001</c:v>
                </c:pt>
                <c:pt idx="597">
                  <c:v>52.579000000000001</c:v>
                </c:pt>
                <c:pt idx="598">
                  <c:v>52.579000000000001</c:v>
                </c:pt>
                <c:pt idx="599">
                  <c:v>52.579000000000001</c:v>
                </c:pt>
                <c:pt idx="600">
                  <c:v>52.579000000000001</c:v>
                </c:pt>
                <c:pt idx="601">
                  <c:v>52.579000000000001</c:v>
                </c:pt>
                <c:pt idx="602">
                  <c:v>52.579000000000001</c:v>
                </c:pt>
                <c:pt idx="603">
                  <c:v>52.579000000000001</c:v>
                </c:pt>
                <c:pt idx="604">
                  <c:v>52.579000000000001</c:v>
                </c:pt>
                <c:pt idx="605">
                  <c:v>52.579000000000001</c:v>
                </c:pt>
                <c:pt idx="606">
                  <c:v>52.579000000000001</c:v>
                </c:pt>
                <c:pt idx="607">
                  <c:v>52.579000000000001</c:v>
                </c:pt>
                <c:pt idx="608">
                  <c:v>52.579000000000001</c:v>
                </c:pt>
                <c:pt idx="609">
                  <c:v>52.579000000000001</c:v>
                </c:pt>
                <c:pt idx="610">
                  <c:v>52.579000000000001</c:v>
                </c:pt>
                <c:pt idx="611">
                  <c:v>52.579000000000001</c:v>
                </c:pt>
                <c:pt idx="612">
                  <c:v>52.578000000000003</c:v>
                </c:pt>
                <c:pt idx="613">
                  <c:v>52.578000000000003</c:v>
                </c:pt>
                <c:pt idx="614">
                  <c:v>52.578000000000003</c:v>
                </c:pt>
                <c:pt idx="615">
                  <c:v>52.578000000000003</c:v>
                </c:pt>
                <c:pt idx="616">
                  <c:v>52.576999999999998</c:v>
                </c:pt>
                <c:pt idx="617">
                  <c:v>52.570999999999998</c:v>
                </c:pt>
                <c:pt idx="618">
                  <c:v>52.564999999999998</c:v>
                </c:pt>
                <c:pt idx="619">
                  <c:v>52.558999999999997</c:v>
                </c:pt>
                <c:pt idx="620">
                  <c:v>52.552</c:v>
                </c:pt>
                <c:pt idx="621">
                  <c:v>52.545999999999999</c:v>
                </c:pt>
                <c:pt idx="622">
                  <c:v>52.54</c:v>
                </c:pt>
                <c:pt idx="623">
                  <c:v>52.533000000000001</c:v>
                </c:pt>
                <c:pt idx="624">
                  <c:v>52.527000000000001</c:v>
                </c:pt>
                <c:pt idx="625">
                  <c:v>52.52</c:v>
                </c:pt>
                <c:pt idx="626">
                  <c:v>52.514000000000003</c:v>
                </c:pt>
                <c:pt idx="627">
                  <c:v>52.506999999999998</c:v>
                </c:pt>
                <c:pt idx="628">
                  <c:v>52.500999999999998</c:v>
                </c:pt>
                <c:pt idx="629">
                  <c:v>52.494</c:v>
                </c:pt>
                <c:pt idx="630">
                  <c:v>52.488</c:v>
                </c:pt>
                <c:pt idx="631">
                  <c:v>52.481000000000002</c:v>
                </c:pt>
                <c:pt idx="632">
                  <c:v>52.475000000000001</c:v>
                </c:pt>
                <c:pt idx="633">
                  <c:v>52.457999999999998</c:v>
                </c:pt>
                <c:pt idx="634">
                  <c:v>52.441000000000003</c:v>
                </c:pt>
                <c:pt idx="635">
                  <c:v>52.423999999999999</c:v>
                </c:pt>
                <c:pt idx="636">
                  <c:v>52.406999999999996</c:v>
                </c:pt>
                <c:pt idx="637">
                  <c:v>52.39</c:v>
                </c:pt>
                <c:pt idx="638">
                  <c:v>52.372</c:v>
                </c:pt>
                <c:pt idx="639">
                  <c:v>52.354999999999997</c:v>
                </c:pt>
                <c:pt idx="640">
                  <c:v>52.338000000000001</c:v>
                </c:pt>
                <c:pt idx="641">
                  <c:v>52.320999999999998</c:v>
                </c:pt>
                <c:pt idx="642">
                  <c:v>52.304000000000002</c:v>
                </c:pt>
                <c:pt idx="643">
                  <c:v>52.286999999999999</c:v>
                </c:pt>
                <c:pt idx="644">
                  <c:v>52.268999999999998</c:v>
                </c:pt>
                <c:pt idx="645">
                  <c:v>52.252000000000002</c:v>
                </c:pt>
                <c:pt idx="646">
                  <c:v>52.234999999999999</c:v>
                </c:pt>
                <c:pt idx="647">
                  <c:v>52.218000000000004</c:v>
                </c:pt>
                <c:pt idx="648">
                  <c:v>52.2</c:v>
                </c:pt>
                <c:pt idx="649">
                  <c:v>52.174999999999997</c:v>
                </c:pt>
                <c:pt idx="650">
                  <c:v>52.15</c:v>
                </c:pt>
                <c:pt idx="651">
                  <c:v>52.125</c:v>
                </c:pt>
                <c:pt idx="652">
                  <c:v>52.1</c:v>
                </c:pt>
                <c:pt idx="653">
                  <c:v>52.073999999999998</c:v>
                </c:pt>
                <c:pt idx="654">
                  <c:v>52.048999999999999</c:v>
                </c:pt>
                <c:pt idx="655">
                  <c:v>52.024000000000001</c:v>
                </c:pt>
                <c:pt idx="656">
                  <c:v>51.997999999999998</c:v>
                </c:pt>
                <c:pt idx="657">
                  <c:v>51.972999999999999</c:v>
                </c:pt>
                <c:pt idx="658">
                  <c:v>51.948</c:v>
                </c:pt>
                <c:pt idx="659">
                  <c:v>51.921999999999997</c:v>
                </c:pt>
                <c:pt idx="660">
                  <c:v>51.896999999999998</c:v>
                </c:pt>
                <c:pt idx="661">
                  <c:v>51.871000000000002</c:v>
                </c:pt>
                <c:pt idx="662">
                  <c:v>51.845999999999997</c:v>
                </c:pt>
                <c:pt idx="663">
                  <c:v>51.820999999999998</c:v>
                </c:pt>
                <c:pt idx="664">
                  <c:v>51.795000000000002</c:v>
                </c:pt>
                <c:pt idx="665">
                  <c:v>51.744</c:v>
                </c:pt>
                <c:pt idx="666">
                  <c:v>51.692</c:v>
                </c:pt>
                <c:pt idx="667">
                  <c:v>51.640999999999998</c:v>
                </c:pt>
                <c:pt idx="668">
                  <c:v>51.588999999999999</c:v>
                </c:pt>
                <c:pt idx="669">
                  <c:v>51.537999999999997</c:v>
                </c:pt>
                <c:pt idx="670">
                  <c:v>51.485999999999997</c:v>
                </c:pt>
                <c:pt idx="671">
                  <c:v>51.433999999999997</c:v>
                </c:pt>
                <c:pt idx="672">
                  <c:v>51.383000000000003</c:v>
                </c:pt>
                <c:pt idx="673">
                  <c:v>51.328000000000003</c:v>
                </c:pt>
                <c:pt idx="674">
                  <c:v>51.273000000000003</c:v>
                </c:pt>
                <c:pt idx="675">
                  <c:v>51.218000000000004</c:v>
                </c:pt>
                <c:pt idx="676">
                  <c:v>51.161999999999999</c:v>
                </c:pt>
                <c:pt idx="677">
                  <c:v>51.106999999999999</c:v>
                </c:pt>
                <c:pt idx="678">
                  <c:v>51.052</c:v>
                </c:pt>
                <c:pt idx="679">
                  <c:v>50.997</c:v>
                </c:pt>
                <c:pt idx="680">
                  <c:v>50.942</c:v>
                </c:pt>
                <c:pt idx="681">
                  <c:v>50.850999999999999</c:v>
                </c:pt>
                <c:pt idx="682">
                  <c:v>50.761000000000003</c:v>
                </c:pt>
                <c:pt idx="683">
                  <c:v>50.67</c:v>
                </c:pt>
                <c:pt idx="684">
                  <c:v>50.579000000000001</c:v>
                </c:pt>
                <c:pt idx="685">
                  <c:v>50.484999999999999</c:v>
                </c:pt>
                <c:pt idx="686">
                  <c:v>50.390999999999998</c:v>
                </c:pt>
                <c:pt idx="687">
                  <c:v>50.296999999999997</c:v>
                </c:pt>
                <c:pt idx="688">
                  <c:v>50.203000000000003</c:v>
                </c:pt>
                <c:pt idx="689">
                  <c:v>50.072000000000003</c:v>
                </c:pt>
                <c:pt idx="690">
                  <c:v>49.941000000000003</c:v>
                </c:pt>
                <c:pt idx="691">
                  <c:v>49.808999999999997</c:v>
                </c:pt>
                <c:pt idx="692">
                  <c:v>49.677999999999997</c:v>
                </c:pt>
                <c:pt idx="693">
                  <c:v>49.508000000000003</c:v>
                </c:pt>
                <c:pt idx="694">
                  <c:v>49.338000000000001</c:v>
                </c:pt>
                <c:pt idx="695">
                  <c:v>49.167000000000002</c:v>
                </c:pt>
                <c:pt idx="696">
                  <c:v>48.997</c:v>
                </c:pt>
                <c:pt idx="697">
                  <c:v>48.68</c:v>
                </c:pt>
                <c:pt idx="698">
                  <c:v>48.362000000000002</c:v>
                </c:pt>
                <c:pt idx="699">
                  <c:v>48.045000000000002</c:v>
                </c:pt>
                <c:pt idx="700">
                  <c:v>47.728000000000002</c:v>
                </c:pt>
                <c:pt idx="701">
                  <c:v>46.965000000000003</c:v>
                </c:pt>
                <c:pt idx="702">
                  <c:v>46.201999999999998</c:v>
                </c:pt>
                <c:pt idx="703">
                  <c:v>45.44</c:v>
                </c:pt>
                <c:pt idx="704">
                  <c:v>44.677</c:v>
                </c:pt>
                <c:pt idx="705">
                  <c:v>42.088999999999999</c:v>
                </c:pt>
                <c:pt idx="706">
                  <c:v>39.502000000000002</c:v>
                </c:pt>
                <c:pt idx="707">
                  <c:v>36.914000000000001</c:v>
                </c:pt>
                <c:pt idx="708">
                  <c:v>34.326000000000001</c:v>
                </c:pt>
                <c:pt idx="709">
                  <c:v>29.59</c:v>
                </c:pt>
                <c:pt idx="710">
                  <c:v>24.855</c:v>
                </c:pt>
                <c:pt idx="711">
                  <c:v>20.119</c:v>
                </c:pt>
                <c:pt idx="712">
                  <c:v>15.382999999999999</c:v>
                </c:pt>
                <c:pt idx="713">
                  <c:v>13.89</c:v>
                </c:pt>
                <c:pt idx="714">
                  <c:v>12.397</c:v>
                </c:pt>
                <c:pt idx="715">
                  <c:v>10.904</c:v>
                </c:pt>
                <c:pt idx="716">
                  <c:v>9.4105000000000008</c:v>
                </c:pt>
                <c:pt idx="717">
                  <c:v>8.9603000000000002</c:v>
                </c:pt>
                <c:pt idx="718">
                  <c:v>8.5100999999999996</c:v>
                </c:pt>
                <c:pt idx="719">
                  <c:v>8.0597999999999992</c:v>
                </c:pt>
                <c:pt idx="720">
                  <c:v>7.6096000000000004</c:v>
                </c:pt>
                <c:pt idx="721">
                  <c:v>7.4181999999999997</c:v>
                </c:pt>
                <c:pt idx="722">
                  <c:v>7.2267999999999999</c:v>
                </c:pt>
                <c:pt idx="723">
                  <c:v>7.0354999999999999</c:v>
                </c:pt>
                <c:pt idx="724">
                  <c:v>6.8441000000000001</c:v>
                </c:pt>
                <c:pt idx="725">
                  <c:v>6.6528</c:v>
                </c:pt>
                <c:pt idx="726">
                  <c:v>6.4614000000000003</c:v>
                </c:pt>
                <c:pt idx="727">
                  <c:v>6.2701000000000002</c:v>
                </c:pt>
                <c:pt idx="728">
                  <c:v>6.0788000000000002</c:v>
                </c:pt>
                <c:pt idx="729">
                  <c:v>5.9927999999999999</c:v>
                </c:pt>
                <c:pt idx="730">
                  <c:v>5.9067999999999996</c:v>
                </c:pt>
                <c:pt idx="731">
                  <c:v>5.8209</c:v>
                </c:pt>
                <c:pt idx="732">
                  <c:v>5.7348999999999997</c:v>
                </c:pt>
                <c:pt idx="733">
                  <c:v>5.6489000000000003</c:v>
                </c:pt>
                <c:pt idx="734">
                  <c:v>5.5629999999999997</c:v>
                </c:pt>
                <c:pt idx="735">
                  <c:v>5.4770000000000003</c:v>
                </c:pt>
                <c:pt idx="736">
                  <c:v>5.391</c:v>
                </c:pt>
                <c:pt idx="737">
                  <c:v>5.3051000000000004</c:v>
                </c:pt>
                <c:pt idx="738">
                  <c:v>5.2191999999999998</c:v>
                </c:pt>
                <c:pt idx="739">
                  <c:v>5.1332000000000004</c:v>
                </c:pt>
                <c:pt idx="740">
                  <c:v>5.0472999999999999</c:v>
                </c:pt>
                <c:pt idx="741">
                  <c:v>4.9614000000000003</c:v>
                </c:pt>
                <c:pt idx="742">
                  <c:v>4.8754999999999997</c:v>
                </c:pt>
                <c:pt idx="743">
                  <c:v>4.7896000000000001</c:v>
                </c:pt>
                <c:pt idx="744">
                  <c:v>4.7037000000000004</c:v>
                </c:pt>
                <c:pt idx="745">
                  <c:v>4.6451000000000002</c:v>
                </c:pt>
                <c:pt idx="746">
                  <c:v>4.5865999999999998</c:v>
                </c:pt>
                <c:pt idx="747">
                  <c:v>4.5279999999999996</c:v>
                </c:pt>
                <c:pt idx="748">
                  <c:v>4.4694000000000003</c:v>
                </c:pt>
                <c:pt idx="749">
                  <c:v>4.4108000000000001</c:v>
                </c:pt>
                <c:pt idx="750">
                  <c:v>4.3521999999999998</c:v>
                </c:pt>
                <c:pt idx="751">
                  <c:v>4.2937000000000003</c:v>
                </c:pt>
                <c:pt idx="752">
                  <c:v>4.2351000000000001</c:v>
                </c:pt>
                <c:pt idx="753">
                  <c:v>4.1764999999999999</c:v>
                </c:pt>
                <c:pt idx="754">
                  <c:v>4.1180000000000003</c:v>
                </c:pt>
                <c:pt idx="755">
                  <c:v>4.0594000000000001</c:v>
                </c:pt>
                <c:pt idx="756">
                  <c:v>4.0008999999999997</c:v>
                </c:pt>
                <c:pt idx="757">
                  <c:v>3.9424000000000001</c:v>
                </c:pt>
                <c:pt idx="758">
                  <c:v>3.8839000000000001</c:v>
                </c:pt>
                <c:pt idx="759">
                  <c:v>3.8252999999999999</c:v>
                </c:pt>
                <c:pt idx="760">
                  <c:v>3.7667999999999999</c:v>
                </c:pt>
                <c:pt idx="761">
                  <c:v>3.7172999999999998</c:v>
                </c:pt>
                <c:pt idx="762">
                  <c:v>3.6678000000000002</c:v>
                </c:pt>
                <c:pt idx="763">
                  <c:v>3.6183000000000001</c:v>
                </c:pt>
                <c:pt idx="764">
                  <c:v>3.5688</c:v>
                </c:pt>
                <c:pt idx="765">
                  <c:v>3.5194000000000001</c:v>
                </c:pt>
                <c:pt idx="766">
                  <c:v>3.4699</c:v>
                </c:pt>
                <c:pt idx="767">
                  <c:v>3.4203999999999999</c:v>
                </c:pt>
                <c:pt idx="768">
                  <c:v>3.3708999999999998</c:v>
                </c:pt>
                <c:pt idx="769">
                  <c:v>3.3214999999999999</c:v>
                </c:pt>
                <c:pt idx="770">
                  <c:v>3.2719999999999998</c:v>
                </c:pt>
                <c:pt idx="771">
                  <c:v>3.2225999999999999</c:v>
                </c:pt>
                <c:pt idx="772">
                  <c:v>3.1730999999999998</c:v>
                </c:pt>
                <c:pt idx="773">
                  <c:v>3.1236999999999999</c:v>
                </c:pt>
                <c:pt idx="774">
                  <c:v>3.0743</c:v>
                </c:pt>
                <c:pt idx="775">
                  <c:v>3.0247999999999999</c:v>
                </c:pt>
                <c:pt idx="776">
                  <c:v>2.9754</c:v>
                </c:pt>
                <c:pt idx="777">
                  <c:v>2.9377</c:v>
                </c:pt>
                <c:pt idx="778">
                  <c:v>2.8999000000000001</c:v>
                </c:pt>
                <c:pt idx="779">
                  <c:v>2.8622000000000001</c:v>
                </c:pt>
                <c:pt idx="780">
                  <c:v>2.8243999999999998</c:v>
                </c:pt>
                <c:pt idx="781">
                  <c:v>2.7867000000000002</c:v>
                </c:pt>
                <c:pt idx="782">
                  <c:v>2.7490000000000001</c:v>
                </c:pt>
                <c:pt idx="783">
                  <c:v>2.7113</c:v>
                </c:pt>
                <c:pt idx="784">
                  <c:v>2.6736</c:v>
                </c:pt>
                <c:pt idx="785">
                  <c:v>2.6358999999999999</c:v>
                </c:pt>
                <c:pt idx="786">
                  <c:v>2.5981999999999998</c:v>
                </c:pt>
                <c:pt idx="787">
                  <c:v>2.5605000000000002</c:v>
                </c:pt>
                <c:pt idx="788">
                  <c:v>2.5228000000000002</c:v>
                </c:pt>
                <c:pt idx="789">
                  <c:v>2.4851000000000001</c:v>
                </c:pt>
                <c:pt idx="790">
                  <c:v>2.4474</c:v>
                </c:pt>
                <c:pt idx="791">
                  <c:v>2.4097</c:v>
                </c:pt>
                <c:pt idx="792">
                  <c:v>2.3721000000000001</c:v>
                </c:pt>
                <c:pt idx="793">
                  <c:v>2.3386</c:v>
                </c:pt>
                <c:pt idx="794">
                  <c:v>2.3050999999999999</c:v>
                </c:pt>
                <c:pt idx="795">
                  <c:v>2.2715999999999998</c:v>
                </c:pt>
                <c:pt idx="796">
                  <c:v>2.2381000000000002</c:v>
                </c:pt>
                <c:pt idx="797">
                  <c:v>2.2046000000000001</c:v>
                </c:pt>
                <c:pt idx="798">
                  <c:v>2.1711</c:v>
                </c:pt>
                <c:pt idx="799">
                  <c:v>2.1375999999999999</c:v>
                </c:pt>
                <c:pt idx="800">
                  <c:v>2.1040999999999999</c:v>
                </c:pt>
                <c:pt idx="801">
                  <c:v>2.0706000000000002</c:v>
                </c:pt>
                <c:pt idx="802">
                  <c:v>2.0371999999999999</c:v>
                </c:pt>
                <c:pt idx="803">
                  <c:v>2.0036999999999998</c:v>
                </c:pt>
                <c:pt idx="804">
                  <c:v>1.9702</c:v>
                </c:pt>
                <c:pt idx="805">
                  <c:v>1.9368000000000001</c:v>
                </c:pt>
                <c:pt idx="806">
                  <c:v>1.9033</c:v>
                </c:pt>
                <c:pt idx="807">
                  <c:v>1.8698999999999999</c:v>
                </c:pt>
                <c:pt idx="808">
                  <c:v>1.8364</c:v>
                </c:pt>
                <c:pt idx="809">
                  <c:v>1.8055000000000001</c:v>
                </c:pt>
                <c:pt idx="810">
                  <c:v>1.7746</c:v>
                </c:pt>
                <c:pt idx="811">
                  <c:v>1.7437</c:v>
                </c:pt>
                <c:pt idx="812">
                  <c:v>1.7128000000000001</c:v>
                </c:pt>
                <c:pt idx="813">
                  <c:v>1.6819999999999999</c:v>
                </c:pt>
                <c:pt idx="814">
                  <c:v>1.6511</c:v>
                </c:pt>
                <c:pt idx="815">
                  <c:v>1.6202000000000001</c:v>
                </c:pt>
                <c:pt idx="816">
                  <c:v>1.5892999999999999</c:v>
                </c:pt>
                <c:pt idx="817">
                  <c:v>1.5585</c:v>
                </c:pt>
                <c:pt idx="818">
                  <c:v>1.5276000000000001</c:v>
                </c:pt>
                <c:pt idx="819">
                  <c:v>1.4966999999999999</c:v>
                </c:pt>
                <c:pt idx="820">
                  <c:v>1.4659</c:v>
                </c:pt>
                <c:pt idx="821">
                  <c:v>1.4350000000000001</c:v>
                </c:pt>
                <c:pt idx="822">
                  <c:v>1.4041999999999999</c:v>
                </c:pt>
                <c:pt idx="823">
                  <c:v>1.3734</c:v>
                </c:pt>
                <c:pt idx="824">
                  <c:v>1.3425</c:v>
                </c:pt>
                <c:pt idx="825">
                  <c:v>1.3292999999999999</c:v>
                </c:pt>
                <c:pt idx="826">
                  <c:v>1.3160000000000001</c:v>
                </c:pt>
                <c:pt idx="827">
                  <c:v>1.3027</c:v>
                </c:pt>
                <c:pt idx="828">
                  <c:v>1.2895000000000001</c:v>
                </c:pt>
                <c:pt idx="829">
                  <c:v>1.2762</c:v>
                </c:pt>
                <c:pt idx="830">
                  <c:v>1.2629999999999999</c:v>
                </c:pt>
                <c:pt idx="831">
                  <c:v>1.2497</c:v>
                </c:pt>
                <c:pt idx="832">
                  <c:v>1.2363999999999999</c:v>
                </c:pt>
                <c:pt idx="833">
                  <c:v>1.2232000000000001</c:v>
                </c:pt>
                <c:pt idx="834">
                  <c:v>1.2099</c:v>
                </c:pt>
                <c:pt idx="835">
                  <c:v>1.1967000000000001</c:v>
                </c:pt>
                <c:pt idx="836">
                  <c:v>1.1835</c:v>
                </c:pt>
                <c:pt idx="837">
                  <c:v>1.1701999999999999</c:v>
                </c:pt>
                <c:pt idx="838">
                  <c:v>1.157</c:v>
                </c:pt>
                <c:pt idx="839">
                  <c:v>1.1436999999999999</c:v>
                </c:pt>
                <c:pt idx="840">
                  <c:v>1.1305000000000001</c:v>
                </c:pt>
                <c:pt idx="841">
                  <c:v>1.1203000000000001</c:v>
                </c:pt>
                <c:pt idx="842">
                  <c:v>1.1100000000000001</c:v>
                </c:pt>
                <c:pt idx="843">
                  <c:v>1.0998000000000001</c:v>
                </c:pt>
                <c:pt idx="844">
                  <c:v>1.0894999999999999</c:v>
                </c:pt>
                <c:pt idx="845">
                  <c:v>1.0792999999999999</c:v>
                </c:pt>
                <c:pt idx="846">
                  <c:v>1.0690999999999999</c:v>
                </c:pt>
                <c:pt idx="847">
                  <c:v>1.0589</c:v>
                </c:pt>
                <c:pt idx="848">
                  <c:v>1.0486</c:v>
                </c:pt>
                <c:pt idx="849">
                  <c:v>1.0384</c:v>
                </c:pt>
                <c:pt idx="850">
                  <c:v>1.0282</c:v>
                </c:pt>
                <c:pt idx="851">
                  <c:v>1.018</c:v>
                </c:pt>
                <c:pt idx="852">
                  <c:v>1.0077</c:v>
                </c:pt>
                <c:pt idx="853">
                  <c:v>0.99753000000000003</c:v>
                </c:pt>
                <c:pt idx="854">
                  <c:v>0.98731999999999998</c:v>
                </c:pt>
                <c:pt idx="855">
                  <c:v>0.97709999999999997</c:v>
                </c:pt>
                <c:pt idx="856">
                  <c:v>0.96689000000000003</c:v>
                </c:pt>
                <c:pt idx="857">
                  <c:v>0.95755000000000001</c:v>
                </c:pt>
                <c:pt idx="858">
                  <c:v>0.94821999999999995</c:v>
                </c:pt>
                <c:pt idx="859">
                  <c:v>0.93889</c:v>
                </c:pt>
                <c:pt idx="860">
                  <c:v>0.92954999999999999</c:v>
                </c:pt>
                <c:pt idx="861">
                  <c:v>0.92022999999999999</c:v>
                </c:pt>
                <c:pt idx="862">
                  <c:v>0.91090000000000004</c:v>
                </c:pt>
                <c:pt idx="863">
                  <c:v>0.90156999999999998</c:v>
                </c:pt>
                <c:pt idx="864">
                  <c:v>0.89224999999999999</c:v>
                </c:pt>
                <c:pt idx="865">
                  <c:v>0.88292999999999999</c:v>
                </c:pt>
                <c:pt idx="866">
                  <c:v>0.87361</c:v>
                </c:pt>
                <c:pt idx="867">
                  <c:v>0.86429</c:v>
                </c:pt>
                <c:pt idx="868">
                  <c:v>0.85497000000000001</c:v>
                </c:pt>
                <c:pt idx="869">
                  <c:v>0.84565000000000001</c:v>
                </c:pt>
                <c:pt idx="870">
                  <c:v>0.83633999999999997</c:v>
                </c:pt>
                <c:pt idx="871">
                  <c:v>0.82701999999999998</c:v>
                </c:pt>
                <c:pt idx="872">
                  <c:v>0.81771000000000005</c:v>
                </c:pt>
                <c:pt idx="873">
                  <c:v>0.80979999999999996</c:v>
                </c:pt>
                <c:pt idx="874">
                  <c:v>0.80188000000000004</c:v>
                </c:pt>
                <c:pt idx="875">
                  <c:v>0.79396999999999995</c:v>
                </c:pt>
                <c:pt idx="876">
                  <c:v>0.78605999999999998</c:v>
                </c:pt>
                <c:pt idx="877">
                  <c:v>0.77815000000000001</c:v>
                </c:pt>
                <c:pt idx="878">
                  <c:v>0.77024999999999999</c:v>
                </c:pt>
                <c:pt idx="879">
                  <c:v>0.76234000000000002</c:v>
                </c:pt>
                <c:pt idx="880">
                  <c:v>0.75443000000000005</c:v>
                </c:pt>
                <c:pt idx="881">
                  <c:v>0.74653000000000003</c:v>
                </c:pt>
                <c:pt idx="882">
                  <c:v>0.73863000000000001</c:v>
                </c:pt>
                <c:pt idx="883">
                  <c:v>0.73072999999999999</c:v>
                </c:pt>
                <c:pt idx="884">
                  <c:v>0.72282999999999997</c:v>
                </c:pt>
                <c:pt idx="885">
                  <c:v>0.71492999999999995</c:v>
                </c:pt>
                <c:pt idx="886">
                  <c:v>0.70704</c:v>
                </c:pt>
                <c:pt idx="887">
                  <c:v>0.69913999999999998</c:v>
                </c:pt>
                <c:pt idx="888">
                  <c:v>0.69125000000000003</c:v>
                </c:pt>
                <c:pt idx="889">
                  <c:v>0.68501000000000001</c:v>
                </c:pt>
                <c:pt idx="890">
                  <c:v>0.67878000000000005</c:v>
                </c:pt>
                <c:pt idx="891">
                  <c:v>0.67254999999999998</c:v>
                </c:pt>
                <c:pt idx="892">
                  <c:v>0.66630999999999996</c:v>
                </c:pt>
                <c:pt idx="893">
                  <c:v>0.66008</c:v>
                </c:pt>
                <c:pt idx="894">
                  <c:v>0.65386</c:v>
                </c:pt>
                <c:pt idx="895">
                  <c:v>0.64763000000000004</c:v>
                </c:pt>
                <c:pt idx="896">
                  <c:v>0.64139999999999997</c:v>
                </c:pt>
                <c:pt idx="897">
                  <c:v>0.63517999999999997</c:v>
                </c:pt>
                <c:pt idx="898">
                  <c:v>0.62895000000000001</c:v>
                </c:pt>
                <c:pt idx="899">
                  <c:v>0.62273000000000001</c:v>
                </c:pt>
                <c:pt idx="900">
                  <c:v>0.61650000000000005</c:v>
                </c:pt>
                <c:pt idx="901">
                  <c:v>0.61028000000000004</c:v>
                </c:pt>
                <c:pt idx="902">
                  <c:v>0.60407</c:v>
                </c:pt>
                <c:pt idx="903">
                  <c:v>0.59784999999999999</c:v>
                </c:pt>
                <c:pt idx="904">
                  <c:v>0.59162999999999999</c:v>
                </c:pt>
                <c:pt idx="905">
                  <c:v>0.55659999999999998</c:v>
                </c:pt>
                <c:pt idx="906">
                  <c:v>0.52158000000000004</c:v>
                </c:pt>
                <c:pt idx="907">
                  <c:v>0.48655999999999999</c:v>
                </c:pt>
                <c:pt idx="908">
                  <c:v>0.45152999999999999</c:v>
                </c:pt>
                <c:pt idx="909">
                  <c:v>0.41654000000000002</c:v>
                </c:pt>
                <c:pt idx="910">
                  <c:v>0.38155</c:v>
                </c:pt>
                <c:pt idx="911">
                  <c:v>0.34655999999999998</c:v>
                </c:pt>
                <c:pt idx="912">
                  <c:v>0.31157000000000001</c:v>
                </c:pt>
                <c:pt idx="913">
                  <c:v>0.24202000000000001</c:v>
                </c:pt>
                <c:pt idx="914">
                  <c:v>0.17246</c:v>
                </c:pt>
                <c:pt idx="915">
                  <c:v>0.10291</c:v>
                </c:pt>
                <c:pt idx="916">
                  <c:v>3.3352E-2</c:v>
                </c:pt>
                <c:pt idx="917">
                  <c:v>3.3056000000000002E-2</c:v>
                </c:pt>
                <c:pt idx="918">
                  <c:v>3.2760999999999998E-2</c:v>
                </c:pt>
                <c:pt idx="919">
                  <c:v>3.2465000000000001E-2</c:v>
                </c:pt>
                <c:pt idx="920">
                  <c:v>3.2169000000000003E-2</c:v>
                </c:pt>
                <c:pt idx="921">
                  <c:v>3.1902E-2</c:v>
                </c:pt>
                <c:pt idx="922">
                  <c:v>3.1635999999999997E-2</c:v>
                </c:pt>
                <c:pt idx="923">
                  <c:v>3.1369000000000001E-2</c:v>
                </c:pt>
                <c:pt idx="924">
                  <c:v>3.1102000000000001E-2</c:v>
                </c:pt>
                <c:pt idx="925">
                  <c:v>3.0945E-2</c:v>
                </c:pt>
                <c:pt idx="926">
                  <c:v>3.0787999999999999E-2</c:v>
                </c:pt>
                <c:pt idx="927">
                  <c:v>3.0632E-2</c:v>
                </c:pt>
                <c:pt idx="928">
                  <c:v>3.0474999999999999E-2</c:v>
                </c:pt>
                <c:pt idx="929">
                  <c:v>3.0113000000000001E-2</c:v>
                </c:pt>
                <c:pt idx="930">
                  <c:v>2.9751E-2</c:v>
                </c:pt>
                <c:pt idx="931">
                  <c:v>2.9388999999999998E-2</c:v>
                </c:pt>
                <c:pt idx="932">
                  <c:v>2.9027000000000001E-2</c:v>
                </c:pt>
                <c:pt idx="933">
                  <c:v>2.8878999999999998E-2</c:v>
                </c:pt>
                <c:pt idx="934">
                  <c:v>2.8729999999999999E-2</c:v>
                </c:pt>
                <c:pt idx="935">
                  <c:v>2.8582E-2</c:v>
                </c:pt>
                <c:pt idx="936">
                  <c:v>2.8433E-2</c:v>
                </c:pt>
                <c:pt idx="937">
                  <c:v>2.818E-2</c:v>
                </c:pt>
                <c:pt idx="938">
                  <c:v>2.7927E-2</c:v>
                </c:pt>
                <c:pt idx="939">
                  <c:v>2.7673E-2</c:v>
                </c:pt>
                <c:pt idx="940">
                  <c:v>2.742E-2</c:v>
                </c:pt>
                <c:pt idx="941">
                  <c:v>2.7161000000000001E-2</c:v>
                </c:pt>
                <c:pt idx="942">
                  <c:v>2.6901000000000001E-2</c:v>
                </c:pt>
                <c:pt idx="943">
                  <c:v>2.6641999999999999E-2</c:v>
                </c:pt>
                <c:pt idx="944">
                  <c:v>2.6381999999999999E-2</c:v>
                </c:pt>
                <c:pt idx="945">
                  <c:v>2.6245000000000001E-2</c:v>
                </c:pt>
                <c:pt idx="946">
                  <c:v>2.6107000000000002E-2</c:v>
                </c:pt>
                <c:pt idx="947">
                  <c:v>2.597E-2</c:v>
                </c:pt>
                <c:pt idx="948">
                  <c:v>2.5832000000000001E-2</c:v>
                </c:pt>
                <c:pt idx="949">
                  <c:v>2.5510000000000001E-2</c:v>
                </c:pt>
                <c:pt idx="950">
                  <c:v>2.5187000000000001E-2</c:v>
                </c:pt>
                <c:pt idx="951">
                  <c:v>2.4865000000000002E-2</c:v>
                </c:pt>
                <c:pt idx="952">
                  <c:v>2.4542000000000001E-2</c:v>
                </c:pt>
                <c:pt idx="953">
                  <c:v>2.4396999999999999E-2</c:v>
                </c:pt>
                <c:pt idx="954">
                  <c:v>2.4251000000000002E-2</c:v>
                </c:pt>
                <c:pt idx="955">
                  <c:v>2.4105999999999999E-2</c:v>
                </c:pt>
                <c:pt idx="956">
                  <c:v>2.3959999999999999E-2</c:v>
                </c:pt>
                <c:pt idx="957">
                  <c:v>2.3751999999999999E-2</c:v>
                </c:pt>
                <c:pt idx="958">
                  <c:v>2.3543999999999999E-2</c:v>
                </c:pt>
                <c:pt idx="959">
                  <c:v>2.3335999999999999E-2</c:v>
                </c:pt>
                <c:pt idx="960">
                  <c:v>2.3127000000000002E-2</c:v>
                </c:pt>
                <c:pt idx="961">
                  <c:v>2.2877999999999999E-2</c:v>
                </c:pt>
                <c:pt idx="962">
                  <c:v>2.2627999999999999E-2</c:v>
                </c:pt>
                <c:pt idx="963">
                  <c:v>2.2377999999999999E-2</c:v>
                </c:pt>
                <c:pt idx="964">
                  <c:v>2.2127999999999998E-2</c:v>
                </c:pt>
                <c:pt idx="965">
                  <c:v>2.2010999999999999E-2</c:v>
                </c:pt>
                <c:pt idx="966">
                  <c:v>2.1892999999999999E-2</c:v>
                </c:pt>
                <c:pt idx="967">
                  <c:v>2.1776E-2</c:v>
                </c:pt>
                <c:pt idx="968">
                  <c:v>2.1658E-2</c:v>
                </c:pt>
                <c:pt idx="969">
                  <c:v>2.1378999999999999E-2</c:v>
                </c:pt>
                <c:pt idx="970">
                  <c:v>2.1100000000000001E-2</c:v>
                </c:pt>
                <c:pt idx="971">
                  <c:v>2.0820999999999999E-2</c:v>
                </c:pt>
                <c:pt idx="972">
                  <c:v>2.0542000000000001E-2</c:v>
                </c:pt>
                <c:pt idx="973">
                  <c:v>2.0400999999999999E-2</c:v>
                </c:pt>
                <c:pt idx="974">
                  <c:v>2.0261000000000001E-2</c:v>
                </c:pt>
                <c:pt idx="975">
                  <c:v>2.0121E-2</c:v>
                </c:pt>
                <c:pt idx="976">
                  <c:v>1.9980999999999999E-2</c:v>
                </c:pt>
                <c:pt idx="977">
                  <c:v>1.9813000000000001E-2</c:v>
                </c:pt>
                <c:pt idx="978">
                  <c:v>1.9643999999999998E-2</c:v>
                </c:pt>
                <c:pt idx="979">
                  <c:v>1.9476E-2</c:v>
                </c:pt>
                <c:pt idx="980">
                  <c:v>1.9307999999999999E-2</c:v>
                </c:pt>
                <c:pt idx="981">
                  <c:v>1.9075000000000002E-2</c:v>
                </c:pt>
                <c:pt idx="982">
                  <c:v>1.8842000000000001E-2</c:v>
                </c:pt>
                <c:pt idx="983">
                  <c:v>1.8608E-2</c:v>
                </c:pt>
                <c:pt idx="984">
                  <c:v>1.8374999999999999E-2</c:v>
                </c:pt>
                <c:pt idx="985">
                  <c:v>1.8270999999999999E-2</c:v>
                </c:pt>
                <c:pt idx="986">
                  <c:v>1.8168E-2</c:v>
                </c:pt>
                <c:pt idx="987">
                  <c:v>1.8064E-2</c:v>
                </c:pt>
                <c:pt idx="988">
                  <c:v>1.796E-2</c:v>
                </c:pt>
                <c:pt idx="989">
                  <c:v>1.7724E-2</c:v>
                </c:pt>
                <c:pt idx="990">
                  <c:v>1.7488E-2</c:v>
                </c:pt>
                <c:pt idx="991">
                  <c:v>1.7252E-2</c:v>
                </c:pt>
                <c:pt idx="992">
                  <c:v>1.7017000000000001E-2</c:v>
                </c:pt>
                <c:pt idx="993">
                  <c:v>1.6882999999999999E-2</c:v>
                </c:pt>
                <c:pt idx="994">
                  <c:v>1.6750000000000001E-2</c:v>
                </c:pt>
                <c:pt idx="995">
                  <c:v>1.6615999999999999E-2</c:v>
                </c:pt>
                <c:pt idx="996">
                  <c:v>1.6482E-2</c:v>
                </c:pt>
                <c:pt idx="997">
                  <c:v>1.6348000000000001E-2</c:v>
                </c:pt>
                <c:pt idx="998">
                  <c:v>1.6215E-2</c:v>
                </c:pt>
                <c:pt idx="999">
                  <c:v>1.6081000000000002E-2</c:v>
                </c:pt>
                <c:pt idx="1000">
                  <c:v>1.5946999999999999E-2</c:v>
                </c:pt>
                <c:pt idx="1001">
                  <c:v>1.5733E-2</c:v>
                </c:pt>
                <c:pt idx="1002">
                  <c:v>1.5519E-2</c:v>
                </c:pt>
                <c:pt idx="1003">
                  <c:v>1.5304999999999999E-2</c:v>
                </c:pt>
                <c:pt idx="1004">
                  <c:v>1.5091E-2</c:v>
                </c:pt>
                <c:pt idx="1005">
                  <c:v>1.5002E-2</c:v>
                </c:pt>
                <c:pt idx="1006">
                  <c:v>1.4912999999999999E-2</c:v>
                </c:pt>
                <c:pt idx="1007">
                  <c:v>1.4825E-2</c:v>
                </c:pt>
                <c:pt idx="1008">
                  <c:v>1.4736000000000001E-2</c:v>
                </c:pt>
                <c:pt idx="1009">
                  <c:v>1.4544E-2</c:v>
                </c:pt>
                <c:pt idx="1010">
                  <c:v>1.4352E-2</c:v>
                </c:pt>
                <c:pt idx="1011">
                  <c:v>1.4160000000000001E-2</c:v>
                </c:pt>
                <c:pt idx="1012">
                  <c:v>1.3968E-2</c:v>
                </c:pt>
                <c:pt idx="1013">
                  <c:v>1.384E-2</c:v>
                </c:pt>
                <c:pt idx="1014">
                  <c:v>1.3712999999999999E-2</c:v>
                </c:pt>
                <c:pt idx="1015">
                  <c:v>1.3586000000000001E-2</c:v>
                </c:pt>
                <c:pt idx="1016">
                  <c:v>1.3459E-2</c:v>
                </c:pt>
                <c:pt idx="1017">
                  <c:v>1.3354E-2</c:v>
                </c:pt>
                <c:pt idx="1018">
                  <c:v>1.3249E-2</c:v>
                </c:pt>
                <c:pt idx="1019">
                  <c:v>1.3145E-2</c:v>
                </c:pt>
                <c:pt idx="1020">
                  <c:v>1.304E-2</c:v>
                </c:pt>
                <c:pt idx="1021">
                  <c:v>1.2853E-2</c:v>
                </c:pt>
                <c:pt idx="1022">
                  <c:v>1.2666E-2</c:v>
                </c:pt>
                <c:pt idx="1023">
                  <c:v>1.2478E-2</c:v>
                </c:pt>
                <c:pt idx="1024">
                  <c:v>1.2291E-2</c:v>
                </c:pt>
                <c:pt idx="1025">
                  <c:v>1.2217E-2</c:v>
                </c:pt>
                <c:pt idx="1026">
                  <c:v>1.2142E-2</c:v>
                </c:pt>
                <c:pt idx="1027">
                  <c:v>1.2068000000000001E-2</c:v>
                </c:pt>
                <c:pt idx="1028">
                  <c:v>1.1993999999999999E-2</c:v>
                </c:pt>
                <c:pt idx="1029">
                  <c:v>1.184E-2</c:v>
                </c:pt>
                <c:pt idx="1030">
                  <c:v>1.1686999999999999E-2</c:v>
                </c:pt>
                <c:pt idx="1031">
                  <c:v>1.1534000000000001E-2</c:v>
                </c:pt>
                <c:pt idx="1032">
                  <c:v>1.1381E-2</c:v>
                </c:pt>
                <c:pt idx="1033">
                  <c:v>1.1265000000000001E-2</c:v>
                </c:pt>
                <c:pt idx="1034">
                  <c:v>1.1148999999999999E-2</c:v>
                </c:pt>
                <c:pt idx="1035">
                  <c:v>1.1034E-2</c:v>
                </c:pt>
                <c:pt idx="1036">
                  <c:v>1.0918000000000001E-2</c:v>
                </c:pt>
                <c:pt idx="1037">
                  <c:v>1.0836E-2</c:v>
                </c:pt>
                <c:pt idx="1038">
                  <c:v>1.0754E-2</c:v>
                </c:pt>
                <c:pt idx="1039">
                  <c:v>1.0673E-2</c:v>
                </c:pt>
                <c:pt idx="1040">
                  <c:v>1.0591E-2</c:v>
                </c:pt>
                <c:pt idx="1041">
                  <c:v>1.0425E-2</c:v>
                </c:pt>
                <c:pt idx="1042">
                  <c:v>1.0259000000000001E-2</c:v>
                </c:pt>
                <c:pt idx="1043">
                  <c:v>1.0094000000000001E-2</c:v>
                </c:pt>
                <c:pt idx="1044">
                  <c:v>9.9278999999999999E-3</c:v>
                </c:pt>
                <c:pt idx="1045">
                  <c:v>9.8594000000000008E-3</c:v>
                </c:pt>
                <c:pt idx="1046">
                  <c:v>9.7909E-3</c:v>
                </c:pt>
                <c:pt idx="1047">
                  <c:v>9.7224000000000008E-3</c:v>
                </c:pt>
                <c:pt idx="1048">
                  <c:v>9.6538000000000006E-3</c:v>
                </c:pt>
                <c:pt idx="1049">
                  <c:v>9.5285000000000005E-3</c:v>
                </c:pt>
                <c:pt idx="1050">
                  <c:v>9.4032000000000004E-3</c:v>
                </c:pt>
                <c:pt idx="1051">
                  <c:v>9.2779000000000004E-3</c:v>
                </c:pt>
                <c:pt idx="1052">
                  <c:v>9.1526000000000003E-3</c:v>
                </c:pt>
                <c:pt idx="1053">
                  <c:v>9.0431000000000001E-3</c:v>
                </c:pt>
                <c:pt idx="1054">
                  <c:v>8.9335999999999999E-3</c:v>
                </c:pt>
                <c:pt idx="1055">
                  <c:v>8.8240000000000002E-3</c:v>
                </c:pt>
                <c:pt idx="1056">
                  <c:v>8.7145E-3</c:v>
                </c:pt>
                <c:pt idx="1057">
                  <c:v>8.6467000000000002E-3</c:v>
                </c:pt>
                <c:pt idx="1058">
                  <c:v>8.5789000000000004E-3</c:v>
                </c:pt>
                <c:pt idx="1059">
                  <c:v>8.5109999999999995E-3</c:v>
                </c:pt>
                <c:pt idx="1060">
                  <c:v>8.4431999999999997E-3</c:v>
                </c:pt>
                <c:pt idx="1061">
                  <c:v>8.3041999999999994E-3</c:v>
                </c:pt>
                <c:pt idx="1062">
                  <c:v>8.1650999999999998E-3</c:v>
                </c:pt>
                <c:pt idx="1063">
                  <c:v>8.0260999999999996E-3</c:v>
                </c:pt>
                <c:pt idx="1064">
                  <c:v>7.8869999999999999E-3</c:v>
                </c:pt>
                <c:pt idx="1065">
                  <c:v>7.8258000000000008E-3</c:v>
                </c:pt>
                <c:pt idx="1066">
                  <c:v>7.7646E-3</c:v>
                </c:pt>
                <c:pt idx="1067">
                  <c:v>7.7034E-3</c:v>
                </c:pt>
                <c:pt idx="1068">
                  <c:v>7.6420999999999998E-3</c:v>
                </c:pt>
                <c:pt idx="1069">
                  <c:v>7.5458000000000001E-3</c:v>
                </c:pt>
                <c:pt idx="1070">
                  <c:v>7.4494000000000001E-3</c:v>
                </c:pt>
                <c:pt idx="1071">
                  <c:v>7.3530000000000002E-3</c:v>
                </c:pt>
                <c:pt idx="1072">
                  <c:v>7.2566000000000002E-3</c:v>
                </c:pt>
                <c:pt idx="1073">
                  <c:v>7.1590999999999998E-3</c:v>
                </c:pt>
                <c:pt idx="1074">
                  <c:v>7.0616000000000003E-3</c:v>
                </c:pt>
                <c:pt idx="1075">
                  <c:v>6.9641E-3</c:v>
                </c:pt>
                <c:pt idx="1076">
                  <c:v>6.8665999999999996E-3</c:v>
                </c:pt>
                <c:pt idx="1077">
                  <c:v>6.8138000000000001E-3</c:v>
                </c:pt>
                <c:pt idx="1078">
                  <c:v>6.7610999999999999E-3</c:v>
                </c:pt>
                <c:pt idx="1079">
                  <c:v>6.7083000000000004E-3</c:v>
                </c:pt>
                <c:pt idx="1080">
                  <c:v>6.6556000000000002E-3</c:v>
                </c:pt>
                <c:pt idx="1081">
                  <c:v>6.5420000000000001E-3</c:v>
                </c:pt>
                <c:pt idx="1082">
                  <c:v>6.4285000000000002E-3</c:v>
                </c:pt>
                <c:pt idx="1083">
                  <c:v>6.3149E-3</c:v>
                </c:pt>
                <c:pt idx="1084">
                  <c:v>6.2014000000000001E-3</c:v>
                </c:pt>
                <c:pt idx="1085">
                  <c:v>6.1479000000000004E-3</c:v>
                </c:pt>
                <c:pt idx="1086">
                  <c:v>6.0943999999999998E-3</c:v>
                </c:pt>
                <c:pt idx="1087">
                  <c:v>6.0409000000000001E-3</c:v>
                </c:pt>
                <c:pt idx="1088">
                  <c:v>5.9874999999999998E-3</c:v>
                </c:pt>
                <c:pt idx="1089">
                  <c:v>5.9144999999999996E-3</c:v>
                </c:pt>
                <c:pt idx="1090">
                  <c:v>5.8415000000000003E-3</c:v>
                </c:pt>
                <c:pt idx="1091">
                  <c:v>5.7685999999999996E-3</c:v>
                </c:pt>
                <c:pt idx="1092">
                  <c:v>5.6956000000000003E-3</c:v>
                </c:pt>
                <c:pt idx="1093">
                  <c:v>5.6106000000000003E-3</c:v>
                </c:pt>
                <c:pt idx="1094">
                  <c:v>5.5255E-3</c:v>
                </c:pt>
                <c:pt idx="1095">
                  <c:v>5.4405E-3</c:v>
                </c:pt>
                <c:pt idx="1096">
                  <c:v>5.3553999999999997E-3</c:v>
                </c:pt>
                <c:pt idx="1097">
                  <c:v>5.3138999999999999E-3</c:v>
                </c:pt>
                <c:pt idx="1098">
                  <c:v>5.2724E-3</c:v>
                </c:pt>
                <c:pt idx="1099">
                  <c:v>5.2307999999999999E-3</c:v>
                </c:pt>
                <c:pt idx="1100">
                  <c:v>5.1893E-3</c:v>
                </c:pt>
                <c:pt idx="1101">
                  <c:v>5.0991999999999999E-3</c:v>
                </c:pt>
                <c:pt idx="1102">
                  <c:v>5.0092000000000001E-3</c:v>
                </c:pt>
                <c:pt idx="1103">
                  <c:v>4.9191E-3</c:v>
                </c:pt>
                <c:pt idx="1104">
                  <c:v>4.8291000000000002E-3</c:v>
                </c:pt>
                <c:pt idx="1105">
                  <c:v>4.7824E-3</c:v>
                </c:pt>
                <c:pt idx="1106">
                  <c:v>4.7356999999999998E-3</c:v>
                </c:pt>
                <c:pt idx="1107">
                  <c:v>4.6890999999999999E-3</c:v>
                </c:pt>
                <c:pt idx="1108">
                  <c:v>4.6423999999999997E-3</c:v>
                </c:pt>
                <c:pt idx="1109">
                  <c:v>4.5884000000000003E-3</c:v>
                </c:pt>
                <c:pt idx="1110">
                  <c:v>4.5344000000000001E-3</c:v>
                </c:pt>
                <c:pt idx="1111">
                  <c:v>4.4803999999999998E-3</c:v>
                </c:pt>
                <c:pt idx="1112">
                  <c:v>4.4263999999999996E-3</c:v>
                </c:pt>
                <c:pt idx="1113">
                  <c:v>4.3534000000000003E-3</c:v>
                </c:pt>
                <c:pt idx="1114">
                  <c:v>4.2802999999999999E-3</c:v>
                </c:pt>
                <c:pt idx="1115">
                  <c:v>4.2072999999999998E-3</c:v>
                </c:pt>
                <c:pt idx="1116">
                  <c:v>4.1342000000000002E-3</c:v>
                </c:pt>
                <c:pt idx="1117">
                  <c:v>4.1016999999999998E-3</c:v>
                </c:pt>
                <c:pt idx="1118">
                  <c:v>4.0692999999999997E-3</c:v>
                </c:pt>
                <c:pt idx="1119">
                  <c:v>4.0368000000000001E-3</c:v>
                </c:pt>
                <c:pt idx="1120">
                  <c:v>4.0042999999999997E-3</c:v>
                </c:pt>
                <c:pt idx="1121">
                  <c:v>3.9338999999999997E-3</c:v>
                </c:pt>
                <c:pt idx="1122">
                  <c:v>3.8633999999999999E-3</c:v>
                </c:pt>
                <c:pt idx="1123">
                  <c:v>3.7929999999999999E-3</c:v>
                </c:pt>
                <c:pt idx="1124">
                  <c:v>3.7225000000000001E-3</c:v>
                </c:pt>
                <c:pt idx="1125">
                  <c:v>3.6817E-3</c:v>
                </c:pt>
                <c:pt idx="1126">
                  <c:v>3.6408999999999999E-3</c:v>
                </c:pt>
                <c:pt idx="1127">
                  <c:v>3.6001000000000002E-3</c:v>
                </c:pt>
                <c:pt idx="1128">
                  <c:v>3.5593000000000001E-3</c:v>
                </c:pt>
                <c:pt idx="1129">
                  <c:v>3.5187999999999999E-3</c:v>
                </c:pt>
                <c:pt idx="1130">
                  <c:v>3.4784E-3</c:v>
                </c:pt>
                <c:pt idx="1131">
                  <c:v>3.4378999999999998E-3</c:v>
                </c:pt>
                <c:pt idx="1132">
                  <c:v>3.3974000000000001E-3</c:v>
                </c:pt>
                <c:pt idx="1133">
                  <c:v>3.3368E-3</c:v>
                </c:pt>
                <c:pt idx="1134">
                  <c:v>3.2761999999999999E-3</c:v>
                </c:pt>
                <c:pt idx="1135">
                  <c:v>3.2155999999999999E-3</c:v>
                </c:pt>
                <c:pt idx="1136">
                  <c:v>3.1549999999999998E-3</c:v>
                </c:pt>
                <c:pt idx="1137">
                  <c:v>3.1292999999999998E-3</c:v>
                </c:pt>
                <c:pt idx="1138">
                  <c:v>3.1036000000000002E-3</c:v>
                </c:pt>
                <c:pt idx="1139">
                  <c:v>3.078E-3</c:v>
                </c:pt>
                <c:pt idx="1140">
                  <c:v>3.0523E-3</c:v>
                </c:pt>
                <c:pt idx="1141">
                  <c:v>2.9986000000000001E-3</c:v>
                </c:pt>
                <c:pt idx="1142">
                  <c:v>2.9450000000000001E-3</c:v>
                </c:pt>
                <c:pt idx="1143">
                  <c:v>2.8912999999999999E-3</c:v>
                </c:pt>
                <c:pt idx="1144">
                  <c:v>2.8376E-3</c:v>
                </c:pt>
                <c:pt idx="1145">
                  <c:v>2.8029999999999999E-3</c:v>
                </c:pt>
                <c:pt idx="1146">
                  <c:v>2.7683E-3</c:v>
                </c:pt>
                <c:pt idx="1147">
                  <c:v>2.7336000000000001E-3</c:v>
                </c:pt>
                <c:pt idx="1148">
                  <c:v>2.6989000000000002E-3</c:v>
                </c:pt>
                <c:pt idx="1149">
                  <c:v>2.6689999999999999E-3</c:v>
                </c:pt>
                <c:pt idx="1150">
                  <c:v>2.6392E-3</c:v>
                </c:pt>
                <c:pt idx="1151">
                  <c:v>2.6093000000000002E-3</c:v>
                </c:pt>
                <c:pt idx="1152">
                  <c:v>2.5793999999999999E-3</c:v>
                </c:pt>
                <c:pt idx="1153">
                  <c:v>2.5303999999999999E-3</c:v>
                </c:pt>
                <c:pt idx="1154">
                  <c:v>2.4813999999999999E-3</c:v>
                </c:pt>
                <c:pt idx="1155">
                  <c:v>2.4323999999999999E-3</c:v>
                </c:pt>
                <c:pt idx="1156">
                  <c:v>2.3833999999999999E-3</c:v>
                </c:pt>
                <c:pt idx="1157">
                  <c:v>2.3625E-3</c:v>
                </c:pt>
                <c:pt idx="1158">
                  <c:v>2.3416000000000001E-3</c:v>
                </c:pt>
                <c:pt idx="1159">
                  <c:v>2.3207000000000002E-3</c:v>
                </c:pt>
                <c:pt idx="1160">
                  <c:v>2.2999000000000001E-3</c:v>
                </c:pt>
                <c:pt idx="1161">
                  <c:v>2.2599E-3</c:v>
                </c:pt>
                <c:pt idx="1162">
                  <c:v>2.2198000000000001E-3</c:v>
                </c:pt>
                <c:pt idx="1163">
                  <c:v>2.1798E-3</c:v>
                </c:pt>
                <c:pt idx="1164">
                  <c:v>2.1397999999999999E-3</c:v>
                </c:pt>
                <c:pt idx="1165">
                  <c:v>2.1101000000000002E-3</c:v>
                </c:pt>
                <c:pt idx="1166">
                  <c:v>2.0804E-3</c:v>
                </c:pt>
                <c:pt idx="1167">
                  <c:v>2.0506000000000001E-3</c:v>
                </c:pt>
                <c:pt idx="1168">
                  <c:v>2.0209E-3</c:v>
                </c:pt>
                <c:pt idx="1169">
                  <c:v>1.9992E-3</c:v>
                </c:pt>
                <c:pt idx="1170">
                  <c:v>1.9775999999999999E-3</c:v>
                </c:pt>
                <c:pt idx="1171">
                  <c:v>1.9559E-3</c:v>
                </c:pt>
                <c:pt idx="1172">
                  <c:v>1.9342000000000001E-3</c:v>
                </c:pt>
                <c:pt idx="1173">
                  <c:v>1.8955E-3</c:v>
                </c:pt>
                <c:pt idx="1174">
                  <c:v>1.8569000000000001E-3</c:v>
                </c:pt>
                <c:pt idx="1175">
                  <c:v>1.8182999999999999E-3</c:v>
                </c:pt>
                <c:pt idx="1176">
                  <c:v>1.7796000000000001E-3</c:v>
                </c:pt>
                <c:pt idx="1177">
                  <c:v>1.7627999999999999E-3</c:v>
                </c:pt>
                <c:pt idx="1178">
                  <c:v>1.7461E-3</c:v>
                </c:pt>
                <c:pt idx="1179">
                  <c:v>1.7293E-3</c:v>
                </c:pt>
                <c:pt idx="1180">
                  <c:v>1.7125E-3</c:v>
                </c:pt>
                <c:pt idx="1181">
                  <c:v>1.6837E-3</c:v>
                </c:pt>
                <c:pt idx="1182">
                  <c:v>1.655E-3</c:v>
                </c:pt>
                <c:pt idx="1183">
                  <c:v>1.6262E-3</c:v>
                </c:pt>
                <c:pt idx="1184">
                  <c:v>1.5973999999999999E-3</c:v>
                </c:pt>
                <c:pt idx="1185">
                  <c:v>1.5728000000000001E-3</c:v>
                </c:pt>
                <c:pt idx="1186">
                  <c:v>1.5483000000000001E-3</c:v>
                </c:pt>
                <c:pt idx="1187">
                  <c:v>1.5237E-3</c:v>
                </c:pt>
                <c:pt idx="1188">
                  <c:v>1.4992E-3</c:v>
                </c:pt>
                <c:pt idx="1189">
                  <c:v>1.4832999999999999E-3</c:v>
                </c:pt>
                <c:pt idx="1190">
                  <c:v>1.4675000000000001E-3</c:v>
                </c:pt>
                <c:pt idx="1191">
                  <c:v>1.4515999999999999E-3</c:v>
                </c:pt>
                <c:pt idx="1192">
                  <c:v>1.4358000000000001E-3</c:v>
                </c:pt>
                <c:pt idx="1193">
                  <c:v>1.4062E-3</c:v>
                </c:pt>
                <c:pt idx="1194">
                  <c:v>1.3766E-3</c:v>
                </c:pt>
                <c:pt idx="1195">
                  <c:v>1.3470000000000001E-3</c:v>
                </c:pt>
                <c:pt idx="1196">
                  <c:v>1.3174E-3</c:v>
                </c:pt>
                <c:pt idx="1197">
                  <c:v>1.3082E-3</c:v>
                </c:pt>
                <c:pt idx="1198">
                  <c:v>1.299E-3</c:v>
                </c:pt>
                <c:pt idx="1199">
                  <c:v>1.2898E-3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930-4F03-88C2-DF9E22E5A8AD}"/>
            </c:ext>
          </c:extLst>
        </c:ser>
        <c:ser>
          <c:idx val="1"/>
          <c:order val="1"/>
          <c:tx>
            <c:v>RAYSTATION</c:v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INPLANE!$H$15:$H$6016</c:f>
              <c:numCache>
                <c:formatCode>General</c:formatCode>
                <c:ptCount val="6002"/>
                <c:pt idx="0">
                  <c:v>55.042999999999999</c:v>
                </c:pt>
                <c:pt idx="1">
                  <c:v>55.033000000000001</c:v>
                </c:pt>
                <c:pt idx="2">
                  <c:v>55.023000000000003</c:v>
                </c:pt>
                <c:pt idx="3">
                  <c:v>55.012999999999998</c:v>
                </c:pt>
                <c:pt idx="4">
                  <c:v>55.003</c:v>
                </c:pt>
                <c:pt idx="5">
                  <c:v>54.993000000000002</c:v>
                </c:pt>
                <c:pt idx="6">
                  <c:v>54.982999999999997</c:v>
                </c:pt>
                <c:pt idx="7">
                  <c:v>54.973999999999997</c:v>
                </c:pt>
                <c:pt idx="8">
                  <c:v>54.963999999999999</c:v>
                </c:pt>
                <c:pt idx="9">
                  <c:v>54.954000000000001</c:v>
                </c:pt>
                <c:pt idx="10">
                  <c:v>54.944000000000003</c:v>
                </c:pt>
                <c:pt idx="11">
                  <c:v>54.933999999999997</c:v>
                </c:pt>
                <c:pt idx="12">
                  <c:v>54.923999999999999</c:v>
                </c:pt>
                <c:pt idx="13">
                  <c:v>54.914000000000001</c:v>
                </c:pt>
                <c:pt idx="14">
                  <c:v>54.904000000000003</c:v>
                </c:pt>
                <c:pt idx="15">
                  <c:v>54.893999999999998</c:v>
                </c:pt>
                <c:pt idx="16">
                  <c:v>54.884</c:v>
                </c:pt>
                <c:pt idx="17">
                  <c:v>54.874000000000002</c:v>
                </c:pt>
                <c:pt idx="18">
                  <c:v>54.863999999999997</c:v>
                </c:pt>
                <c:pt idx="19">
                  <c:v>54.853999999999999</c:v>
                </c:pt>
                <c:pt idx="20">
                  <c:v>54.844000000000001</c:v>
                </c:pt>
                <c:pt idx="21">
                  <c:v>54.834000000000003</c:v>
                </c:pt>
                <c:pt idx="22">
                  <c:v>54.823999999999998</c:v>
                </c:pt>
                <c:pt idx="23">
                  <c:v>54.814</c:v>
                </c:pt>
                <c:pt idx="24">
                  <c:v>54.804000000000002</c:v>
                </c:pt>
                <c:pt idx="25">
                  <c:v>54.793999999999997</c:v>
                </c:pt>
                <c:pt idx="26">
                  <c:v>54.783999999999999</c:v>
                </c:pt>
                <c:pt idx="27">
                  <c:v>54.774000000000001</c:v>
                </c:pt>
                <c:pt idx="28">
                  <c:v>54.764000000000003</c:v>
                </c:pt>
                <c:pt idx="29">
                  <c:v>54.753999999999998</c:v>
                </c:pt>
                <c:pt idx="30">
                  <c:v>54.744</c:v>
                </c:pt>
                <c:pt idx="31">
                  <c:v>54.734000000000002</c:v>
                </c:pt>
                <c:pt idx="32">
                  <c:v>54.723999999999997</c:v>
                </c:pt>
                <c:pt idx="33">
                  <c:v>54.713999999999999</c:v>
                </c:pt>
                <c:pt idx="34">
                  <c:v>54.704000000000001</c:v>
                </c:pt>
                <c:pt idx="35">
                  <c:v>54.694000000000003</c:v>
                </c:pt>
                <c:pt idx="36">
                  <c:v>54.683999999999997</c:v>
                </c:pt>
                <c:pt idx="37">
                  <c:v>54.673999999999999</c:v>
                </c:pt>
                <c:pt idx="38">
                  <c:v>54.664000000000001</c:v>
                </c:pt>
                <c:pt idx="39">
                  <c:v>54.654000000000003</c:v>
                </c:pt>
                <c:pt idx="40">
                  <c:v>54.643999999999998</c:v>
                </c:pt>
                <c:pt idx="41">
                  <c:v>54.634</c:v>
                </c:pt>
                <c:pt idx="42">
                  <c:v>54.624000000000002</c:v>
                </c:pt>
                <c:pt idx="43">
                  <c:v>54.613999999999997</c:v>
                </c:pt>
                <c:pt idx="44">
                  <c:v>54.603999999999999</c:v>
                </c:pt>
                <c:pt idx="45">
                  <c:v>54.594000000000001</c:v>
                </c:pt>
                <c:pt idx="46">
                  <c:v>54.584000000000003</c:v>
                </c:pt>
                <c:pt idx="47">
                  <c:v>54.573999999999998</c:v>
                </c:pt>
                <c:pt idx="48">
                  <c:v>54.564</c:v>
                </c:pt>
                <c:pt idx="49">
                  <c:v>54.554000000000002</c:v>
                </c:pt>
                <c:pt idx="50">
                  <c:v>54.543999999999997</c:v>
                </c:pt>
                <c:pt idx="51">
                  <c:v>54.533999999999999</c:v>
                </c:pt>
                <c:pt idx="52">
                  <c:v>54.524000000000001</c:v>
                </c:pt>
                <c:pt idx="53">
                  <c:v>54.514000000000003</c:v>
                </c:pt>
                <c:pt idx="54">
                  <c:v>54.503999999999998</c:v>
                </c:pt>
                <c:pt idx="55">
                  <c:v>54.494</c:v>
                </c:pt>
                <c:pt idx="56">
                  <c:v>54.484000000000002</c:v>
                </c:pt>
                <c:pt idx="57">
                  <c:v>54.473999999999997</c:v>
                </c:pt>
                <c:pt idx="58">
                  <c:v>54.463999999999999</c:v>
                </c:pt>
                <c:pt idx="59">
                  <c:v>54.454000000000001</c:v>
                </c:pt>
                <c:pt idx="60">
                  <c:v>54.444000000000003</c:v>
                </c:pt>
                <c:pt idx="61">
                  <c:v>54.433999999999997</c:v>
                </c:pt>
                <c:pt idx="62">
                  <c:v>54.423999999999999</c:v>
                </c:pt>
                <c:pt idx="63">
                  <c:v>54.414000000000001</c:v>
                </c:pt>
                <c:pt idx="64">
                  <c:v>54.404000000000003</c:v>
                </c:pt>
                <c:pt idx="65">
                  <c:v>54.393999999999998</c:v>
                </c:pt>
                <c:pt idx="66">
                  <c:v>54.384</c:v>
                </c:pt>
                <c:pt idx="67">
                  <c:v>54.374000000000002</c:v>
                </c:pt>
                <c:pt idx="68">
                  <c:v>54.363999999999997</c:v>
                </c:pt>
                <c:pt idx="69">
                  <c:v>54.353999999999999</c:v>
                </c:pt>
                <c:pt idx="70">
                  <c:v>54.344000000000001</c:v>
                </c:pt>
                <c:pt idx="71">
                  <c:v>54.334000000000003</c:v>
                </c:pt>
                <c:pt idx="72">
                  <c:v>54.323999999999998</c:v>
                </c:pt>
                <c:pt idx="73">
                  <c:v>54.314</c:v>
                </c:pt>
                <c:pt idx="74">
                  <c:v>54.304000000000002</c:v>
                </c:pt>
                <c:pt idx="75">
                  <c:v>54.293999999999997</c:v>
                </c:pt>
                <c:pt idx="76">
                  <c:v>54.283999999999999</c:v>
                </c:pt>
                <c:pt idx="77">
                  <c:v>54.274000000000001</c:v>
                </c:pt>
                <c:pt idx="78">
                  <c:v>54.264000000000003</c:v>
                </c:pt>
                <c:pt idx="79">
                  <c:v>54.253999999999998</c:v>
                </c:pt>
                <c:pt idx="80">
                  <c:v>54.244</c:v>
                </c:pt>
                <c:pt idx="81">
                  <c:v>54.234000000000002</c:v>
                </c:pt>
                <c:pt idx="82">
                  <c:v>54.223999999999997</c:v>
                </c:pt>
                <c:pt idx="83">
                  <c:v>54.213999999999999</c:v>
                </c:pt>
                <c:pt idx="84">
                  <c:v>54.204000000000001</c:v>
                </c:pt>
                <c:pt idx="85">
                  <c:v>54.194000000000003</c:v>
                </c:pt>
                <c:pt idx="86">
                  <c:v>54.183999999999997</c:v>
                </c:pt>
                <c:pt idx="87">
                  <c:v>54.173999999999999</c:v>
                </c:pt>
                <c:pt idx="88">
                  <c:v>54.164000000000001</c:v>
                </c:pt>
                <c:pt idx="89">
                  <c:v>54.154000000000003</c:v>
                </c:pt>
                <c:pt idx="90">
                  <c:v>54.143999999999998</c:v>
                </c:pt>
                <c:pt idx="91">
                  <c:v>54.134</c:v>
                </c:pt>
                <c:pt idx="92">
                  <c:v>54.124000000000002</c:v>
                </c:pt>
                <c:pt idx="93">
                  <c:v>54.113999999999997</c:v>
                </c:pt>
                <c:pt idx="94">
                  <c:v>54.103999999999999</c:v>
                </c:pt>
                <c:pt idx="95">
                  <c:v>54.094000000000001</c:v>
                </c:pt>
                <c:pt idx="96">
                  <c:v>54.084000000000003</c:v>
                </c:pt>
                <c:pt idx="97">
                  <c:v>54.073999999999998</c:v>
                </c:pt>
                <c:pt idx="98">
                  <c:v>54.064</c:v>
                </c:pt>
                <c:pt idx="99">
                  <c:v>54.054000000000002</c:v>
                </c:pt>
                <c:pt idx="100">
                  <c:v>54.043999999999997</c:v>
                </c:pt>
                <c:pt idx="101">
                  <c:v>54.033999999999999</c:v>
                </c:pt>
                <c:pt idx="102">
                  <c:v>54.024000000000001</c:v>
                </c:pt>
                <c:pt idx="103">
                  <c:v>54.014000000000003</c:v>
                </c:pt>
                <c:pt idx="104">
                  <c:v>54.003999999999998</c:v>
                </c:pt>
                <c:pt idx="105">
                  <c:v>53.994</c:v>
                </c:pt>
                <c:pt idx="106">
                  <c:v>53.984000000000002</c:v>
                </c:pt>
                <c:pt idx="107">
                  <c:v>53.973999999999997</c:v>
                </c:pt>
                <c:pt idx="108">
                  <c:v>53.963999999999999</c:v>
                </c:pt>
                <c:pt idx="109">
                  <c:v>53.954000000000001</c:v>
                </c:pt>
                <c:pt idx="110">
                  <c:v>53.944000000000003</c:v>
                </c:pt>
                <c:pt idx="111">
                  <c:v>53.933999999999997</c:v>
                </c:pt>
                <c:pt idx="112">
                  <c:v>53.923999999999999</c:v>
                </c:pt>
                <c:pt idx="113">
                  <c:v>53.914000000000001</c:v>
                </c:pt>
                <c:pt idx="114">
                  <c:v>53.904000000000003</c:v>
                </c:pt>
                <c:pt idx="115">
                  <c:v>53.893999999999998</c:v>
                </c:pt>
                <c:pt idx="116">
                  <c:v>53.884</c:v>
                </c:pt>
                <c:pt idx="117">
                  <c:v>53.874000000000002</c:v>
                </c:pt>
                <c:pt idx="118">
                  <c:v>53.863999999999997</c:v>
                </c:pt>
                <c:pt idx="119">
                  <c:v>53.853999999999999</c:v>
                </c:pt>
                <c:pt idx="120">
                  <c:v>53.844000000000001</c:v>
                </c:pt>
                <c:pt idx="121">
                  <c:v>53.834000000000003</c:v>
                </c:pt>
                <c:pt idx="122">
                  <c:v>53.823999999999998</c:v>
                </c:pt>
                <c:pt idx="123">
                  <c:v>53.814</c:v>
                </c:pt>
                <c:pt idx="124">
                  <c:v>53.804000000000002</c:v>
                </c:pt>
                <c:pt idx="125">
                  <c:v>53.793999999999997</c:v>
                </c:pt>
                <c:pt idx="126">
                  <c:v>53.783999999999999</c:v>
                </c:pt>
                <c:pt idx="127">
                  <c:v>53.774000000000001</c:v>
                </c:pt>
                <c:pt idx="128">
                  <c:v>53.764000000000003</c:v>
                </c:pt>
                <c:pt idx="129">
                  <c:v>53.753999999999998</c:v>
                </c:pt>
                <c:pt idx="130">
                  <c:v>53.744</c:v>
                </c:pt>
                <c:pt idx="131">
                  <c:v>53.734000000000002</c:v>
                </c:pt>
                <c:pt idx="132">
                  <c:v>53.723999999999997</c:v>
                </c:pt>
                <c:pt idx="133">
                  <c:v>53.713999999999999</c:v>
                </c:pt>
                <c:pt idx="134">
                  <c:v>53.704000000000001</c:v>
                </c:pt>
                <c:pt idx="135">
                  <c:v>53.694000000000003</c:v>
                </c:pt>
                <c:pt idx="136">
                  <c:v>53.683999999999997</c:v>
                </c:pt>
                <c:pt idx="137">
                  <c:v>53.673999999999999</c:v>
                </c:pt>
                <c:pt idx="138">
                  <c:v>53.664000000000001</c:v>
                </c:pt>
                <c:pt idx="139">
                  <c:v>53.654000000000003</c:v>
                </c:pt>
                <c:pt idx="140">
                  <c:v>53.643999999999998</c:v>
                </c:pt>
                <c:pt idx="141">
                  <c:v>53.634</c:v>
                </c:pt>
                <c:pt idx="142">
                  <c:v>53.624000000000002</c:v>
                </c:pt>
                <c:pt idx="143">
                  <c:v>53.613999999999997</c:v>
                </c:pt>
                <c:pt idx="144">
                  <c:v>53.603999999999999</c:v>
                </c:pt>
                <c:pt idx="145">
                  <c:v>53.594000000000001</c:v>
                </c:pt>
                <c:pt idx="146">
                  <c:v>53.584000000000003</c:v>
                </c:pt>
                <c:pt idx="147">
                  <c:v>53.573999999999998</c:v>
                </c:pt>
                <c:pt idx="148">
                  <c:v>53.564</c:v>
                </c:pt>
                <c:pt idx="149">
                  <c:v>53.554000000000002</c:v>
                </c:pt>
                <c:pt idx="150">
                  <c:v>53.543999999999997</c:v>
                </c:pt>
                <c:pt idx="151">
                  <c:v>53.533999999999999</c:v>
                </c:pt>
                <c:pt idx="152">
                  <c:v>53.524000000000001</c:v>
                </c:pt>
                <c:pt idx="153">
                  <c:v>53.514000000000003</c:v>
                </c:pt>
                <c:pt idx="154">
                  <c:v>53.503999999999998</c:v>
                </c:pt>
                <c:pt idx="155">
                  <c:v>53.494</c:v>
                </c:pt>
                <c:pt idx="156">
                  <c:v>53.484000000000002</c:v>
                </c:pt>
                <c:pt idx="157">
                  <c:v>53.473999999999997</c:v>
                </c:pt>
                <c:pt idx="158">
                  <c:v>53.463999999999999</c:v>
                </c:pt>
                <c:pt idx="159">
                  <c:v>53.454000000000001</c:v>
                </c:pt>
                <c:pt idx="160">
                  <c:v>53.444000000000003</c:v>
                </c:pt>
                <c:pt idx="161">
                  <c:v>53.433999999999997</c:v>
                </c:pt>
                <c:pt idx="162">
                  <c:v>53.423999999999999</c:v>
                </c:pt>
                <c:pt idx="163">
                  <c:v>53.414000000000001</c:v>
                </c:pt>
                <c:pt idx="164">
                  <c:v>53.404000000000003</c:v>
                </c:pt>
                <c:pt idx="165">
                  <c:v>53.393999999999998</c:v>
                </c:pt>
                <c:pt idx="166">
                  <c:v>53.384</c:v>
                </c:pt>
                <c:pt idx="167">
                  <c:v>53.374000000000002</c:v>
                </c:pt>
                <c:pt idx="168">
                  <c:v>53.363999999999997</c:v>
                </c:pt>
                <c:pt idx="169">
                  <c:v>53.353999999999999</c:v>
                </c:pt>
                <c:pt idx="170">
                  <c:v>53.344000000000001</c:v>
                </c:pt>
                <c:pt idx="171">
                  <c:v>53.334000000000003</c:v>
                </c:pt>
                <c:pt idx="172">
                  <c:v>53.323999999999998</c:v>
                </c:pt>
                <c:pt idx="173">
                  <c:v>53.314</c:v>
                </c:pt>
                <c:pt idx="174">
                  <c:v>53.304000000000002</c:v>
                </c:pt>
                <c:pt idx="175">
                  <c:v>53.293999999999997</c:v>
                </c:pt>
                <c:pt idx="176">
                  <c:v>53.283999999999999</c:v>
                </c:pt>
                <c:pt idx="177">
                  <c:v>53.274000000000001</c:v>
                </c:pt>
                <c:pt idx="178">
                  <c:v>53.264000000000003</c:v>
                </c:pt>
                <c:pt idx="179">
                  <c:v>53.253999999999998</c:v>
                </c:pt>
                <c:pt idx="180">
                  <c:v>53.244</c:v>
                </c:pt>
                <c:pt idx="181">
                  <c:v>53.234000000000002</c:v>
                </c:pt>
                <c:pt idx="182">
                  <c:v>53.223999999999997</c:v>
                </c:pt>
                <c:pt idx="183">
                  <c:v>53.213999999999999</c:v>
                </c:pt>
                <c:pt idx="184">
                  <c:v>53.204000000000001</c:v>
                </c:pt>
                <c:pt idx="185">
                  <c:v>53.194000000000003</c:v>
                </c:pt>
                <c:pt idx="186">
                  <c:v>53.183999999999997</c:v>
                </c:pt>
                <c:pt idx="187">
                  <c:v>53.173999999999999</c:v>
                </c:pt>
                <c:pt idx="188">
                  <c:v>53.164000000000001</c:v>
                </c:pt>
                <c:pt idx="189">
                  <c:v>53.154000000000003</c:v>
                </c:pt>
                <c:pt idx="190">
                  <c:v>53.143999999999998</c:v>
                </c:pt>
                <c:pt idx="191">
                  <c:v>53.134</c:v>
                </c:pt>
                <c:pt idx="192">
                  <c:v>53.124000000000002</c:v>
                </c:pt>
                <c:pt idx="193">
                  <c:v>53.113999999999997</c:v>
                </c:pt>
                <c:pt idx="194">
                  <c:v>53.103999999999999</c:v>
                </c:pt>
                <c:pt idx="195">
                  <c:v>53.094000000000001</c:v>
                </c:pt>
                <c:pt idx="196">
                  <c:v>53.084000000000003</c:v>
                </c:pt>
                <c:pt idx="197">
                  <c:v>53.073999999999998</c:v>
                </c:pt>
                <c:pt idx="198">
                  <c:v>53.064</c:v>
                </c:pt>
                <c:pt idx="199">
                  <c:v>53.054000000000002</c:v>
                </c:pt>
                <c:pt idx="200">
                  <c:v>53.043999999999997</c:v>
                </c:pt>
                <c:pt idx="201">
                  <c:v>53.033999999999999</c:v>
                </c:pt>
                <c:pt idx="202">
                  <c:v>53.024000000000001</c:v>
                </c:pt>
                <c:pt idx="203">
                  <c:v>53.014000000000003</c:v>
                </c:pt>
                <c:pt idx="204">
                  <c:v>53.003999999999998</c:v>
                </c:pt>
                <c:pt idx="205">
                  <c:v>52.994</c:v>
                </c:pt>
                <c:pt idx="206">
                  <c:v>52.984000000000002</c:v>
                </c:pt>
                <c:pt idx="207">
                  <c:v>52.973999999999997</c:v>
                </c:pt>
                <c:pt idx="208">
                  <c:v>52.963999999999999</c:v>
                </c:pt>
                <c:pt idx="209">
                  <c:v>52.954000000000001</c:v>
                </c:pt>
                <c:pt idx="210">
                  <c:v>52.944000000000003</c:v>
                </c:pt>
                <c:pt idx="211">
                  <c:v>52.933999999999997</c:v>
                </c:pt>
                <c:pt idx="212">
                  <c:v>52.923999999999999</c:v>
                </c:pt>
                <c:pt idx="213">
                  <c:v>52.914000000000001</c:v>
                </c:pt>
                <c:pt idx="214">
                  <c:v>52.904000000000003</c:v>
                </c:pt>
                <c:pt idx="215">
                  <c:v>52.893999999999998</c:v>
                </c:pt>
                <c:pt idx="216">
                  <c:v>52.884</c:v>
                </c:pt>
                <c:pt idx="217">
                  <c:v>52.874000000000002</c:v>
                </c:pt>
                <c:pt idx="218">
                  <c:v>52.863999999999997</c:v>
                </c:pt>
                <c:pt idx="219">
                  <c:v>52.853999999999999</c:v>
                </c:pt>
                <c:pt idx="220">
                  <c:v>52.844000000000001</c:v>
                </c:pt>
                <c:pt idx="221">
                  <c:v>52.834000000000003</c:v>
                </c:pt>
                <c:pt idx="222">
                  <c:v>52.823999999999998</c:v>
                </c:pt>
                <c:pt idx="223">
                  <c:v>52.814</c:v>
                </c:pt>
                <c:pt idx="224">
                  <c:v>52.804000000000002</c:v>
                </c:pt>
                <c:pt idx="225">
                  <c:v>52.793999999999997</c:v>
                </c:pt>
                <c:pt idx="226">
                  <c:v>52.783999999999999</c:v>
                </c:pt>
                <c:pt idx="227">
                  <c:v>52.774000000000001</c:v>
                </c:pt>
                <c:pt idx="228">
                  <c:v>52.764000000000003</c:v>
                </c:pt>
                <c:pt idx="229">
                  <c:v>52.753999999999998</c:v>
                </c:pt>
                <c:pt idx="230">
                  <c:v>52.744</c:v>
                </c:pt>
                <c:pt idx="231">
                  <c:v>52.734000000000002</c:v>
                </c:pt>
                <c:pt idx="232">
                  <c:v>52.723999999999997</c:v>
                </c:pt>
                <c:pt idx="233">
                  <c:v>52.713999999999999</c:v>
                </c:pt>
                <c:pt idx="234">
                  <c:v>52.704000000000001</c:v>
                </c:pt>
                <c:pt idx="235">
                  <c:v>52.694000000000003</c:v>
                </c:pt>
                <c:pt idx="236">
                  <c:v>52.683999999999997</c:v>
                </c:pt>
                <c:pt idx="237">
                  <c:v>52.673999999999999</c:v>
                </c:pt>
                <c:pt idx="238">
                  <c:v>52.664000000000001</c:v>
                </c:pt>
                <c:pt idx="239">
                  <c:v>52.654000000000003</c:v>
                </c:pt>
                <c:pt idx="240">
                  <c:v>52.643999999999998</c:v>
                </c:pt>
                <c:pt idx="241">
                  <c:v>52.634</c:v>
                </c:pt>
                <c:pt idx="242">
                  <c:v>52.624000000000002</c:v>
                </c:pt>
                <c:pt idx="243">
                  <c:v>52.613999999999997</c:v>
                </c:pt>
                <c:pt idx="244">
                  <c:v>52.603999999999999</c:v>
                </c:pt>
                <c:pt idx="245">
                  <c:v>52.594000000000001</c:v>
                </c:pt>
                <c:pt idx="246">
                  <c:v>52.584000000000003</c:v>
                </c:pt>
                <c:pt idx="247">
                  <c:v>52.573999999999998</c:v>
                </c:pt>
                <c:pt idx="248">
                  <c:v>52.564</c:v>
                </c:pt>
                <c:pt idx="249">
                  <c:v>52.554000000000002</c:v>
                </c:pt>
                <c:pt idx="250">
                  <c:v>52.543999999999997</c:v>
                </c:pt>
                <c:pt idx="251">
                  <c:v>52.533999999999999</c:v>
                </c:pt>
                <c:pt idx="252">
                  <c:v>52.524000000000001</c:v>
                </c:pt>
                <c:pt idx="253">
                  <c:v>52.514000000000003</c:v>
                </c:pt>
                <c:pt idx="254">
                  <c:v>52.503999999999998</c:v>
                </c:pt>
                <c:pt idx="255">
                  <c:v>52.494</c:v>
                </c:pt>
                <c:pt idx="256">
                  <c:v>52.484000000000002</c:v>
                </c:pt>
                <c:pt idx="257">
                  <c:v>52.473999999999997</c:v>
                </c:pt>
                <c:pt idx="258">
                  <c:v>52.463999999999999</c:v>
                </c:pt>
                <c:pt idx="259">
                  <c:v>52.454000000000001</c:v>
                </c:pt>
                <c:pt idx="260">
                  <c:v>52.444000000000003</c:v>
                </c:pt>
                <c:pt idx="261">
                  <c:v>52.433999999999997</c:v>
                </c:pt>
                <c:pt idx="262">
                  <c:v>52.423999999999999</c:v>
                </c:pt>
                <c:pt idx="263">
                  <c:v>52.414000000000001</c:v>
                </c:pt>
                <c:pt idx="264">
                  <c:v>52.404000000000003</c:v>
                </c:pt>
                <c:pt idx="265">
                  <c:v>52.393999999999998</c:v>
                </c:pt>
                <c:pt idx="266">
                  <c:v>52.384</c:v>
                </c:pt>
                <c:pt idx="267">
                  <c:v>52.374000000000002</c:v>
                </c:pt>
                <c:pt idx="268">
                  <c:v>52.363999999999997</c:v>
                </c:pt>
                <c:pt idx="269">
                  <c:v>52.353999999999999</c:v>
                </c:pt>
                <c:pt idx="270">
                  <c:v>52.344000000000001</c:v>
                </c:pt>
                <c:pt idx="271">
                  <c:v>52.334000000000003</c:v>
                </c:pt>
                <c:pt idx="272">
                  <c:v>52.323999999999998</c:v>
                </c:pt>
                <c:pt idx="273">
                  <c:v>52.314</c:v>
                </c:pt>
                <c:pt idx="274">
                  <c:v>52.304000000000002</c:v>
                </c:pt>
                <c:pt idx="275">
                  <c:v>52.293999999999997</c:v>
                </c:pt>
                <c:pt idx="276">
                  <c:v>52.283999999999999</c:v>
                </c:pt>
                <c:pt idx="277">
                  <c:v>52.274000000000001</c:v>
                </c:pt>
                <c:pt idx="278">
                  <c:v>52.264000000000003</c:v>
                </c:pt>
                <c:pt idx="279">
                  <c:v>52.253999999999998</c:v>
                </c:pt>
                <c:pt idx="280">
                  <c:v>52.244</c:v>
                </c:pt>
                <c:pt idx="281">
                  <c:v>52.234000000000002</c:v>
                </c:pt>
                <c:pt idx="282">
                  <c:v>52.223999999999997</c:v>
                </c:pt>
                <c:pt idx="283">
                  <c:v>52.213999999999999</c:v>
                </c:pt>
                <c:pt idx="284">
                  <c:v>52.204000000000001</c:v>
                </c:pt>
                <c:pt idx="285">
                  <c:v>52.194000000000003</c:v>
                </c:pt>
                <c:pt idx="286">
                  <c:v>52.183999999999997</c:v>
                </c:pt>
                <c:pt idx="287">
                  <c:v>52.173999999999999</c:v>
                </c:pt>
                <c:pt idx="288">
                  <c:v>52.164000000000001</c:v>
                </c:pt>
                <c:pt idx="289">
                  <c:v>52.154000000000003</c:v>
                </c:pt>
                <c:pt idx="290">
                  <c:v>52.143999999999998</c:v>
                </c:pt>
                <c:pt idx="291">
                  <c:v>52.134</c:v>
                </c:pt>
                <c:pt idx="292">
                  <c:v>52.124000000000002</c:v>
                </c:pt>
                <c:pt idx="293">
                  <c:v>52.113999999999997</c:v>
                </c:pt>
                <c:pt idx="294">
                  <c:v>52.103999999999999</c:v>
                </c:pt>
                <c:pt idx="295">
                  <c:v>52.094000000000001</c:v>
                </c:pt>
                <c:pt idx="296">
                  <c:v>52.084000000000003</c:v>
                </c:pt>
                <c:pt idx="297">
                  <c:v>52.073999999999998</c:v>
                </c:pt>
                <c:pt idx="298">
                  <c:v>52.064</c:v>
                </c:pt>
                <c:pt idx="299">
                  <c:v>52.054000000000002</c:v>
                </c:pt>
                <c:pt idx="300">
                  <c:v>52.043999999999997</c:v>
                </c:pt>
                <c:pt idx="301">
                  <c:v>52.033999999999999</c:v>
                </c:pt>
                <c:pt idx="302">
                  <c:v>52.024000000000001</c:v>
                </c:pt>
                <c:pt idx="303">
                  <c:v>52.014000000000003</c:v>
                </c:pt>
                <c:pt idx="304">
                  <c:v>52.003999999999998</c:v>
                </c:pt>
                <c:pt idx="305">
                  <c:v>51.994</c:v>
                </c:pt>
                <c:pt idx="306">
                  <c:v>51.984000000000002</c:v>
                </c:pt>
                <c:pt idx="307">
                  <c:v>51.975000000000001</c:v>
                </c:pt>
                <c:pt idx="308">
                  <c:v>51.965000000000003</c:v>
                </c:pt>
                <c:pt idx="309">
                  <c:v>51.954999999999998</c:v>
                </c:pt>
                <c:pt idx="310">
                  <c:v>51.945</c:v>
                </c:pt>
                <c:pt idx="311">
                  <c:v>51.935000000000002</c:v>
                </c:pt>
                <c:pt idx="312">
                  <c:v>51.924999999999997</c:v>
                </c:pt>
                <c:pt idx="313">
                  <c:v>51.914999999999999</c:v>
                </c:pt>
                <c:pt idx="314">
                  <c:v>51.905000000000001</c:v>
                </c:pt>
                <c:pt idx="315">
                  <c:v>51.895000000000003</c:v>
                </c:pt>
                <c:pt idx="316">
                  <c:v>51.884999999999998</c:v>
                </c:pt>
                <c:pt idx="317">
                  <c:v>51.875</c:v>
                </c:pt>
                <c:pt idx="318">
                  <c:v>51.865000000000002</c:v>
                </c:pt>
                <c:pt idx="319">
                  <c:v>51.854999999999997</c:v>
                </c:pt>
                <c:pt idx="320">
                  <c:v>51.844999999999999</c:v>
                </c:pt>
                <c:pt idx="321">
                  <c:v>51.835000000000001</c:v>
                </c:pt>
                <c:pt idx="322">
                  <c:v>51.825000000000003</c:v>
                </c:pt>
                <c:pt idx="323">
                  <c:v>51.814999999999998</c:v>
                </c:pt>
                <c:pt idx="324">
                  <c:v>51.805</c:v>
                </c:pt>
                <c:pt idx="325">
                  <c:v>51.795000000000002</c:v>
                </c:pt>
                <c:pt idx="326">
                  <c:v>51.784999999999997</c:v>
                </c:pt>
                <c:pt idx="327">
                  <c:v>51.774999999999999</c:v>
                </c:pt>
                <c:pt idx="328">
                  <c:v>51.765000000000001</c:v>
                </c:pt>
                <c:pt idx="329">
                  <c:v>51.755000000000003</c:v>
                </c:pt>
                <c:pt idx="330">
                  <c:v>51.744999999999997</c:v>
                </c:pt>
                <c:pt idx="331">
                  <c:v>51.734999999999999</c:v>
                </c:pt>
                <c:pt idx="332">
                  <c:v>51.725000000000001</c:v>
                </c:pt>
                <c:pt idx="333">
                  <c:v>51.715000000000003</c:v>
                </c:pt>
                <c:pt idx="334">
                  <c:v>51.704999999999998</c:v>
                </c:pt>
                <c:pt idx="335">
                  <c:v>51.695</c:v>
                </c:pt>
                <c:pt idx="336">
                  <c:v>51.685000000000002</c:v>
                </c:pt>
                <c:pt idx="337">
                  <c:v>51.674999999999997</c:v>
                </c:pt>
                <c:pt idx="338">
                  <c:v>51.664999999999999</c:v>
                </c:pt>
                <c:pt idx="339">
                  <c:v>51.655000000000001</c:v>
                </c:pt>
                <c:pt idx="340">
                  <c:v>51.645000000000003</c:v>
                </c:pt>
                <c:pt idx="341">
                  <c:v>51.634999999999998</c:v>
                </c:pt>
                <c:pt idx="342">
                  <c:v>51.625</c:v>
                </c:pt>
                <c:pt idx="343">
                  <c:v>51.615000000000002</c:v>
                </c:pt>
                <c:pt idx="344">
                  <c:v>51.604999999999997</c:v>
                </c:pt>
                <c:pt idx="345">
                  <c:v>51.594999999999999</c:v>
                </c:pt>
                <c:pt idx="346">
                  <c:v>51.585000000000001</c:v>
                </c:pt>
                <c:pt idx="347">
                  <c:v>51.575000000000003</c:v>
                </c:pt>
                <c:pt idx="348">
                  <c:v>51.564999999999998</c:v>
                </c:pt>
                <c:pt idx="349">
                  <c:v>51.555</c:v>
                </c:pt>
                <c:pt idx="350">
                  <c:v>51.545000000000002</c:v>
                </c:pt>
                <c:pt idx="351">
                  <c:v>51.534999999999997</c:v>
                </c:pt>
                <c:pt idx="352">
                  <c:v>51.524999999999999</c:v>
                </c:pt>
                <c:pt idx="353">
                  <c:v>51.515000000000001</c:v>
                </c:pt>
                <c:pt idx="354">
                  <c:v>51.505000000000003</c:v>
                </c:pt>
                <c:pt idx="355">
                  <c:v>51.494999999999997</c:v>
                </c:pt>
                <c:pt idx="356">
                  <c:v>51.484999999999999</c:v>
                </c:pt>
                <c:pt idx="357">
                  <c:v>51.475000000000001</c:v>
                </c:pt>
                <c:pt idx="358">
                  <c:v>51.465000000000003</c:v>
                </c:pt>
                <c:pt idx="359">
                  <c:v>51.454999999999998</c:v>
                </c:pt>
                <c:pt idx="360">
                  <c:v>51.445</c:v>
                </c:pt>
                <c:pt idx="361">
                  <c:v>51.435000000000002</c:v>
                </c:pt>
                <c:pt idx="362">
                  <c:v>51.424999999999997</c:v>
                </c:pt>
                <c:pt idx="363">
                  <c:v>51.414999999999999</c:v>
                </c:pt>
                <c:pt idx="364">
                  <c:v>51.405000000000001</c:v>
                </c:pt>
                <c:pt idx="365">
                  <c:v>51.395000000000003</c:v>
                </c:pt>
                <c:pt idx="366">
                  <c:v>51.384999999999998</c:v>
                </c:pt>
                <c:pt idx="367">
                  <c:v>51.375</c:v>
                </c:pt>
                <c:pt idx="368">
                  <c:v>51.365000000000002</c:v>
                </c:pt>
                <c:pt idx="369">
                  <c:v>51.354999999999997</c:v>
                </c:pt>
                <c:pt idx="370">
                  <c:v>51.344999999999999</c:v>
                </c:pt>
                <c:pt idx="371">
                  <c:v>51.335000000000001</c:v>
                </c:pt>
                <c:pt idx="372">
                  <c:v>51.325000000000003</c:v>
                </c:pt>
                <c:pt idx="373">
                  <c:v>51.314999999999998</c:v>
                </c:pt>
                <c:pt idx="374">
                  <c:v>51.305</c:v>
                </c:pt>
                <c:pt idx="375">
                  <c:v>51.295000000000002</c:v>
                </c:pt>
                <c:pt idx="376">
                  <c:v>51.284999999999997</c:v>
                </c:pt>
                <c:pt idx="377">
                  <c:v>51.274999999999999</c:v>
                </c:pt>
                <c:pt idx="378">
                  <c:v>51.265000000000001</c:v>
                </c:pt>
                <c:pt idx="379">
                  <c:v>51.255000000000003</c:v>
                </c:pt>
                <c:pt idx="380">
                  <c:v>51.244999999999997</c:v>
                </c:pt>
                <c:pt idx="381">
                  <c:v>51.234999999999999</c:v>
                </c:pt>
                <c:pt idx="382">
                  <c:v>51.225000000000001</c:v>
                </c:pt>
                <c:pt idx="383">
                  <c:v>51.215000000000003</c:v>
                </c:pt>
                <c:pt idx="384">
                  <c:v>51.204999999999998</c:v>
                </c:pt>
                <c:pt idx="385">
                  <c:v>51.195</c:v>
                </c:pt>
                <c:pt idx="386">
                  <c:v>51.185000000000002</c:v>
                </c:pt>
                <c:pt idx="387">
                  <c:v>51.174999999999997</c:v>
                </c:pt>
                <c:pt idx="388">
                  <c:v>51.164999999999999</c:v>
                </c:pt>
                <c:pt idx="389">
                  <c:v>51.155000000000001</c:v>
                </c:pt>
                <c:pt idx="390">
                  <c:v>51.145000000000003</c:v>
                </c:pt>
                <c:pt idx="391">
                  <c:v>51.134999999999998</c:v>
                </c:pt>
                <c:pt idx="392">
                  <c:v>51.125</c:v>
                </c:pt>
                <c:pt idx="393">
                  <c:v>51.115000000000002</c:v>
                </c:pt>
                <c:pt idx="394">
                  <c:v>51.104999999999997</c:v>
                </c:pt>
                <c:pt idx="395">
                  <c:v>51.094999999999999</c:v>
                </c:pt>
                <c:pt idx="396">
                  <c:v>51.085000000000001</c:v>
                </c:pt>
                <c:pt idx="397">
                  <c:v>51.075000000000003</c:v>
                </c:pt>
                <c:pt idx="398">
                  <c:v>51.064999999999998</c:v>
                </c:pt>
                <c:pt idx="399">
                  <c:v>51.055</c:v>
                </c:pt>
                <c:pt idx="400">
                  <c:v>51.045000000000002</c:v>
                </c:pt>
                <c:pt idx="401">
                  <c:v>51.034999999999997</c:v>
                </c:pt>
                <c:pt idx="402">
                  <c:v>51.024999999999999</c:v>
                </c:pt>
                <c:pt idx="403">
                  <c:v>51.015000000000001</c:v>
                </c:pt>
                <c:pt idx="404">
                  <c:v>51.005000000000003</c:v>
                </c:pt>
                <c:pt idx="405">
                  <c:v>50.994999999999997</c:v>
                </c:pt>
                <c:pt idx="406">
                  <c:v>50.984999999999999</c:v>
                </c:pt>
                <c:pt idx="407">
                  <c:v>50.975000000000001</c:v>
                </c:pt>
                <c:pt idx="408">
                  <c:v>50.965000000000003</c:v>
                </c:pt>
                <c:pt idx="409">
                  <c:v>50.954999999999998</c:v>
                </c:pt>
                <c:pt idx="410">
                  <c:v>50.945</c:v>
                </c:pt>
                <c:pt idx="411">
                  <c:v>50.935000000000002</c:v>
                </c:pt>
                <c:pt idx="412">
                  <c:v>50.924999999999997</c:v>
                </c:pt>
                <c:pt idx="413">
                  <c:v>50.914999999999999</c:v>
                </c:pt>
                <c:pt idx="414">
                  <c:v>50.905000000000001</c:v>
                </c:pt>
                <c:pt idx="415">
                  <c:v>50.895000000000003</c:v>
                </c:pt>
                <c:pt idx="416">
                  <c:v>50.884999999999998</c:v>
                </c:pt>
                <c:pt idx="417">
                  <c:v>50.875</c:v>
                </c:pt>
                <c:pt idx="418">
                  <c:v>50.865000000000002</c:v>
                </c:pt>
                <c:pt idx="419">
                  <c:v>50.854999999999997</c:v>
                </c:pt>
                <c:pt idx="420">
                  <c:v>50.844999999999999</c:v>
                </c:pt>
                <c:pt idx="421">
                  <c:v>50.835000000000001</c:v>
                </c:pt>
                <c:pt idx="422">
                  <c:v>50.825000000000003</c:v>
                </c:pt>
                <c:pt idx="423">
                  <c:v>50.814999999999998</c:v>
                </c:pt>
                <c:pt idx="424">
                  <c:v>50.805</c:v>
                </c:pt>
                <c:pt idx="425">
                  <c:v>50.795000000000002</c:v>
                </c:pt>
                <c:pt idx="426">
                  <c:v>50.784999999999997</c:v>
                </c:pt>
                <c:pt idx="427">
                  <c:v>50.774999999999999</c:v>
                </c:pt>
                <c:pt idx="428">
                  <c:v>50.765000000000001</c:v>
                </c:pt>
                <c:pt idx="429">
                  <c:v>50.755000000000003</c:v>
                </c:pt>
                <c:pt idx="430">
                  <c:v>50.744999999999997</c:v>
                </c:pt>
                <c:pt idx="431">
                  <c:v>50.734999999999999</c:v>
                </c:pt>
                <c:pt idx="432">
                  <c:v>50.725000000000001</c:v>
                </c:pt>
                <c:pt idx="433">
                  <c:v>50.715000000000003</c:v>
                </c:pt>
                <c:pt idx="434">
                  <c:v>50.704999999999998</c:v>
                </c:pt>
                <c:pt idx="435">
                  <c:v>50.695</c:v>
                </c:pt>
                <c:pt idx="436">
                  <c:v>50.685000000000002</c:v>
                </c:pt>
                <c:pt idx="437">
                  <c:v>50.674999999999997</c:v>
                </c:pt>
                <c:pt idx="438">
                  <c:v>50.664999999999999</c:v>
                </c:pt>
                <c:pt idx="439">
                  <c:v>50.655000000000001</c:v>
                </c:pt>
                <c:pt idx="440">
                  <c:v>50.645000000000003</c:v>
                </c:pt>
                <c:pt idx="441">
                  <c:v>50.634999999999998</c:v>
                </c:pt>
                <c:pt idx="442">
                  <c:v>50.625</c:v>
                </c:pt>
                <c:pt idx="443">
                  <c:v>50.615000000000002</c:v>
                </c:pt>
                <c:pt idx="444">
                  <c:v>50.604999999999997</c:v>
                </c:pt>
                <c:pt idx="445">
                  <c:v>50.594999999999999</c:v>
                </c:pt>
                <c:pt idx="446">
                  <c:v>50.585000000000001</c:v>
                </c:pt>
                <c:pt idx="447">
                  <c:v>50.575000000000003</c:v>
                </c:pt>
                <c:pt idx="448">
                  <c:v>50.564999999999998</c:v>
                </c:pt>
                <c:pt idx="449">
                  <c:v>50.555</c:v>
                </c:pt>
                <c:pt idx="450">
                  <c:v>50.545000000000002</c:v>
                </c:pt>
                <c:pt idx="451">
                  <c:v>50.534999999999997</c:v>
                </c:pt>
                <c:pt idx="452">
                  <c:v>50.524999999999999</c:v>
                </c:pt>
                <c:pt idx="453">
                  <c:v>50.515000000000001</c:v>
                </c:pt>
                <c:pt idx="454">
                  <c:v>50.505000000000003</c:v>
                </c:pt>
                <c:pt idx="455">
                  <c:v>50.494999999999997</c:v>
                </c:pt>
                <c:pt idx="456">
                  <c:v>50.484999999999999</c:v>
                </c:pt>
                <c:pt idx="457">
                  <c:v>50.475000000000001</c:v>
                </c:pt>
                <c:pt idx="458">
                  <c:v>50.465000000000003</c:v>
                </c:pt>
                <c:pt idx="459">
                  <c:v>50.454999999999998</c:v>
                </c:pt>
                <c:pt idx="460">
                  <c:v>50.445</c:v>
                </c:pt>
                <c:pt idx="461">
                  <c:v>50.435000000000002</c:v>
                </c:pt>
                <c:pt idx="462">
                  <c:v>50.424999999999997</c:v>
                </c:pt>
                <c:pt idx="463">
                  <c:v>50.414999999999999</c:v>
                </c:pt>
                <c:pt idx="464">
                  <c:v>50.405000000000001</c:v>
                </c:pt>
                <c:pt idx="465">
                  <c:v>50.395000000000003</c:v>
                </c:pt>
                <c:pt idx="466">
                  <c:v>50.384999999999998</c:v>
                </c:pt>
                <c:pt idx="467">
                  <c:v>50.375</c:v>
                </c:pt>
                <c:pt idx="468">
                  <c:v>50.365000000000002</c:v>
                </c:pt>
                <c:pt idx="469">
                  <c:v>50.354999999999997</c:v>
                </c:pt>
                <c:pt idx="470">
                  <c:v>50.344999999999999</c:v>
                </c:pt>
                <c:pt idx="471">
                  <c:v>50.335000000000001</c:v>
                </c:pt>
                <c:pt idx="472">
                  <c:v>50.325000000000003</c:v>
                </c:pt>
                <c:pt idx="473">
                  <c:v>50.314999999999998</c:v>
                </c:pt>
                <c:pt idx="474">
                  <c:v>50.305</c:v>
                </c:pt>
                <c:pt idx="475">
                  <c:v>50.295000000000002</c:v>
                </c:pt>
                <c:pt idx="476">
                  <c:v>50.284999999999997</c:v>
                </c:pt>
                <c:pt idx="477">
                  <c:v>50.274999999999999</c:v>
                </c:pt>
                <c:pt idx="478">
                  <c:v>50.265000000000001</c:v>
                </c:pt>
                <c:pt idx="479">
                  <c:v>50.255000000000003</c:v>
                </c:pt>
                <c:pt idx="480">
                  <c:v>50.244999999999997</c:v>
                </c:pt>
                <c:pt idx="481">
                  <c:v>50.234999999999999</c:v>
                </c:pt>
                <c:pt idx="482">
                  <c:v>50.225000000000001</c:v>
                </c:pt>
                <c:pt idx="483">
                  <c:v>50.215000000000003</c:v>
                </c:pt>
                <c:pt idx="484">
                  <c:v>50.204999999999998</c:v>
                </c:pt>
                <c:pt idx="485">
                  <c:v>50.195</c:v>
                </c:pt>
                <c:pt idx="486">
                  <c:v>50.185000000000002</c:v>
                </c:pt>
                <c:pt idx="487">
                  <c:v>50.174999999999997</c:v>
                </c:pt>
                <c:pt idx="488">
                  <c:v>50.164999999999999</c:v>
                </c:pt>
                <c:pt idx="489">
                  <c:v>50.155000000000001</c:v>
                </c:pt>
                <c:pt idx="490">
                  <c:v>50.145000000000003</c:v>
                </c:pt>
                <c:pt idx="491">
                  <c:v>50.134999999999998</c:v>
                </c:pt>
                <c:pt idx="492">
                  <c:v>50.125</c:v>
                </c:pt>
                <c:pt idx="493">
                  <c:v>50.115000000000002</c:v>
                </c:pt>
                <c:pt idx="494">
                  <c:v>50.104999999999997</c:v>
                </c:pt>
                <c:pt idx="495">
                  <c:v>50.094999999999999</c:v>
                </c:pt>
                <c:pt idx="496">
                  <c:v>50.085000000000001</c:v>
                </c:pt>
                <c:pt idx="497">
                  <c:v>50.075000000000003</c:v>
                </c:pt>
                <c:pt idx="498">
                  <c:v>50.064999999999998</c:v>
                </c:pt>
                <c:pt idx="499">
                  <c:v>50.055</c:v>
                </c:pt>
                <c:pt idx="500">
                  <c:v>50.045000000000002</c:v>
                </c:pt>
                <c:pt idx="501">
                  <c:v>50.034999999999997</c:v>
                </c:pt>
                <c:pt idx="502">
                  <c:v>50.024999999999999</c:v>
                </c:pt>
                <c:pt idx="503">
                  <c:v>50.015000000000001</c:v>
                </c:pt>
                <c:pt idx="504">
                  <c:v>50.005000000000003</c:v>
                </c:pt>
                <c:pt idx="505">
                  <c:v>49.994999999999997</c:v>
                </c:pt>
                <c:pt idx="506">
                  <c:v>49.984999999999999</c:v>
                </c:pt>
                <c:pt idx="507">
                  <c:v>49.975000000000001</c:v>
                </c:pt>
                <c:pt idx="508">
                  <c:v>49.965000000000003</c:v>
                </c:pt>
                <c:pt idx="509">
                  <c:v>49.954999999999998</c:v>
                </c:pt>
                <c:pt idx="510">
                  <c:v>49.945</c:v>
                </c:pt>
                <c:pt idx="511">
                  <c:v>49.935000000000002</c:v>
                </c:pt>
                <c:pt idx="512">
                  <c:v>49.924999999999997</c:v>
                </c:pt>
                <c:pt idx="513">
                  <c:v>49.914999999999999</c:v>
                </c:pt>
                <c:pt idx="514">
                  <c:v>49.905000000000001</c:v>
                </c:pt>
                <c:pt idx="515">
                  <c:v>49.895000000000003</c:v>
                </c:pt>
                <c:pt idx="516">
                  <c:v>49.884999999999998</c:v>
                </c:pt>
                <c:pt idx="517">
                  <c:v>49.875</c:v>
                </c:pt>
                <c:pt idx="518">
                  <c:v>49.865000000000002</c:v>
                </c:pt>
                <c:pt idx="519">
                  <c:v>49.854999999999997</c:v>
                </c:pt>
                <c:pt idx="520">
                  <c:v>49.844999999999999</c:v>
                </c:pt>
                <c:pt idx="521">
                  <c:v>49.835000000000001</c:v>
                </c:pt>
                <c:pt idx="522">
                  <c:v>49.825000000000003</c:v>
                </c:pt>
                <c:pt idx="523">
                  <c:v>49.814999999999998</c:v>
                </c:pt>
                <c:pt idx="524">
                  <c:v>49.805</c:v>
                </c:pt>
                <c:pt idx="525">
                  <c:v>49.795000000000002</c:v>
                </c:pt>
                <c:pt idx="526">
                  <c:v>49.784999999999997</c:v>
                </c:pt>
                <c:pt idx="527">
                  <c:v>49.774999999999999</c:v>
                </c:pt>
                <c:pt idx="528">
                  <c:v>49.765000000000001</c:v>
                </c:pt>
                <c:pt idx="529">
                  <c:v>49.755000000000003</c:v>
                </c:pt>
                <c:pt idx="530">
                  <c:v>49.744999999999997</c:v>
                </c:pt>
                <c:pt idx="531">
                  <c:v>49.734999999999999</c:v>
                </c:pt>
                <c:pt idx="532">
                  <c:v>49.725000000000001</c:v>
                </c:pt>
                <c:pt idx="533">
                  <c:v>49.715000000000003</c:v>
                </c:pt>
                <c:pt idx="534">
                  <c:v>49.704999999999998</c:v>
                </c:pt>
                <c:pt idx="535">
                  <c:v>49.695</c:v>
                </c:pt>
                <c:pt idx="536">
                  <c:v>49.685000000000002</c:v>
                </c:pt>
                <c:pt idx="537">
                  <c:v>49.674999999999997</c:v>
                </c:pt>
                <c:pt idx="538">
                  <c:v>49.664999999999999</c:v>
                </c:pt>
                <c:pt idx="539">
                  <c:v>49.655000000000001</c:v>
                </c:pt>
                <c:pt idx="540">
                  <c:v>49.645000000000003</c:v>
                </c:pt>
                <c:pt idx="541">
                  <c:v>49.634999999999998</c:v>
                </c:pt>
                <c:pt idx="542">
                  <c:v>49.625</c:v>
                </c:pt>
                <c:pt idx="543">
                  <c:v>49.615000000000002</c:v>
                </c:pt>
                <c:pt idx="544">
                  <c:v>49.604999999999997</c:v>
                </c:pt>
                <c:pt idx="545">
                  <c:v>49.594999999999999</c:v>
                </c:pt>
                <c:pt idx="546">
                  <c:v>49.585000000000001</c:v>
                </c:pt>
                <c:pt idx="547">
                  <c:v>49.575000000000003</c:v>
                </c:pt>
                <c:pt idx="548">
                  <c:v>49.564999999999998</c:v>
                </c:pt>
                <c:pt idx="549">
                  <c:v>49.555</c:v>
                </c:pt>
                <c:pt idx="550">
                  <c:v>49.545000000000002</c:v>
                </c:pt>
                <c:pt idx="551">
                  <c:v>49.534999999999997</c:v>
                </c:pt>
                <c:pt idx="552">
                  <c:v>49.524999999999999</c:v>
                </c:pt>
                <c:pt idx="553">
                  <c:v>49.515000000000001</c:v>
                </c:pt>
                <c:pt idx="554">
                  <c:v>49.505000000000003</c:v>
                </c:pt>
                <c:pt idx="555">
                  <c:v>49.494999999999997</c:v>
                </c:pt>
                <c:pt idx="556">
                  <c:v>49.484999999999999</c:v>
                </c:pt>
                <c:pt idx="557">
                  <c:v>49.475000000000001</c:v>
                </c:pt>
                <c:pt idx="558">
                  <c:v>49.465000000000003</c:v>
                </c:pt>
                <c:pt idx="559">
                  <c:v>49.454999999999998</c:v>
                </c:pt>
                <c:pt idx="560">
                  <c:v>49.445</c:v>
                </c:pt>
                <c:pt idx="561">
                  <c:v>49.435000000000002</c:v>
                </c:pt>
                <c:pt idx="562">
                  <c:v>49.424999999999997</c:v>
                </c:pt>
                <c:pt idx="563">
                  <c:v>49.414999999999999</c:v>
                </c:pt>
                <c:pt idx="564">
                  <c:v>49.405000000000001</c:v>
                </c:pt>
                <c:pt idx="565">
                  <c:v>49.395000000000003</c:v>
                </c:pt>
                <c:pt idx="566">
                  <c:v>49.384999999999998</c:v>
                </c:pt>
                <c:pt idx="567">
                  <c:v>49.375</c:v>
                </c:pt>
                <c:pt idx="568">
                  <c:v>49.365000000000002</c:v>
                </c:pt>
                <c:pt idx="569">
                  <c:v>49.354999999999997</c:v>
                </c:pt>
                <c:pt idx="570">
                  <c:v>49.344999999999999</c:v>
                </c:pt>
                <c:pt idx="571">
                  <c:v>49.335000000000001</c:v>
                </c:pt>
                <c:pt idx="572">
                  <c:v>49.325000000000003</c:v>
                </c:pt>
                <c:pt idx="573">
                  <c:v>49.314999999999998</c:v>
                </c:pt>
                <c:pt idx="574">
                  <c:v>49.305</c:v>
                </c:pt>
                <c:pt idx="575">
                  <c:v>49.295000000000002</c:v>
                </c:pt>
                <c:pt idx="576">
                  <c:v>49.284999999999997</c:v>
                </c:pt>
                <c:pt idx="577">
                  <c:v>49.274999999999999</c:v>
                </c:pt>
                <c:pt idx="578">
                  <c:v>49.265000000000001</c:v>
                </c:pt>
                <c:pt idx="579">
                  <c:v>49.255000000000003</c:v>
                </c:pt>
                <c:pt idx="580">
                  <c:v>49.244999999999997</c:v>
                </c:pt>
                <c:pt idx="581">
                  <c:v>49.234999999999999</c:v>
                </c:pt>
                <c:pt idx="582">
                  <c:v>49.225000000000001</c:v>
                </c:pt>
                <c:pt idx="583">
                  <c:v>49.215000000000003</c:v>
                </c:pt>
                <c:pt idx="584">
                  <c:v>49.204999999999998</c:v>
                </c:pt>
                <c:pt idx="585">
                  <c:v>49.195</c:v>
                </c:pt>
                <c:pt idx="586">
                  <c:v>49.185000000000002</c:v>
                </c:pt>
                <c:pt idx="587">
                  <c:v>49.174999999999997</c:v>
                </c:pt>
                <c:pt idx="588">
                  <c:v>49.164999999999999</c:v>
                </c:pt>
                <c:pt idx="589">
                  <c:v>49.155000000000001</c:v>
                </c:pt>
                <c:pt idx="590">
                  <c:v>49.145000000000003</c:v>
                </c:pt>
                <c:pt idx="591">
                  <c:v>49.134999999999998</c:v>
                </c:pt>
                <c:pt idx="592">
                  <c:v>49.125</c:v>
                </c:pt>
                <c:pt idx="593">
                  <c:v>49.115000000000002</c:v>
                </c:pt>
                <c:pt idx="594">
                  <c:v>49.104999999999997</c:v>
                </c:pt>
                <c:pt idx="595">
                  <c:v>49.094999999999999</c:v>
                </c:pt>
                <c:pt idx="596">
                  <c:v>49.085000000000001</c:v>
                </c:pt>
                <c:pt idx="597">
                  <c:v>49.075000000000003</c:v>
                </c:pt>
                <c:pt idx="598">
                  <c:v>49.064999999999998</c:v>
                </c:pt>
                <c:pt idx="599">
                  <c:v>49.055</c:v>
                </c:pt>
                <c:pt idx="600">
                  <c:v>49.045000000000002</c:v>
                </c:pt>
                <c:pt idx="601">
                  <c:v>49.034999999999997</c:v>
                </c:pt>
                <c:pt idx="602">
                  <c:v>49.024999999999999</c:v>
                </c:pt>
                <c:pt idx="603">
                  <c:v>49.015000000000001</c:v>
                </c:pt>
                <c:pt idx="604">
                  <c:v>49.005000000000003</c:v>
                </c:pt>
                <c:pt idx="605">
                  <c:v>48.994999999999997</c:v>
                </c:pt>
                <c:pt idx="606">
                  <c:v>48.984999999999999</c:v>
                </c:pt>
                <c:pt idx="607">
                  <c:v>48.975999999999999</c:v>
                </c:pt>
                <c:pt idx="608">
                  <c:v>48.966000000000001</c:v>
                </c:pt>
                <c:pt idx="609">
                  <c:v>48.956000000000003</c:v>
                </c:pt>
                <c:pt idx="610">
                  <c:v>48.945999999999998</c:v>
                </c:pt>
                <c:pt idx="611">
                  <c:v>48.936</c:v>
                </c:pt>
                <c:pt idx="612">
                  <c:v>48.926000000000002</c:v>
                </c:pt>
                <c:pt idx="613">
                  <c:v>48.915999999999997</c:v>
                </c:pt>
                <c:pt idx="614">
                  <c:v>48.905999999999999</c:v>
                </c:pt>
                <c:pt idx="615">
                  <c:v>48.896000000000001</c:v>
                </c:pt>
                <c:pt idx="616">
                  <c:v>48.886000000000003</c:v>
                </c:pt>
                <c:pt idx="617">
                  <c:v>48.875999999999998</c:v>
                </c:pt>
                <c:pt idx="618">
                  <c:v>48.866</c:v>
                </c:pt>
                <c:pt idx="619">
                  <c:v>48.856000000000002</c:v>
                </c:pt>
                <c:pt idx="620">
                  <c:v>48.845999999999997</c:v>
                </c:pt>
                <c:pt idx="621">
                  <c:v>48.835999999999999</c:v>
                </c:pt>
                <c:pt idx="622">
                  <c:v>48.826000000000001</c:v>
                </c:pt>
                <c:pt idx="623">
                  <c:v>48.816000000000003</c:v>
                </c:pt>
                <c:pt idx="624">
                  <c:v>48.805999999999997</c:v>
                </c:pt>
                <c:pt idx="625">
                  <c:v>48.795999999999999</c:v>
                </c:pt>
                <c:pt idx="626">
                  <c:v>48.786000000000001</c:v>
                </c:pt>
                <c:pt idx="627">
                  <c:v>48.776000000000003</c:v>
                </c:pt>
                <c:pt idx="628">
                  <c:v>48.765999999999998</c:v>
                </c:pt>
                <c:pt idx="629">
                  <c:v>48.756</c:v>
                </c:pt>
                <c:pt idx="630">
                  <c:v>48.746000000000002</c:v>
                </c:pt>
                <c:pt idx="631">
                  <c:v>48.735999999999997</c:v>
                </c:pt>
                <c:pt idx="632">
                  <c:v>48.725999999999999</c:v>
                </c:pt>
                <c:pt idx="633">
                  <c:v>48.716000000000001</c:v>
                </c:pt>
                <c:pt idx="634">
                  <c:v>48.706000000000003</c:v>
                </c:pt>
                <c:pt idx="635">
                  <c:v>48.695999999999998</c:v>
                </c:pt>
                <c:pt idx="636">
                  <c:v>48.686</c:v>
                </c:pt>
                <c:pt idx="637">
                  <c:v>48.676000000000002</c:v>
                </c:pt>
                <c:pt idx="638">
                  <c:v>48.665999999999997</c:v>
                </c:pt>
                <c:pt idx="639">
                  <c:v>48.655999999999999</c:v>
                </c:pt>
                <c:pt idx="640">
                  <c:v>48.646000000000001</c:v>
                </c:pt>
                <c:pt idx="641">
                  <c:v>48.636000000000003</c:v>
                </c:pt>
                <c:pt idx="642">
                  <c:v>48.625999999999998</c:v>
                </c:pt>
                <c:pt idx="643">
                  <c:v>48.616</c:v>
                </c:pt>
                <c:pt idx="644">
                  <c:v>48.606000000000002</c:v>
                </c:pt>
                <c:pt idx="645">
                  <c:v>48.595999999999997</c:v>
                </c:pt>
                <c:pt idx="646">
                  <c:v>48.585999999999999</c:v>
                </c:pt>
                <c:pt idx="647">
                  <c:v>48.576000000000001</c:v>
                </c:pt>
                <c:pt idx="648">
                  <c:v>48.566000000000003</c:v>
                </c:pt>
                <c:pt idx="649">
                  <c:v>48.555999999999997</c:v>
                </c:pt>
                <c:pt idx="650">
                  <c:v>48.545999999999999</c:v>
                </c:pt>
                <c:pt idx="651">
                  <c:v>48.536000000000001</c:v>
                </c:pt>
                <c:pt idx="652">
                  <c:v>48.526000000000003</c:v>
                </c:pt>
                <c:pt idx="653">
                  <c:v>48.515999999999998</c:v>
                </c:pt>
                <c:pt idx="654">
                  <c:v>48.506</c:v>
                </c:pt>
                <c:pt idx="655">
                  <c:v>48.496000000000002</c:v>
                </c:pt>
                <c:pt idx="656">
                  <c:v>48.485999999999997</c:v>
                </c:pt>
                <c:pt idx="657">
                  <c:v>48.475999999999999</c:v>
                </c:pt>
                <c:pt idx="658">
                  <c:v>48.466000000000001</c:v>
                </c:pt>
                <c:pt idx="659">
                  <c:v>48.456000000000003</c:v>
                </c:pt>
                <c:pt idx="660">
                  <c:v>48.445999999999998</c:v>
                </c:pt>
                <c:pt idx="661">
                  <c:v>48.436</c:v>
                </c:pt>
                <c:pt idx="662">
                  <c:v>48.426000000000002</c:v>
                </c:pt>
                <c:pt idx="663">
                  <c:v>48.415999999999997</c:v>
                </c:pt>
                <c:pt idx="664">
                  <c:v>48.405999999999999</c:v>
                </c:pt>
                <c:pt idx="665">
                  <c:v>48.396000000000001</c:v>
                </c:pt>
                <c:pt idx="666">
                  <c:v>48.386000000000003</c:v>
                </c:pt>
                <c:pt idx="667">
                  <c:v>48.375999999999998</c:v>
                </c:pt>
                <c:pt idx="668">
                  <c:v>48.366</c:v>
                </c:pt>
                <c:pt idx="669">
                  <c:v>48.356000000000002</c:v>
                </c:pt>
                <c:pt idx="670">
                  <c:v>48.345999999999997</c:v>
                </c:pt>
                <c:pt idx="671">
                  <c:v>48.335999999999999</c:v>
                </c:pt>
                <c:pt idx="672">
                  <c:v>48.326000000000001</c:v>
                </c:pt>
                <c:pt idx="673">
                  <c:v>48.316000000000003</c:v>
                </c:pt>
                <c:pt idx="674">
                  <c:v>48.305999999999997</c:v>
                </c:pt>
                <c:pt idx="675">
                  <c:v>48.295999999999999</c:v>
                </c:pt>
                <c:pt idx="676">
                  <c:v>48.286000000000001</c:v>
                </c:pt>
                <c:pt idx="677">
                  <c:v>48.276000000000003</c:v>
                </c:pt>
                <c:pt idx="678">
                  <c:v>48.265999999999998</c:v>
                </c:pt>
                <c:pt idx="679">
                  <c:v>48.256</c:v>
                </c:pt>
                <c:pt idx="680">
                  <c:v>48.246000000000002</c:v>
                </c:pt>
                <c:pt idx="681">
                  <c:v>48.235999999999997</c:v>
                </c:pt>
                <c:pt idx="682">
                  <c:v>48.225999999999999</c:v>
                </c:pt>
                <c:pt idx="683">
                  <c:v>48.216000000000001</c:v>
                </c:pt>
                <c:pt idx="684">
                  <c:v>48.206000000000003</c:v>
                </c:pt>
                <c:pt idx="685">
                  <c:v>48.195999999999998</c:v>
                </c:pt>
                <c:pt idx="686">
                  <c:v>48.186</c:v>
                </c:pt>
                <c:pt idx="687">
                  <c:v>48.176000000000002</c:v>
                </c:pt>
                <c:pt idx="688">
                  <c:v>48.165999999999997</c:v>
                </c:pt>
                <c:pt idx="689">
                  <c:v>48.155999999999999</c:v>
                </c:pt>
                <c:pt idx="690">
                  <c:v>48.146000000000001</c:v>
                </c:pt>
                <c:pt idx="691">
                  <c:v>48.136000000000003</c:v>
                </c:pt>
                <c:pt idx="692">
                  <c:v>48.125999999999998</c:v>
                </c:pt>
                <c:pt idx="693">
                  <c:v>48.116</c:v>
                </c:pt>
                <c:pt idx="694">
                  <c:v>48.106000000000002</c:v>
                </c:pt>
                <c:pt idx="695">
                  <c:v>48.095999999999997</c:v>
                </c:pt>
                <c:pt idx="696">
                  <c:v>48.085999999999999</c:v>
                </c:pt>
                <c:pt idx="697">
                  <c:v>48.076000000000001</c:v>
                </c:pt>
                <c:pt idx="698">
                  <c:v>48.066000000000003</c:v>
                </c:pt>
                <c:pt idx="699">
                  <c:v>48.055999999999997</c:v>
                </c:pt>
                <c:pt idx="700">
                  <c:v>48.045999999999999</c:v>
                </c:pt>
                <c:pt idx="701">
                  <c:v>48.036000000000001</c:v>
                </c:pt>
                <c:pt idx="702">
                  <c:v>48.026000000000003</c:v>
                </c:pt>
                <c:pt idx="703">
                  <c:v>48.015999999999998</c:v>
                </c:pt>
                <c:pt idx="704">
                  <c:v>48.006</c:v>
                </c:pt>
                <c:pt idx="705">
                  <c:v>47.996000000000002</c:v>
                </c:pt>
                <c:pt idx="706">
                  <c:v>47.985999999999997</c:v>
                </c:pt>
                <c:pt idx="707">
                  <c:v>47.975999999999999</c:v>
                </c:pt>
                <c:pt idx="708">
                  <c:v>47.966000000000001</c:v>
                </c:pt>
                <c:pt idx="709">
                  <c:v>47.956000000000003</c:v>
                </c:pt>
                <c:pt idx="710">
                  <c:v>47.945999999999998</c:v>
                </c:pt>
                <c:pt idx="711">
                  <c:v>47.936</c:v>
                </c:pt>
                <c:pt idx="712">
                  <c:v>47.926000000000002</c:v>
                </c:pt>
                <c:pt idx="713">
                  <c:v>47.915999999999997</c:v>
                </c:pt>
                <c:pt idx="714">
                  <c:v>47.905999999999999</c:v>
                </c:pt>
                <c:pt idx="715">
                  <c:v>47.896000000000001</c:v>
                </c:pt>
                <c:pt idx="716">
                  <c:v>47.886000000000003</c:v>
                </c:pt>
                <c:pt idx="717">
                  <c:v>47.875999999999998</c:v>
                </c:pt>
                <c:pt idx="718">
                  <c:v>47.866</c:v>
                </c:pt>
                <c:pt idx="719">
                  <c:v>47.856000000000002</c:v>
                </c:pt>
                <c:pt idx="720">
                  <c:v>47.845999999999997</c:v>
                </c:pt>
                <c:pt idx="721">
                  <c:v>47.835999999999999</c:v>
                </c:pt>
                <c:pt idx="722">
                  <c:v>47.826000000000001</c:v>
                </c:pt>
                <c:pt idx="723">
                  <c:v>47.816000000000003</c:v>
                </c:pt>
                <c:pt idx="724">
                  <c:v>47.805999999999997</c:v>
                </c:pt>
                <c:pt idx="725">
                  <c:v>47.795999999999999</c:v>
                </c:pt>
                <c:pt idx="726">
                  <c:v>47.786000000000001</c:v>
                </c:pt>
                <c:pt idx="727">
                  <c:v>47.776000000000003</c:v>
                </c:pt>
                <c:pt idx="728">
                  <c:v>47.765999999999998</c:v>
                </c:pt>
                <c:pt idx="729">
                  <c:v>47.756</c:v>
                </c:pt>
                <c:pt idx="730">
                  <c:v>47.746000000000002</c:v>
                </c:pt>
                <c:pt idx="731">
                  <c:v>47.735999999999997</c:v>
                </c:pt>
                <c:pt idx="732">
                  <c:v>47.725999999999999</c:v>
                </c:pt>
                <c:pt idx="733">
                  <c:v>47.716000000000001</c:v>
                </c:pt>
                <c:pt idx="734">
                  <c:v>47.706000000000003</c:v>
                </c:pt>
                <c:pt idx="735">
                  <c:v>47.695999999999998</c:v>
                </c:pt>
                <c:pt idx="736">
                  <c:v>47.686</c:v>
                </c:pt>
                <c:pt idx="737">
                  <c:v>47.676000000000002</c:v>
                </c:pt>
                <c:pt idx="738">
                  <c:v>47.665999999999997</c:v>
                </c:pt>
                <c:pt idx="739">
                  <c:v>47.655999999999999</c:v>
                </c:pt>
                <c:pt idx="740">
                  <c:v>47.646000000000001</c:v>
                </c:pt>
                <c:pt idx="741">
                  <c:v>47.636000000000003</c:v>
                </c:pt>
                <c:pt idx="742">
                  <c:v>47.625999999999998</c:v>
                </c:pt>
                <c:pt idx="743">
                  <c:v>47.616</c:v>
                </c:pt>
                <c:pt idx="744">
                  <c:v>47.606000000000002</c:v>
                </c:pt>
                <c:pt idx="745">
                  <c:v>47.595999999999997</c:v>
                </c:pt>
                <c:pt idx="746">
                  <c:v>47.585999999999999</c:v>
                </c:pt>
                <c:pt idx="747">
                  <c:v>47.576000000000001</c:v>
                </c:pt>
                <c:pt idx="748">
                  <c:v>47.566000000000003</c:v>
                </c:pt>
                <c:pt idx="749">
                  <c:v>47.555999999999997</c:v>
                </c:pt>
                <c:pt idx="750">
                  <c:v>47.545999999999999</c:v>
                </c:pt>
                <c:pt idx="751">
                  <c:v>47.536000000000001</c:v>
                </c:pt>
                <c:pt idx="752">
                  <c:v>47.526000000000003</c:v>
                </c:pt>
                <c:pt idx="753">
                  <c:v>47.515999999999998</c:v>
                </c:pt>
                <c:pt idx="754">
                  <c:v>47.506</c:v>
                </c:pt>
                <c:pt idx="755">
                  <c:v>47.496000000000002</c:v>
                </c:pt>
                <c:pt idx="756">
                  <c:v>47.485999999999997</c:v>
                </c:pt>
                <c:pt idx="757">
                  <c:v>47.475999999999999</c:v>
                </c:pt>
                <c:pt idx="758">
                  <c:v>47.466000000000001</c:v>
                </c:pt>
                <c:pt idx="759">
                  <c:v>47.456000000000003</c:v>
                </c:pt>
                <c:pt idx="760">
                  <c:v>47.445999999999998</c:v>
                </c:pt>
                <c:pt idx="761">
                  <c:v>47.436</c:v>
                </c:pt>
                <c:pt idx="762">
                  <c:v>47.426000000000002</c:v>
                </c:pt>
                <c:pt idx="763">
                  <c:v>47.415999999999997</c:v>
                </c:pt>
                <c:pt idx="764">
                  <c:v>47.405999999999999</c:v>
                </c:pt>
                <c:pt idx="765">
                  <c:v>47.396000000000001</c:v>
                </c:pt>
                <c:pt idx="766">
                  <c:v>47.386000000000003</c:v>
                </c:pt>
                <c:pt idx="767">
                  <c:v>47.375999999999998</c:v>
                </c:pt>
                <c:pt idx="768">
                  <c:v>47.366</c:v>
                </c:pt>
                <c:pt idx="769">
                  <c:v>47.356000000000002</c:v>
                </c:pt>
                <c:pt idx="770">
                  <c:v>47.345999999999997</c:v>
                </c:pt>
                <c:pt idx="771">
                  <c:v>47.335999999999999</c:v>
                </c:pt>
                <c:pt idx="772">
                  <c:v>47.326000000000001</c:v>
                </c:pt>
                <c:pt idx="773">
                  <c:v>47.316000000000003</c:v>
                </c:pt>
                <c:pt idx="774">
                  <c:v>47.305999999999997</c:v>
                </c:pt>
                <c:pt idx="775">
                  <c:v>47.295999999999999</c:v>
                </c:pt>
                <c:pt idx="776">
                  <c:v>47.286000000000001</c:v>
                </c:pt>
                <c:pt idx="777">
                  <c:v>47.276000000000003</c:v>
                </c:pt>
                <c:pt idx="778">
                  <c:v>47.265999999999998</c:v>
                </c:pt>
                <c:pt idx="779">
                  <c:v>47.256</c:v>
                </c:pt>
                <c:pt idx="780">
                  <c:v>47.246000000000002</c:v>
                </c:pt>
                <c:pt idx="781">
                  <c:v>47.235999999999997</c:v>
                </c:pt>
                <c:pt idx="782">
                  <c:v>47.225999999999999</c:v>
                </c:pt>
                <c:pt idx="783">
                  <c:v>47.216000000000001</c:v>
                </c:pt>
                <c:pt idx="784">
                  <c:v>47.206000000000003</c:v>
                </c:pt>
                <c:pt idx="785">
                  <c:v>47.195999999999998</c:v>
                </c:pt>
                <c:pt idx="786">
                  <c:v>47.186</c:v>
                </c:pt>
                <c:pt idx="787">
                  <c:v>47.176000000000002</c:v>
                </c:pt>
                <c:pt idx="788">
                  <c:v>47.165999999999997</c:v>
                </c:pt>
                <c:pt idx="789">
                  <c:v>47.155999999999999</c:v>
                </c:pt>
                <c:pt idx="790">
                  <c:v>47.146000000000001</c:v>
                </c:pt>
                <c:pt idx="791">
                  <c:v>47.136000000000003</c:v>
                </c:pt>
                <c:pt idx="792">
                  <c:v>47.125999999999998</c:v>
                </c:pt>
                <c:pt idx="793">
                  <c:v>47.116</c:v>
                </c:pt>
                <c:pt idx="794">
                  <c:v>47.106000000000002</c:v>
                </c:pt>
                <c:pt idx="795">
                  <c:v>47.095999999999997</c:v>
                </c:pt>
                <c:pt idx="796">
                  <c:v>47.085999999999999</c:v>
                </c:pt>
                <c:pt idx="797">
                  <c:v>47.076000000000001</c:v>
                </c:pt>
                <c:pt idx="798">
                  <c:v>47.066000000000003</c:v>
                </c:pt>
                <c:pt idx="799">
                  <c:v>47.055999999999997</c:v>
                </c:pt>
                <c:pt idx="800">
                  <c:v>47.045999999999999</c:v>
                </c:pt>
                <c:pt idx="801">
                  <c:v>47.036000000000001</c:v>
                </c:pt>
                <c:pt idx="802">
                  <c:v>47.026000000000003</c:v>
                </c:pt>
                <c:pt idx="803">
                  <c:v>47.015999999999998</c:v>
                </c:pt>
                <c:pt idx="804">
                  <c:v>47.006</c:v>
                </c:pt>
                <c:pt idx="805">
                  <c:v>46.996000000000002</c:v>
                </c:pt>
                <c:pt idx="806">
                  <c:v>46.985999999999997</c:v>
                </c:pt>
                <c:pt idx="807">
                  <c:v>46.975999999999999</c:v>
                </c:pt>
                <c:pt idx="808">
                  <c:v>46.966000000000001</c:v>
                </c:pt>
                <c:pt idx="809">
                  <c:v>46.956000000000003</c:v>
                </c:pt>
                <c:pt idx="810">
                  <c:v>46.945999999999998</c:v>
                </c:pt>
                <c:pt idx="811">
                  <c:v>46.936</c:v>
                </c:pt>
                <c:pt idx="812">
                  <c:v>46.926000000000002</c:v>
                </c:pt>
                <c:pt idx="813">
                  <c:v>46.915999999999997</c:v>
                </c:pt>
                <c:pt idx="814">
                  <c:v>46.905999999999999</c:v>
                </c:pt>
                <c:pt idx="815">
                  <c:v>46.896000000000001</c:v>
                </c:pt>
                <c:pt idx="816">
                  <c:v>46.886000000000003</c:v>
                </c:pt>
                <c:pt idx="817">
                  <c:v>46.875999999999998</c:v>
                </c:pt>
                <c:pt idx="818">
                  <c:v>46.866</c:v>
                </c:pt>
                <c:pt idx="819">
                  <c:v>46.856000000000002</c:v>
                </c:pt>
                <c:pt idx="820">
                  <c:v>46.845999999999997</c:v>
                </c:pt>
                <c:pt idx="821">
                  <c:v>46.835999999999999</c:v>
                </c:pt>
                <c:pt idx="822">
                  <c:v>46.826000000000001</c:v>
                </c:pt>
                <c:pt idx="823">
                  <c:v>46.816000000000003</c:v>
                </c:pt>
                <c:pt idx="824">
                  <c:v>46.805999999999997</c:v>
                </c:pt>
                <c:pt idx="825">
                  <c:v>46.795999999999999</c:v>
                </c:pt>
                <c:pt idx="826">
                  <c:v>46.786000000000001</c:v>
                </c:pt>
                <c:pt idx="827">
                  <c:v>46.776000000000003</c:v>
                </c:pt>
                <c:pt idx="828">
                  <c:v>46.765999999999998</c:v>
                </c:pt>
                <c:pt idx="829">
                  <c:v>46.756</c:v>
                </c:pt>
                <c:pt idx="830">
                  <c:v>46.746000000000002</c:v>
                </c:pt>
                <c:pt idx="831">
                  <c:v>46.735999999999997</c:v>
                </c:pt>
                <c:pt idx="832">
                  <c:v>46.725999999999999</c:v>
                </c:pt>
                <c:pt idx="833">
                  <c:v>46.716000000000001</c:v>
                </c:pt>
                <c:pt idx="834">
                  <c:v>46.706000000000003</c:v>
                </c:pt>
                <c:pt idx="835">
                  <c:v>46.695999999999998</c:v>
                </c:pt>
                <c:pt idx="836">
                  <c:v>46.686</c:v>
                </c:pt>
                <c:pt idx="837">
                  <c:v>46.676000000000002</c:v>
                </c:pt>
                <c:pt idx="838">
                  <c:v>46.665999999999997</c:v>
                </c:pt>
                <c:pt idx="839">
                  <c:v>46.655999999999999</c:v>
                </c:pt>
                <c:pt idx="840">
                  <c:v>46.646000000000001</c:v>
                </c:pt>
                <c:pt idx="841">
                  <c:v>46.636000000000003</c:v>
                </c:pt>
                <c:pt idx="842">
                  <c:v>46.625999999999998</c:v>
                </c:pt>
                <c:pt idx="843">
                  <c:v>46.616</c:v>
                </c:pt>
                <c:pt idx="844">
                  <c:v>46.606000000000002</c:v>
                </c:pt>
                <c:pt idx="845">
                  <c:v>46.595999999999997</c:v>
                </c:pt>
                <c:pt idx="846">
                  <c:v>46.585999999999999</c:v>
                </c:pt>
                <c:pt idx="847">
                  <c:v>46.576000000000001</c:v>
                </c:pt>
                <c:pt idx="848">
                  <c:v>46.566000000000003</c:v>
                </c:pt>
                <c:pt idx="849">
                  <c:v>46.555999999999997</c:v>
                </c:pt>
                <c:pt idx="850">
                  <c:v>46.545999999999999</c:v>
                </c:pt>
                <c:pt idx="851">
                  <c:v>46.536000000000001</c:v>
                </c:pt>
                <c:pt idx="852">
                  <c:v>46.526000000000003</c:v>
                </c:pt>
                <c:pt idx="853">
                  <c:v>46.515999999999998</c:v>
                </c:pt>
                <c:pt idx="854">
                  <c:v>46.506</c:v>
                </c:pt>
                <c:pt idx="855">
                  <c:v>46.496000000000002</c:v>
                </c:pt>
                <c:pt idx="856">
                  <c:v>46.485999999999997</c:v>
                </c:pt>
                <c:pt idx="857">
                  <c:v>46.475999999999999</c:v>
                </c:pt>
                <c:pt idx="858">
                  <c:v>46.466000000000001</c:v>
                </c:pt>
                <c:pt idx="859">
                  <c:v>46.456000000000003</c:v>
                </c:pt>
                <c:pt idx="860">
                  <c:v>46.445999999999998</c:v>
                </c:pt>
                <c:pt idx="861">
                  <c:v>46.436</c:v>
                </c:pt>
                <c:pt idx="862">
                  <c:v>46.426000000000002</c:v>
                </c:pt>
                <c:pt idx="863">
                  <c:v>46.415999999999997</c:v>
                </c:pt>
                <c:pt idx="864">
                  <c:v>46.405999999999999</c:v>
                </c:pt>
                <c:pt idx="865">
                  <c:v>46.396000000000001</c:v>
                </c:pt>
                <c:pt idx="866">
                  <c:v>46.386000000000003</c:v>
                </c:pt>
                <c:pt idx="867">
                  <c:v>46.375999999999998</c:v>
                </c:pt>
                <c:pt idx="868">
                  <c:v>46.366</c:v>
                </c:pt>
                <c:pt idx="869">
                  <c:v>46.356000000000002</c:v>
                </c:pt>
                <c:pt idx="870">
                  <c:v>46.345999999999997</c:v>
                </c:pt>
                <c:pt idx="871">
                  <c:v>46.335999999999999</c:v>
                </c:pt>
                <c:pt idx="872">
                  <c:v>46.326000000000001</c:v>
                </c:pt>
                <c:pt idx="873">
                  <c:v>46.316000000000003</c:v>
                </c:pt>
                <c:pt idx="874">
                  <c:v>46.305999999999997</c:v>
                </c:pt>
                <c:pt idx="875">
                  <c:v>46.295999999999999</c:v>
                </c:pt>
                <c:pt idx="876">
                  <c:v>46.286000000000001</c:v>
                </c:pt>
                <c:pt idx="877">
                  <c:v>46.276000000000003</c:v>
                </c:pt>
                <c:pt idx="878">
                  <c:v>46.265999999999998</c:v>
                </c:pt>
                <c:pt idx="879">
                  <c:v>46.256</c:v>
                </c:pt>
                <c:pt idx="880">
                  <c:v>46.246000000000002</c:v>
                </c:pt>
                <c:pt idx="881">
                  <c:v>46.235999999999997</c:v>
                </c:pt>
                <c:pt idx="882">
                  <c:v>46.225999999999999</c:v>
                </c:pt>
                <c:pt idx="883">
                  <c:v>46.216000000000001</c:v>
                </c:pt>
                <c:pt idx="884">
                  <c:v>46.206000000000003</c:v>
                </c:pt>
                <c:pt idx="885">
                  <c:v>46.195999999999998</c:v>
                </c:pt>
                <c:pt idx="886">
                  <c:v>46.186</c:v>
                </c:pt>
                <c:pt idx="887">
                  <c:v>46.176000000000002</c:v>
                </c:pt>
                <c:pt idx="888">
                  <c:v>46.165999999999997</c:v>
                </c:pt>
                <c:pt idx="889">
                  <c:v>46.155999999999999</c:v>
                </c:pt>
                <c:pt idx="890">
                  <c:v>46.146000000000001</c:v>
                </c:pt>
                <c:pt idx="891">
                  <c:v>46.136000000000003</c:v>
                </c:pt>
                <c:pt idx="892">
                  <c:v>46.125999999999998</c:v>
                </c:pt>
                <c:pt idx="893">
                  <c:v>46.116</c:v>
                </c:pt>
                <c:pt idx="894">
                  <c:v>46.106000000000002</c:v>
                </c:pt>
                <c:pt idx="895">
                  <c:v>46.095999999999997</c:v>
                </c:pt>
                <c:pt idx="896">
                  <c:v>46.085999999999999</c:v>
                </c:pt>
                <c:pt idx="897">
                  <c:v>46.076000000000001</c:v>
                </c:pt>
                <c:pt idx="898">
                  <c:v>46.066000000000003</c:v>
                </c:pt>
                <c:pt idx="899">
                  <c:v>46.055999999999997</c:v>
                </c:pt>
                <c:pt idx="900">
                  <c:v>46.045999999999999</c:v>
                </c:pt>
                <c:pt idx="901">
                  <c:v>46.036000000000001</c:v>
                </c:pt>
                <c:pt idx="902">
                  <c:v>46.026000000000003</c:v>
                </c:pt>
                <c:pt idx="903">
                  <c:v>46.015999999999998</c:v>
                </c:pt>
                <c:pt idx="904">
                  <c:v>46.006</c:v>
                </c:pt>
                <c:pt idx="905">
                  <c:v>45.996000000000002</c:v>
                </c:pt>
                <c:pt idx="906">
                  <c:v>45.985999999999997</c:v>
                </c:pt>
                <c:pt idx="907">
                  <c:v>45.976999999999997</c:v>
                </c:pt>
                <c:pt idx="908">
                  <c:v>45.966999999999999</c:v>
                </c:pt>
                <c:pt idx="909">
                  <c:v>45.957000000000001</c:v>
                </c:pt>
                <c:pt idx="910">
                  <c:v>45.947000000000003</c:v>
                </c:pt>
                <c:pt idx="911">
                  <c:v>45.936999999999998</c:v>
                </c:pt>
                <c:pt idx="912">
                  <c:v>45.927</c:v>
                </c:pt>
                <c:pt idx="913">
                  <c:v>45.917000000000002</c:v>
                </c:pt>
                <c:pt idx="914">
                  <c:v>45.906999999999996</c:v>
                </c:pt>
                <c:pt idx="915">
                  <c:v>45.896999999999998</c:v>
                </c:pt>
                <c:pt idx="916">
                  <c:v>45.887</c:v>
                </c:pt>
                <c:pt idx="917">
                  <c:v>45.877000000000002</c:v>
                </c:pt>
                <c:pt idx="918">
                  <c:v>45.866999999999997</c:v>
                </c:pt>
                <c:pt idx="919">
                  <c:v>45.856999999999999</c:v>
                </c:pt>
                <c:pt idx="920">
                  <c:v>45.847000000000001</c:v>
                </c:pt>
                <c:pt idx="921">
                  <c:v>45.837000000000003</c:v>
                </c:pt>
                <c:pt idx="922">
                  <c:v>45.826999999999998</c:v>
                </c:pt>
                <c:pt idx="923">
                  <c:v>45.817</c:v>
                </c:pt>
                <c:pt idx="924">
                  <c:v>45.807000000000002</c:v>
                </c:pt>
                <c:pt idx="925">
                  <c:v>45.796999999999997</c:v>
                </c:pt>
                <c:pt idx="926">
                  <c:v>45.786999999999999</c:v>
                </c:pt>
                <c:pt idx="927">
                  <c:v>45.777000000000001</c:v>
                </c:pt>
                <c:pt idx="928">
                  <c:v>45.767000000000003</c:v>
                </c:pt>
                <c:pt idx="929">
                  <c:v>45.756999999999998</c:v>
                </c:pt>
                <c:pt idx="930">
                  <c:v>45.747</c:v>
                </c:pt>
                <c:pt idx="931">
                  <c:v>45.737000000000002</c:v>
                </c:pt>
                <c:pt idx="932">
                  <c:v>45.726999999999997</c:v>
                </c:pt>
                <c:pt idx="933">
                  <c:v>45.716999999999999</c:v>
                </c:pt>
                <c:pt idx="934">
                  <c:v>45.707000000000001</c:v>
                </c:pt>
                <c:pt idx="935">
                  <c:v>45.697000000000003</c:v>
                </c:pt>
                <c:pt idx="936">
                  <c:v>45.686999999999998</c:v>
                </c:pt>
                <c:pt idx="937">
                  <c:v>45.677</c:v>
                </c:pt>
                <c:pt idx="938">
                  <c:v>45.667000000000002</c:v>
                </c:pt>
                <c:pt idx="939">
                  <c:v>45.656999999999996</c:v>
                </c:pt>
                <c:pt idx="940">
                  <c:v>45.646999999999998</c:v>
                </c:pt>
                <c:pt idx="941">
                  <c:v>45.637</c:v>
                </c:pt>
                <c:pt idx="942">
                  <c:v>45.627000000000002</c:v>
                </c:pt>
                <c:pt idx="943">
                  <c:v>45.616999999999997</c:v>
                </c:pt>
                <c:pt idx="944">
                  <c:v>45.606999999999999</c:v>
                </c:pt>
                <c:pt idx="945">
                  <c:v>45.597000000000001</c:v>
                </c:pt>
                <c:pt idx="946">
                  <c:v>45.587000000000003</c:v>
                </c:pt>
                <c:pt idx="947">
                  <c:v>45.576999999999998</c:v>
                </c:pt>
                <c:pt idx="948">
                  <c:v>45.567</c:v>
                </c:pt>
                <c:pt idx="949">
                  <c:v>45.557000000000002</c:v>
                </c:pt>
                <c:pt idx="950">
                  <c:v>45.546999999999997</c:v>
                </c:pt>
                <c:pt idx="951">
                  <c:v>45.536999999999999</c:v>
                </c:pt>
                <c:pt idx="952">
                  <c:v>45.527000000000001</c:v>
                </c:pt>
                <c:pt idx="953">
                  <c:v>45.517000000000003</c:v>
                </c:pt>
                <c:pt idx="954">
                  <c:v>45.506999999999998</c:v>
                </c:pt>
                <c:pt idx="955">
                  <c:v>45.497</c:v>
                </c:pt>
                <c:pt idx="956">
                  <c:v>45.487000000000002</c:v>
                </c:pt>
                <c:pt idx="957">
                  <c:v>45.476999999999997</c:v>
                </c:pt>
                <c:pt idx="958">
                  <c:v>45.466999999999999</c:v>
                </c:pt>
                <c:pt idx="959">
                  <c:v>45.457000000000001</c:v>
                </c:pt>
                <c:pt idx="960">
                  <c:v>45.447000000000003</c:v>
                </c:pt>
                <c:pt idx="961">
                  <c:v>45.436999999999998</c:v>
                </c:pt>
                <c:pt idx="962">
                  <c:v>45.427</c:v>
                </c:pt>
                <c:pt idx="963">
                  <c:v>45.417000000000002</c:v>
                </c:pt>
                <c:pt idx="964">
                  <c:v>45.406999999999996</c:v>
                </c:pt>
                <c:pt idx="965">
                  <c:v>45.396999999999998</c:v>
                </c:pt>
                <c:pt idx="966">
                  <c:v>45.387</c:v>
                </c:pt>
                <c:pt idx="967">
                  <c:v>45.377000000000002</c:v>
                </c:pt>
                <c:pt idx="968">
                  <c:v>45.366999999999997</c:v>
                </c:pt>
                <c:pt idx="969">
                  <c:v>45.356999999999999</c:v>
                </c:pt>
                <c:pt idx="970">
                  <c:v>45.347000000000001</c:v>
                </c:pt>
                <c:pt idx="971">
                  <c:v>45.337000000000003</c:v>
                </c:pt>
                <c:pt idx="972">
                  <c:v>45.326999999999998</c:v>
                </c:pt>
                <c:pt idx="973">
                  <c:v>45.317</c:v>
                </c:pt>
                <c:pt idx="974">
                  <c:v>45.307000000000002</c:v>
                </c:pt>
                <c:pt idx="975">
                  <c:v>45.296999999999997</c:v>
                </c:pt>
                <c:pt idx="976">
                  <c:v>45.286999999999999</c:v>
                </c:pt>
                <c:pt idx="977">
                  <c:v>45.277000000000001</c:v>
                </c:pt>
                <c:pt idx="978">
                  <c:v>45.267000000000003</c:v>
                </c:pt>
                <c:pt idx="979">
                  <c:v>45.256999999999998</c:v>
                </c:pt>
                <c:pt idx="980">
                  <c:v>45.247</c:v>
                </c:pt>
                <c:pt idx="981">
                  <c:v>45.237000000000002</c:v>
                </c:pt>
                <c:pt idx="982">
                  <c:v>45.226999999999997</c:v>
                </c:pt>
                <c:pt idx="983">
                  <c:v>45.216999999999999</c:v>
                </c:pt>
                <c:pt idx="984">
                  <c:v>45.207000000000001</c:v>
                </c:pt>
                <c:pt idx="985">
                  <c:v>45.197000000000003</c:v>
                </c:pt>
                <c:pt idx="986">
                  <c:v>45.186999999999998</c:v>
                </c:pt>
                <c:pt idx="987">
                  <c:v>45.177</c:v>
                </c:pt>
                <c:pt idx="988">
                  <c:v>45.167000000000002</c:v>
                </c:pt>
                <c:pt idx="989">
                  <c:v>45.156999999999996</c:v>
                </c:pt>
                <c:pt idx="990">
                  <c:v>45.146999999999998</c:v>
                </c:pt>
                <c:pt idx="991">
                  <c:v>45.137</c:v>
                </c:pt>
                <c:pt idx="992">
                  <c:v>45.127000000000002</c:v>
                </c:pt>
                <c:pt idx="993">
                  <c:v>45.116999999999997</c:v>
                </c:pt>
                <c:pt idx="994">
                  <c:v>45.106999999999999</c:v>
                </c:pt>
                <c:pt idx="995">
                  <c:v>45.097000000000001</c:v>
                </c:pt>
                <c:pt idx="996">
                  <c:v>45.087000000000003</c:v>
                </c:pt>
                <c:pt idx="997">
                  <c:v>45.076999999999998</c:v>
                </c:pt>
                <c:pt idx="998">
                  <c:v>45.067</c:v>
                </c:pt>
                <c:pt idx="999">
                  <c:v>45.057000000000002</c:v>
                </c:pt>
                <c:pt idx="1000">
                  <c:v>45.046999999999997</c:v>
                </c:pt>
                <c:pt idx="1001">
                  <c:v>45.036999999999999</c:v>
                </c:pt>
                <c:pt idx="1002">
                  <c:v>45.027000000000001</c:v>
                </c:pt>
                <c:pt idx="1003">
                  <c:v>45.017000000000003</c:v>
                </c:pt>
                <c:pt idx="1004">
                  <c:v>45.006999999999998</c:v>
                </c:pt>
                <c:pt idx="1005">
                  <c:v>44.997</c:v>
                </c:pt>
                <c:pt idx="1006">
                  <c:v>44.987000000000002</c:v>
                </c:pt>
                <c:pt idx="1007">
                  <c:v>44.976999999999997</c:v>
                </c:pt>
                <c:pt idx="1008">
                  <c:v>44.966999999999999</c:v>
                </c:pt>
                <c:pt idx="1009">
                  <c:v>44.957000000000001</c:v>
                </c:pt>
                <c:pt idx="1010">
                  <c:v>44.947000000000003</c:v>
                </c:pt>
                <c:pt idx="1011">
                  <c:v>44.936999999999998</c:v>
                </c:pt>
                <c:pt idx="1012">
                  <c:v>44.927</c:v>
                </c:pt>
                <c:pt idx="1013">
                  <c:v>44.917000000000002</c:v>
                </c:pt>
                <c:pt idx="1014">
                  <c:v>44.906999999999996</c:v>
                </c:pt>
                <c:pt idx="1015">
                  <c:v>44.896999999999998</c:v>
                </c:pt>
                <c:pt idx="1016">
                  <c:v>44.887</c:v>
                </c:pt>
                <c:pt idx="1017">
                  <c:v>44.877000000000002</c:v>
                </c:pt>
                <c:pt idx="1018">
                  <c:v>44.866999999999997</c:v>
                </c:pt>
                <c:pt idx="1019">
                  <c:v>44.856999999999999</c:v>
                </c:pt>
                <c:pt idx="1020">
                  <c:v>44.847000000000001</c:v>
                </c:pt>
                <c:pt idx="1021">
                  <c:v>44.837000000000003</c:v>
                </c:pt>
                <c:pt idx="1022">
                  <c:v>44.826999999999998</c:v>
                </c:pt>
                <c:pt idx="1023">
                  <c:v>44.817</c:v>
                </c:pt>
                <c:pt idx="1024">
                  <c:v>44.807000000000002</c:v>
                </c:pt>
                <c:pt idx="1025">
                  <c:v>44.796999999999997</c:v>
                </c:pt>
                <c:pt idx="1026">
                  <c:v>44.786999999999999</c:v>
                </c:pt>
                <c:pt idx="1027">
                  <c:v>44.777000000000001</c:v>
                </c:pt>
                <c:pt idx="1028">
                  <c:v>44.767000000000003</c:v>
                </c:pt>
                <c:pt idx="1029">
                  <c:v>44.756999999999998</c:v>
                </c:pt>
                <c:pt idx="1030">
                  <c:v>44.747</c:v>
                </c:pt>
                <c:pt idx="1031">
                  <c:v>44.737000000000002</c:v>
                </c:pt>
                <c:pt idx="1032">
                  <c:v>44.726999999999997</c:v>
                </c:pt>
                <c:pt idx="1033">
                  <c:v>44.716999999999999</c:v>
                </c:pt>
                <c:pt idx="1034">
                  <c:v>44.707000000000001</c:v>
                </c:pt>
                <c:pt idx="1035">
                  <c:v>44.697000000000003</c:v>
                </c:pt>
                <c:pt idx="1036">
                  <c:v>44.686999999999998</c:v>
                </c:pt>
                <c:pt idx="1037">
                  <c:v>44.677</c:v>
                </c:pt>
                <c:pt idx="1038">
                  <c:v>44.667000000000002</c:v>
                </c:pt>
                <c:pt idx="1039">
                  <c:v>44.656999999999996</c:v>
                </c:pt>
                <c:pt idx="1040">
                  <c:v>44.646999999999998</c:v>
                </c:pt>
                <c:pt idx="1041">
                  <c:v>44.637</c:v>
                </c:pt>
                <c:pt idx="1042">
                  <c:v>44.627000000000002</c:v>
                </c:pt>
                <c:pt idx="1043">
                  <c:v>44.616999999999997</c:v>
                </c:pt>
                <c:pt idx="1044">
                  <c:v>44.606999999999999</c:v>
                </c:pt>
                <c:pt idx="1045">
                  <c:v>44.597000000000001</c:v>
                </c:pt>
                <c:pt idx="1046">
                  <c:v>44.587000000000003</c:v>
                </c:pt>
                <c:pt idx="1047">
                  <c:v>44.576999999999998</c:v>
                </c:pt>
                <c:pt idx="1048">
                  <c:v>44.567</c:v>
                </c:pt>
                <c:pt idx="1049">
                  <c:v>44.557000000000002</c:v>
                </c:pt>
                <c:pt idx="1050">
                  <c:v>44.546999999999997</c:v>
                </c:pt>
                <c:pt idx="1051">
                  <c:v>44.536999999999999</c:v>
                </c:pt>
                <c:pt idx="1052">
                  <c:v>44.527000000000001</c:v>
                </c:pt>
                <c:pt idx="1053">
                  <c:v>44.517000000000003</c:v>
                </c:pt>
                <c:pt idx="1054">
                  <c:v>44.506999999999998</c:v>
                </c:pt>
                <c:pt idx="1055">
                  <c:v>44.497</c:v>
                </c:pt>
                <c:pt idx="1056">
                  <c:v>44.487000000000002</c:v>
                </c:pt>
                <c:pt idx="1057">
                  <c:v>44.476999999999997</c:v>
                </c:pt>
                <c:pt idx="1058">
                  <c:v>44.466999999999999</c:v>
                </c:pt>
                <c:pt idx="1059">
                  <c:v>44.457000000000001</c:v>
                </c:pt>
                <c:pt idx="1060">
                  <c:v>44.447000000000003</c:v>
                </c:pt>
                <c:pt idx="1061">
                  <c:v>44.436999999999998</c:v>
                </c:pt>
                <c:pt idx="1062">
                  <c:v>44.427</c:v>
                </c:pt>
                <c:pt idx="1063">
                  <c:v>44.417000000000002</c:v>
                </c:pt>
                <c:pt idx="1064">
                  <c:v>44.406999999999996</c:v>
                </c:pt>
                <c:pt idx="1065">
                  <c:v>44.396999999999998</c:v>
                </c:pt>
                <c:pt idx="1066">
                  <c:v>44.387</c:v>
                </c:pt>
                <c:pt idx="1067">
                  <c:v>44.377000000000002</c:v>
                </c:pt>
                <c:pt idx="1068">
                  <c:v>44.366999999999997</c:v>
                </c:pt>
                <c:pt idx="1069">
                  <c:v>44.356999999999999</c:v>
                </c:pt>
                <c:pt idx="1070">
                  <c:v>44.347000000000001</c:v>
                </c:pt>
                <c:pt idx="1071">
                  <c:v>44.337000000000003</c:v>
                </c:pt>
                <c:pt idx="1072">
                  <c:v>44.326999999999998</c:v>
                </c:pt>
                <c:pt idx="1073">
                  <c:v>44.317</c:v>
                </c:pt>
                <c:pt idx="1074">
                  <c:v>44.307000000000002</c:v>
                </c:pt>
                <c:pt idx="1075">
                  <c:v>44.296999999999997</c:v>
                </c:pt>
                <c:pt idx="1076">
                  <c:v>44.286999999999999</c:v>
                </c:pt>
                <c:pt idx="1077">
                  <c:v>44.277000000000001</c:v>
                </c:pt>
                <c:pt idx="1078">
                  <c:v>44.267000000000003</c:v>
                </c:pt>
                <c:pt idx="1079">
                  <c:v>44.256999999999998</c:v>
                </c:pt>
                <c:pt idx="1080">
                  <c:v>44.247</c:v>
                </c:pt>
                <c:pt idx="1081">
                  <c:v>44.237000000000002</c:v>
                </c:pt>
                <c:pt idx="1082">
                  <c:v>44.226999999999997</c:v>
                </c:pt>
                <c:pt idx="1083">
                  <c:v>44.216999999999999</c:v>
                </c:pt>
                <c:pt idx="1084">
                  <c:v>44.207000000000001</c:v>
                </c:pt>
                <c:pt idx="1085">
                  <c:v>44.197000000000003</c:v>
                </c:pt>
                <c:pt idx="1086">
                  <c:v>44.186999999999998</c:v>
                </c:pt>
                <c:pt idx="1087">
                  <c:v>44.177</c:v>
                </c:pt>
                <c:pt idx="1088">
                  <c:v>44.167000000000002</c:v>
                </c:pt>
                <c:pt idx="1089">
                  <c:v>44.156999999999996</c:v>
                </c:pt>
                <c:pt idx="1090">
                  <c:v>44.146999999999998</c:v>
                </c:pt>
                <c:pt idx="1091">
                  <c:v>44.137</c:v>
                </c:pt>
                <c:pt idx="1092">
                  <c:v>44.127000000000002</c:v>
                </c:pt>
                <c:pt idx="1093">
                  <c:v>44.116999999999997</c:v>
                </c:pt>
                <c:pt idx="1094">
                  <c:v>44.106999999999999</c:v>
                </c:pt>
                <c:pt idx="1095">
                  <c:v>44.097000000000001</c:v>
                </c:pt>
                <c:pt idx="1096">
                  <c:v>44.087000000000003</c:v>
                </c:pt>
                <c:pt idx="1097">
                  <c:v>44.076999999999998</c:v>
                </c:pt>
                <c:pt idx="1098">
                  <c:v>44.067</c:v>
                </c:pt>
                <c:pt idx="1099">
                  <c:v>44.057000000000002</c:v>
                </c:pt>
                <c:pt idx="1100">
                  <c:v>44.046999999999997</c:v>
                </c:pt>
                <c:pt idx="1101">
                  <c:v>44.036999999999999</c:v>
                </c:pt>
                <c:pt idx="1102">
                  <c:v>44.027000000000001</c:v>
                </c:pt>
                <c:pt idx="1103">
                  <c:v>44.017000000000003</c:v>
                </c:pt>
                <c:pt idx="1104">
                  <c:v>44.006999999999998</c:v>
                </c:pt>
                <c:pt idx="1105">
                  <c:v>43.997</c:v>
                </c:pt>
                <c:pt idx="1106">
                  <c:v>43.987000000000002</c:v>
                </c:pt>
                <c:pt idx="1107">
                  <c:v>43.976999999999997</c:v>
                </c:pt>
                <c:pt idx="1108">
                  <c:v>43.966999999999999</c:v>
                </c:pt>
                <c:pt idx="1109">
                  <c:v>43.957000000000001</c:v>
                </c:pt>
                <c:pt idx="1110">
                  <c:v>43.947000000000003</c:v>
                </c:pt>
                <c:pt idx="1111">
                  <c:v>43.936999999999998</c:v>
                </c:pt>
                <c:pt idx="1112">
                  <c:v>43.927</c:v>
                </c:pt>
                <c:pt idx="1113">
                  <c:v>43.917000000000002</c:v>
                </c:pt>
                <c:pt idx="1114">
                  <c:v>43.906999999999996</c:v>
                </c:pt>
                <c:pt idx="1115">
                  <c:v>43.896999999999998</c:v>
                </c:pt>
                <c:pt idx="1116">
                  <c:v>43.887</c:v>
                </c:pt>
                <c:pt idx="1117">
                  <c:v>43.877000000000002</c:v>
                </c:pt>
                <c:pt idx="1118">
                  <c:v>43.866999999999997</c:v>
                </c:pt>
                <c:pt idx="1119">
                  <c:v>43.856999999999999</c:v>
                </c:pt>
                <c:pt idx="1120">
                  <c:v>43.847000000000001</c:v>
                </c:pt>
                <c:pt idx="1121">
                  <c:v>43.837000000000003</c:v>
                </c:pt>
                <c:pt idx="1122">
                  <c:v>43.826999999999998</c:v>
                </c:pt>
                <c:pt idx="1123">
                  <c:v>43.817</c:v>
                </c:pt>
                <c:pt idx="1124">
                  <c:v>43.807000000000002</c:v>
                </c:pt>
                <c:pt idx="1125">
                  <c:v>43.796999999999997</c:v>
                </c:pt>
                <c:pt idx="1126">
                  <c:v>43.786999999999999</c:v>
                </c:pt>
                <c:pt idx="1127">
                  <c:v>43.777000000000001</c:v>
                </c:pt>
                <c:pt idx="1128">
                  <c:v>43.767000000000003</c:v>
                </c:pt>
                <c:pt idx="1129">
                  <c:v>43.756999999999998</c:v>
                </c:pt>
                <c:pt idx="1130">
                  <c:v>43.747</c:v>
                </c:pt>
                <c:pt idx="1131">
                  <c:v>43.737000000000002</c:v>
                </c:pt>
                <c:pt idx="1132">
                  <c:v>43.726999999999997</c:v>
                </c:pt>
                <c:pt idx="1133">
                  <c:v>43.716999999999999</c:v>
                </c:pt>
                <c:pt idx="1134">
                  <c:v>43.707000000000001</c:v>
                </c:pt>
                <c:pt idx="1135">
                  <c:v>43.697000000000003</c:v>
                </c:pt>
                <c:pt idx="1136">
                  <c:v>43.686999999999998</c:v>
                </c:pt>
                <c:pt idx="1137">
                  <c:v>43.677</c:v>
                </c:pt>
                <c:pt idx="1138">
                  <c:v>43.667000000000002</c:v>
                </c:pt>
                <c:pt idx="1139">
                  <c:v>43.656999999999996</c:v>
                </c:pt>
                <c:pt idx="1140">
                  <c:v>43.646999999999998</c:v>
                </c:pt>
                <c:pt idx="1141">
                  <c:v>43.637</c:v>
                </c:pt>
                <c:pt idx="1142">
                  <c:v>43.627000000000002</c:v>
                </c:pt>
                <c:pt idx="1143">
                  <c:v>43.616999999999997</c:v>
                </c:pt>
                <c:pt idx="1144">
                  <c:v>43.606999999999999</c:v>
                </c:pt>
                <c:pt idx="1145">
                  <c:v>43.597000000000001</c:v>
                </c:pt>
                <c:pt idx="1146">
                  <c:v>43.587000000000003</c:v>
                </c:pt>
                <c:pt idx="1147">
                  <c:v>43.576999999999998</c:v>
                </c:pt>
                <c:pt idx="1148">
                  <c:v>43.567</c:v>
                </c:pt>
                <c:pt idx="1149">
                  <c:v>43.557000000000002</c:v>
                </c:pt>
                <c:pt idx="1150">
                  <c:v>43.546999999999997</c:v>
                </c:pt>
                <c:pt idx="1151">
                  <c:v>43.536999999999999</c:v>
                </c:pt>
                <c:pt idx="1152">
                  <c:v>43.527000000000001</c:v>
                </c:pt>
                <c:pt idx="1153">
                  <c:v>43.517000000000003</c:v>
                </c:pt>
                <c:pt idx="1154">
                  <c:v>43.506999999999998</c:v>
                </c:pt>
                <c:pt idx="1155">
                  <c:v>43.497</c:v>
                </c:pt>
                <c:pt idx="1156">
                  <c:v>43.487000000000002</c:v>
                </c:pt>
                <c:pt idx="1157">
                  <c:v>43.476999999999997</c:v>
                </c:pt>
                <c:pt idx="1158">
                  <c:v>43.466999999999999</c:v>
                </c:pt>
                <c:pt idx="1159">
                  <c:v>43.457000000000001</c:v>
                </c:pt>
                <c:pt idx="1160">
                  <c:v>43.447000000000003</c:v>
                </c:pt>
                <c:pt idx="1161">
                  <c:v>43.436999999999998</c:v>
                </c:pt>
                <c:pt idx="1162">
                  <c:v>43.427</c:v>
                </c:pt>
                <c:pt idx="1163">
                  <c:v>43.417000000000002</c:v>
                </c:pt>
                <c:pt idx="1164">
                  <c:v>43.406999999999996</c:v>
                </c:pt>
                <c:pt idx="1165">
                  <c:v>43.396999999999998</c:v>
                </c:pt>
                <c:pt idx="1166">
                  <c:v>43.387</c:v>
                </c:pt>
                <c:pt idx="1167">
                  <c:v>43.377000000000002</c:v>
                </c:pt>
                <c:pt idx="1168">
                  <c:v>43.366999999999997</c:v>
                </c:pt>
                <c:pt idx="1169">
                  <c:v>43.356999999999999</c:v>
                </c:pt>
                <c:pt idx="1170">
                  <c:v>43.347000000000001</c:v>
                </c:pt>
                <c:pt idx="1171">
                  <c:v>43.337000000000003</c:v>
                </c:pt>
                <c:pt idx="1172">
                  <c:v>43.326999999999998</c:v>
                </c:pt>
                <c:pt idx="1173">
                  <c:v>43.317</c:v>
                </c:pt>
                <c:pt idx="1174">
                  <c:v>43.307000000000002</c:v>
                </c:pt>
                <c:pt idx="1175">
                  <c:v>43.296999999999997</c:v>
                </c:pt>
                <c:pt idx="1176">
                  <c:v>43.286999999999999</c:v>
                </c:pt>
                <c:pt idx="1177">
                  <c:v>43.277000000000001</c:v>
                </c:pt>
                <c:pt idx="1178">
                  <c:v>43.267000000000003</c:v>
                </c:pt>
                <c:pt idx="1179">
                  <c:v>43.256999999999998</c:v>
                </c:pt>
                <c:pt idx="1180">
                  <c:v>43.247</c:v>
                </c:pt>
                <c:pt idx="1181">
                  <c:v>43.237000000000002</c:v>
                </c:pt>
                <c:pt idx="1182">
                  <c:v>43.226999999999997</c:v>
                </c:pt>
                <c:pt idx="1183">
                  <c:v>43.216999999999999</c:v>
                </c:pt>
                <c:pt idx="1184">
                  <c:v>43.207000000000001</c:v>
                </c:pt>
                <c:pt idx="1185">
                  <c:v>43.197000000000003</c:v>
                </c:pt>
                <c:pt idx="1186">
                  <c:v>43.186999999999998</c:v>
                </c:pt>
                <c:pt idx="1187">
                  <c:v>43.177</c:v>
                </c:pt>
                <c:pt idx="1188">
                  <c:v>43.167000000000002</c:v>
                </c:pt>
                <c:pt idx="1189">
                  <c:v>43.156999999999996</c:v>
                </c:pt>
                <c:pt idx="1190">
                  <c:v>43.146999999999998</c:v>
                </c:pt>
                <c:pt idx="1191">
                  <c:v>43.137</c:v>
                </c:pt>
                <c:pt idx="1192">
                  <c:v>43.127000000000002</c:v>
                </c:pt>
                <c:pt idx="1193">
                  <c:v>43.116999999999997</c:v>
                </c:pt>
                <c:pt idx="1194">
                  <c:v>43.106999999999999</c:v>
                </c:pt>
                <c:pt idx="1195">
                  <c:v>43.097000000000001</c:v>
                </c:pt>
                <c:pt idx="1196">
                  <c:v>43.087000000000003</c:v>
                </c:pt>
                <c:pt idx="1197">
                  <c:v>43.076999999999998</c:v>
                </c:pt>
                <c:pt idx="1198">
                  <c:v>43.067</c:v>
                </c:pt>
                <c:pt idx="1199">
                  <c:v>43.057000000000002</c:v>
                </c:pt>
                <c:pt idx="1200">
                  <c:v>43.046999999999997</c:v>
                </c:pt>
                <c:pt idx="1201">
                  <c:v>43.036999999999999</c:v>
                </c:pt>
                <c:pt idx="1202">
                  <c:v>43.027000000000001</c:v>
                </c:pt>
                <c:pt idx="1203">
                  <c:v>43.017000000000003</c:v>
                </c:pt>
                <c:pt idx="1204">
                  <c:v>43.006999999999998</c:v>
                </c:pt>
                <c:pt idx="1205">
                  <c:v>42.997</c:v>
                </c:pt>
                <c:pt idx="1206">
                  <c:v>42.987000000000002</c:v>
                </c:pt>
                <c:pt idx="1207">
                  <c:v>42.978000000000002</c:v>
                </c:pt>
                <c:pt idx="1208">
                  <c:v>42.968000000000004</c:v>
                </c:pt>
                <c:pt idx="1209">
                  <c:v>42.957999999999998</c:v>
                </c:pt>
                <c:pt idx="1210">
                  <c:v>42.948</c:v>
                </c:pt>
                <c:pt idx="1211">
                  <c:v>42.938000000000002</c:v>
                </c:pt>
                <c:pt idx="1212">
                  <c:v>42.927999999999997</c:v>
                </c:pt>
                <c:pt idx="1213">
                  <c:v>42.917999999999999</c:v>
                </c:pt>
                <c:pt idx="1214">
                  <c:v>42.908000000000001</c:v>
                </c:pt>
                <c:pt idx="1215">
                  <c:v>42.898000000000003</c:v>
                </c:pt>
                <c:pt idx="1216">
                  <c:v>42.887999999999998</c:v>
                </c:pt>
                <c:pt idx="1217">
                  <c:v>42.878</c:v>
                </c:pt>
                <c:pt idx="1218">
                  <c:v>42.868000000000002</c:v>
                </c:pt>
                <c:pt idx="1219">
                  <c:v>42.857999999999997</c:v>
                </c:pt>
                <c:pt idx="1220">
                  <c:v>42.847999999999999</c:v>
                </c:pt>
                <c:pt idx="1221">
                  <c:v>42.838000000000001</c:v>
                </c:pt>
                <c:pt idx="1222">
                  <c:v>42.828000000000003</c:v>
                </c:pt>
                <c:pt idx="1223">
                  <c:v>42.817999999999998</c:v>
                </c:pt>
                <c:pt idx="1224">
                  <c:v>42.808</c:v>
                </c:pt>
                <c:pt idx="1225">
                  <c:v>42.798000000000002</c:v>
                </c:pt>
                <c:pt idx="1226">
                  <c:v>42.787999999999997</c:v>
                </c:pt>
                <c:pt idx="1227">
                  <c:v>42.777999999999999</c:v>
                </c:pt>
                <c:pt idx="1228">
                  <c:v>42.768000000000001</c:v>
                </c:pt>
                <c:pt idx="1229">
                  <c:v>42.758000000000003</c:v>
                </c:pt>
                <c:pt idx="1230">
                  <c:v>42.747999999999998</c:v>
                </c:pt>
                <c:pt idx="1231">
                  <c:v>42.738</c:v>
                </c:pt>
                <c:pt idx="1232">
                  <c:v>42.728000000000002</c:v>
                </c:pt>
                <c:pt idx="1233">
                  <c:v>42.718000000000004</c:v>
                </c:pt>
                <c:pt idx="1234">
                  <c:v>42.707999999999998</c:v>
                </c:pt>
                <c:pt idx="1235">
                  <c:v>42.698</c:v>
                </c:pt>
                <c:pt idx="1236">
                  <c:v>42.688000000000002</c:v>
                </c:pt>
                <c:pt idx="1237">
                  <c:v>42.677999999999997</c:v>
                </c:pt>
                <c:pt idx="1238">
                  <c:v>42.667999999999999</c:v>
                </c:pt>
                <c:pt idx="1239">
                  <c:v>42.658000000000001</c:v>
                </c:pt>
                <c:pt idx="1240">
                  <c:v>42.648000000000003</c:v>
                </c:pt>
                <c:pt idx="1241">
                  <c:v>42.637999999999998</c:v>
                </c:pt>
                <c:pt idx="1242">
                  <c:v>42.628</c:v>
                </c:pt>
                <c:pt idx="1243">
                  <c:v>42.618000000000002</c:v>
                </c:pt>
                <c:pt idx="1244">
                  <c:v>42.607999999999997</c:v>
                </c:pt>
                <c:pt idx="1245">
                  <c:v>42.597999999999999</c:v>
                </c:pt>
                <c:pt idx="1246">
                  <c:v>42.588000000000001</c:v>
                </c:pt>
                <c:pt idx="1247">
                  <c:v>42.578000000000003</c:v>
                </c:pt>
                <c:pt idx="1248">
                  <c:v>42.567999999999998</c:v>
                </c:pt>
                <c:pt idx="1249">
                  <c:v>42.558</c:v>
                </c:pt>
                <c:pt idx="1250">
                  <c:v>42.548000000000002</c:v>
                </c:pt>
                <c:pt idx="1251">
                  <c:v>42.537999999999997</c:v>
                </c:pt>
                <c:pt idx="1252">
                  <c:v>42.527999999999999</c:v>
                </c:pt>
                <c:pt idx="1253">
                  <c:v>42.518000000000001</c:v>
                </c:pt>
                <c:pt idx="1254">
                  <c:v>42.508000000000003</c:v>
                </c:pt>
                <c:pt idx="1255">
                  <c:v>42.497999999999998</c:v>
                </c:pt>
                <c:pt idx="1256">
                  <c:v>42.488</c:v>
                </c:pt>
                <c:pt idx="1257">
                  <c:v>42.478000000000002</c:v>
                </c:pt>
                <c:pt idx="1258">
                  <c:v>42.468000000000004</c:v>
                </c:pt>
                <c:pt idx="1259">
                  <c:v>42.457999999999998</c:v>
                </c:pt>
                <c:pt idx="1260">
                  <c:v>42.448</c:v>
                </c:pt>
                <c:pt idx="1261">
                  <c:v>42.438000000000002</c:v>
                </c:pt>
                <c:pt idx="1262">
                  <c:v>42.427999999999997</c:v>
                </c:pt>
                <c:pt idx="1263">
                  <c:v>42.417999999999999</c:v>
                </c:pt>
                <c:pt idx="1264">
                  <c:v>42.408000000000001</c:v>
                </c:pt>
                <c:pt idx="1265">
                  <c:v>42.398000000000003</c:v>
                </c:pt>
                <c:pt idx="1266">
                  <c:v>42.387999999999998</c:v>
                </c:pt>
                <c:pt idx="1267">
                  <c:v>42.378</c:v>
                </c:pt>
                <c:pt idx="1268">
                  <c:v>42.368000000000002</c:v>
                </c:pt>
                <c:pt idx="1269">
                  <c:v>42.357999999999997</c:v>
                </c:pt>
                <c:pt idx="1270">
                  <c:v>42.347999999999999</c:v>
                </c:pt>
                <c:pt idx="1271">
                  <c:v>42.338000000000001</c:v>
                </c:pt>
                <c:pt idx="1272">
                  <c:v>42.328000000000003</c:v>
                </c:pt>
                <c:pt idx="1273">
                  <c:v>42.317999999999998</c:v>
                </c:pt>
                <c:pt idx="1274">
                  <c:v>42.308</c:v>
                </c:pt>
                <c:pt idx="1275">
                  <c:v>42.298000000000002</c:v>
                </c:pt>
                <c:pt idx="1276">
                  <c:v>42.287999999999997</c:v>
                </c:pt>
                <c:pt idx="1277">
                  <c:v>42.277999999999999</c:v>
                </c:pt>
                <c:pt idx="1278">
                  <c:v>42.268000000000001</c:v>
                </c:pt>
                <c:pt idx="1279">
                  <c:v>42.258000000000003</c:v>
                </c:pt>
                <c:pt idx="1280">
                  <c:v>42.247999999999998</c:v>
                </c:pt>
                <c:pt idx="1281">
                  <c:v>42.238</c:v>
                </c:pt>
                <c:pt idx="1282">
                  <c:v>42.228000000000002</c:v>
                </c:pt>
                <c:pt idx="1283">
                  <c:v>42.218000000000004</c:v>
                </c:pt>
                <c:pt idx="1284">
                  <c:v>42.207999999999998</c:v>
                </c:pt>
                <c:pt idx="1285">
                  <c:v>42.198</c:v>
                </c:pt>
                <c:pt idx="1286">
                  <c:v>42.188000000000002</c:v>
                </c:pt>
                <c:pt idx="1287">
                  <c:v>42.177999999999997</c:v>
                </c:pt>
                <c:pt idx="1288">
                  <c:v>42.167999999999999</c:v>
                </c:pt>
                <c:pt idx="1289">
                  <c:v>42.158000000000001</c:v>
                </c:pt>
                <c:pt idx="1290">
                  <c:v>42.148000000000003</c:v>
                </c:pt>
                <c:pt idx="1291">
                  <c:v>42.137999999999998</c:v>
                </c:pt>
                <c:pt idx="1292">
                  <c:v>42.128</c:v>
                </c:pt>
                <c:pt idx="1293">
                  <c:v>42.118000000000002</c:v>
                </c:pt>
                <c:pt idx="1294">
                  <c:v>42.107999999999997</c:v>
                </c:pt>
                <c:pt idx="1295">
                  <c:v>42.097999999999999</c:v>
                </c:pt>
                <c:pt idx="1296">
                  <c:v>42.088000000000001</c:v>
                </c:pt>
                <c:pt idx="1297">
                  <c:v>42.078000000000003</c:v>
                </c:pt>
                <c:pt idx="1298">
                  <c:v>42.067999999999998</c:v>
                </c:pt>
                <c:pt idx="1299">
                  <c:v>42.058</c:v>
                </c:pt>
                <c:pt idx="1300">
                  <c:v>42.048000000000002</c:v>
                </c:pt>
                <c:pt idx="1301">
                  <c:v>42.037999999999997</c:v>
                </c:pt>
                <c:pt idx="1302">
                  <c:v>42.027999999999999</c:v>
                </c:pt>
                <c:pt idx="1303">
                  <c:v>42.018000000000001</c:v>
                </c:pt>
                <c:pt idx="1304">
                  <c:v>42.008000000000003</c:v>
                </c:pt>
                <c:pt idx="1305">
                  <c:v>41.997999999999998</c:v>
                </c:pt>
                <c:pt idx="1306">
                  <c:v>41.988</c:v>
                </c:pt>
                <c:pt idx="1307">
                  <c:v>41.978000000000002</c:v>
                </c:pt>
                <c:pt idx="1308">
                  <c:v>41.968000000000004</c:v>
                </c:pt>
                <c:pt idx="1309">
                  <c:v>41.957999999999998</c:v>
                </c:pt>
                <c:pt idx="1310">
                  <c:v>41.948</c:v>
                </c:pt>
                <c:pt idx="1311">
                  <c:v>41.938000000000002</c:v>
                </c:pt>
                <c:pt idx="1312">
                  <c:v>41.927999999999997</c:v>
                </c:pt>
                <c:pt idx="1313">
                  <c:v>41.917999999999999</c:v>
                </c:pt>
                <c:pt idx="1314">
                  <c:v>41.908000000000001</c:v>
                </c:pt>
                <c:pt idx="1315">
                  <c:v>41.898000000000003</c:v>
                </c:pt>
                <c:pt idx="1316">
                  <c:v>41.887999999999998</c:v>
                </c:pt>
                <c:pt idx="1317">
                  <c:v>41.878</c:v>
                </c:pt>
                <c:pt idx="1318">
                  <c:v>41.868000000000002</c:v>
                </c:pt>
                <c:pt idx="1319">
                  <c:v>41.857999999999997</c:v>
                </c:pt>
                <c:pt idx="1320">
                  <c:v>41.847999999999999</c:v>
                </c:pt>
                <c:pt idx="1321">
                  <c:v>41.838000000000001</c:v>
                </c:pt>
                <c:pt idx="1322">
                  <c:v>41.828000000000003</c:v>
                </c:pt>
                <c:pt idx="1323">
                  <c:v>41.817999999999998</c:v>
                </c:pt>
                <c:pt idx="1324">
                  <c:v>41.808</c:v>
                </c:pt>
                <c:pt idx="1325">
                  <c:v>41.798000000000002</c:v>
                </c:pt>
                <c:pt idx="1326">
                  <c:v>41.787999999999997</c:v>
                </c:pt>
                <c:pt idx="1327">
                  <c:v>41.777999999999999</c:v>
                </c:pt>
                <c:pt idx="1328">
                  <c:v>41.768000000000001</c:v>
                </c:pt>
                <c:pt idx="1329">
                  <c:v>41.758000000000003</c:v>
                </c:pt>
                <c:pt idx="1330">
                  <c:v>41.747999999999998</c:v>
                </c:pt>
                <c:pt idx="1331">
                  <c:v>41.738</c:v>
                </c:pt>
                <c:pt idx="1332">
                  <c:v>41.728000000000002</c:v>
                </c:pt>
                <c:pt idx="1333">
                  <c:v>41.718000000000004</c:v>
                </c:pt>
                <c:pt idx="1334">
                  <c:v>41.707999999999998</c:v>
                </c:pt>
                <c:pt idx="1335">
                  <c:v>41.698</c:v>
                </c:pt>
                <c:pt idx="1336">
                  <c:v>41.688000000000002</c:v>
                </c:pt>
                <c:pt idx="1337">
                  <c:v>41.677999999999997</c:v>
                </c:pt>
                <c:pt idx="1338">
                  <c:v>41.667999999999999</c:v>
                </c:pt>
                <c:pt idx="1339">
                  <c:v>41.658000000000001</c:v>
                </c:pt>
                <c:pt idx="1340">
                  <c:v>41.648000000000003</c:v>
                </c:pt>
                <c:pt idx="1341">
                  <c:v>41.637999999999998</c:v>
                </c:pt>
                <c:pt idx="1342">
                  <c:v>41.628</c:v>
                </c:pt>
                <c:pt idx="1343">
                  <c:v>41.618000000000002</c:v>
                </c:pt>
                <c:pt idx="1344">
                  <c:v>41.607999999999997</c:v>
                </c:pt>
                <c:pt idx="1345">
                  <c:v>41.597999999999999</c:v>
                </c:pt>
                <c:pt idx="1346">
                  <c:v>41.588000000000001</c:v>
                </c:pt>
                <c:pt idx="1347">
                  <c:v>41.578000000000003</c:v>
                </c:pt>
                <c:pt idx="1348">
                  <c:v>41.567999999999998</c:v>
                </c:pt>
                <c:pt idx="1349">
                  <c:v>41.558</c:v>
                </c:pt>
                <c:pt idx="1350">
                  <c:v>41.548000000000002</c:v>
                </c:pt>
                <c:pt idx="1351">
                  <c:v>41.537999999999997</c:v>
                </c:pt>
                <c:pt idx="1352">
                  <c:v>41.527999999999999</c:v>
                </c:pt>
                <c:pt idx="1353">
                  <c:v>41.518000000000001</c:v>
                </c:pt>
                <c:pt idx="1354">
                  <c:v>41.508000000000003</c:v>
                </c:pt>
                <c:pt idx="1355">
                  <c:v>41.497999999999998</c:v>
                </c:pt>
                <c:pt idx="1356">
                  <c:v>41.488</c:v>
                </c:pt>
                <c:pt idx="1357">
                  <c:v>41.478000000000002</c:v>
                </c:pt>
                <c:pt idx="1358">
                  <c:v>41.468000000000004</c:v>
                </c:pt>
                <c:pt idx="1359">
                  <c:v>41.457999999999998</c:v>
                </c:pt>
                <c:pt idx="1360">
                  <c:v>41.448</c:v>
                </c:pt>
                <c:pt idx="1361">
                  <c:v>41.438000000000002</c:v>
                </c:pt>
                <c:pt idx="1362">
                  <c:v>41.427999999999997</c:v>
                </c:pt>
                <c:pt idx="1363">
                  <c:v>41.417999999999999</c:v>
                </c:pt>
                <c:pt idx="1364">
                  <c:v>41.408000000000001</c:v>
                </c:pt>
                <c:pt idx="1365">
                  <c:v>41.398000000000003</c:v>
                </c:pt>
                <c:pt idx="1366">
                  <c:v>41.387999999999998</c:v>
                </c:pt>
                <c:pt idx="1367">
                  <c:v>41.378</c:v>
                </c:pt>
                <c:pt idx="1368">
                  <c:v>41.368000000000002</c:v>
                </c:pt>
                <c:pt idx="1369">
                  <c:v>41.357999999999997</c:v>
                </c:pt>
                <c:pt idx="1370">
                  <c:v>41.347999999999999</c:v>
                </c:pt>
                <c:pt idx="1371">
                  <c:v>41.338000000000001</c:v>
                </c:pt>
                <c:pt idx="1372">
                  <c:v>41.328000000000003</c:v>
                </c:pt>
                <c:pt idx="1373">
                  <c:v>41.317999999999998</c:v>
                </c:pt>
                <c:pt idx="1374">
                  <c:v>41.308</c:v>
                </c:pt>
                <c:pt idx="1375">
                  <c:v>41.298000000000002</c:v>
                </c:pt>
                <c:pt idx="1376">
                  <c:v>41.287999999999997</c:v>
                </c:pt>
                <c:pt idx="1377">
                  <c:v>41.277999999999999</c:v>
                </c:pt>
                <c:pt idx="1378">
                  <c:v>41.268000000000001</c:v>
                </c:pt>
                <c:pt idx="1379">
                  <c:v>41.258000000000003</c:v>
                </c:pt>
                <c:pt idx="1380">
                  <c:v>41.247999999999998</c:v>
                </c:pt>
                <c:pt idx="1381">
                  <c:v>41.238</c:v>
                </c:pt>
                <c:pt idx="1382">
                  <c:v>41.228000000000002</c:v>
                </c:pt>
                <c:pt idx="1383">
                  <c:v>41.218000000000004</c:v>
                </c:pt>
                <c:pt idx="1384">
                  <c:v>41.207999999999998</c:v>
                </c:pt>
                <c:pt idx="1385">
                  <c:v>41.198</c:v>
                </c:pt>
                <c:pt idx="1386">
                  <c:v>41.188000000000002</c:v>
                </c:pt>
                <c:pt idx="1387">
                  <c:v>41.177999999999997</c:v>
                </c:pt>
                <c:pt idx="1388">
                  <c:v>41.167999999999999</c:v>
                </c:pt>
                <c:pt idx="1389">
                  <c:v>41.158000000000001</c:v>
                </c:pt>
                <c:pt idx="1390">
                  <c:v>41.148000000000003</c:v>
                </c:pt>
                <c:pt idx="1391">
                  <c:v>41.137999999999998</c:v>
                </c:pt>
                <c:pt idx="1392">
                  <c:v>41.128</c:v>
                </c:pt>
                <c:pt idx="1393">
                  <c:v>41.118000000000002</c:v>
                </c:pt>
                <c:pt idx="1394">
                  <c:v>41.107999999999997</c:v>
                </c:pt>
                <c:pt idx="1395">
                  <c:v>41.097999999999999</c:v>
                </c:pt>
                <c:pt idx="1396">
                  <c:v>41.088000000000001</c:v>
                </c:pt>
                <c:pt idx="1397">
                  <c:v>41.078000000000003</c:v>
                </c:pt>
                <c:pt idx="1398">
                  <c:v>41.067999999999998</c:v>
                </c:pt>
                <c:pt idx="1399">
                  <c:v>41.058</c:v>
                </c:pt>
                <c:pt idx="1400">
                  <c:v>41.048000000000002</c:v>
                </c:pt>
                <c:pt idx="1401">
                  <c:v>41.037999999999997</c:v>
                </c:pt>
                <c:pt idx="1402">
                  <c:v>41.027999999999999</c:v>
                </c:pt>
                <c:pt idx="1403">
                  <c:v>41.018000000000001</c:v>
                </c:pt>
                <c:pt idx="1404">
                  <c:v>41.008000000000003</c:v>
                </c:pt>
                <c:pt idx="1405">
                  <c:v>40.997999999999998</c:v>
                </c:pt>
                <c:pt idx="1406">
                  <c:v>40.988</c:v>
                </c:pt>
                <c:pt idx="1407">
                  <c:v>40.978000000000002</c:v>
                </c:pt>
                <c:pt idx="1408">
                  <c:v>40.968000000000004</c:v>
                </c:pt>
                <c:pt idx="1409">
                  <c:v>40.957999999999998</c:v>
                </c:pt>
                <c:pt idx="1410">
                  <c:v>40.948</c:v>
                </c:pt>
                <c:pt idx="1411">
                  <c:v>40.938000000000002</c:v>
                </c:pt>
                <c:pt idx="1412">
                  <c:v>40.927999999999997</c:v>
                </c:pt>
                <c:pt idx="1413">
                  <c:v>40.917999999999999</c:v>
                </c:pt>
                <c:pt idx="1414">
                  <c:v>40.908000000000001</c:v>
                </c:pt>
                <c:pt idx="1415">
                  <c:v>40.898000000000003</c:v>
                </c:pt>
                <c:pt idx="1416">
                  <c:v>40.887999999999998</c:v>
                </c:pt>
                <c:pt idx="1417">
                  <c:v>40.878</c:v>
                </c:pt>
                <c:pt idx="1418">
                  <c:v>40.868000000000002</c:v>
                </c:pt>
                <c:pt idx="1419">
                  <c:v>40.857999999999997</c:v>
                </c:pt>
                <c:pt idx="1420">
                  <c:v>40.847999999999999</c:v>
                </c:pt>
                <c:pt idx="1421">
                  <c:v>40.838000000000001</c:v>
                </c:pt>
                <c:pt idx="1422">
                  <c:v>40.828000000000003</c:v>
                </c:pt>
                <c:pt idx="1423">
                  <c:v>40.817999999999998</c:v>
                </c:pt>
                <c:pt idx="1424">
                  <c:v>40.808</c:v>
                </c:pt>
                <c:pt idx="1425">
                  <c:v>40.798000000000002</c:v>
                </c:pt>
                <c:pt idx="1426">
                  <c:v>40.787999999999997</c:v>
                </c:pt>
                <c:pt idx="1427">
                  <c:v>40.777999999999999</c:v>
                </c:pt>
                <c:pt idx="1428">
                  <c:v>40.768000000000001</c:v>
                </c:pt>
                <c:pt idx="1429">
                  <c:v>40.758000000000003</c:v>
                </c:pt>
                <c:pt idx="1430">
                  <c:v>40.747999999999998</c:v>
                </c:pt>
                <c:pt idx="1431">
                  <c:v>40.738</c:v>
                </c:pt>
                <c:pt idx="1432">
                  <c:v>40.728000000000002</c:v>
                </c:pt>
                <c:pt idx="1433">
                  <c:v>40.718000000000004</c:v>
                </c:pt>
                <c:pt idx="1434">
                  <c:v>40.707999999999998</c:v>
                </c:pt>
                <c:pt idx="1435">
                  <c:v>40.698</c:v>
                </c:pt>
                <c:pt idx="1436">
                  <c:v>40.688000000000002</c:v>
                </c:pt>
                <c:pt idx="1437">
                  <c:v>40.677999999999997</c:v>
                </c:pt>
                <c:pt idx="1438">
                  <c:v>40.667999999999999</c:v>
                </c:pt>
                <c:pt idx="1439">
                  <c:v>40.658000000000001</c:v>
                </c:pt>
                <c:pt idx="1440">
                  <c:v>40.648000000000003</c:v>
                </c:pt>
                <c:pt idx="1441">
                  <c:v>40.637999999999998</c:v>
                </c:pt>
                <c:pt idx="1442">
                  <c:v>40.628</c:v>
                </c:pt>
                <c:pt idx="1443">
                  <c:v>40.618000000000002</c:v>
                </c:pt>
                <c:pt idx="1444">
                  <c:v>40.607999999999997</c:v>
                </c:pt>
                <c:pt idx="1445">
                  <c:v>40.597999999999999</c:v>
                </c:pt>
                <c:pt idx="1446">
                  <c:v>40.588000000000001</c:v>
                </c:pt>
                <c:pt idx="1447">
                  <c:v>40.578000000000003</c:v>
                </c:pt>
                <c:pt idx="1448">
                  <c:v>40.567999999999998</c:v>
                </c:pt>
                <c:pt idx="1449">
                  <c:v>40.558</c:v>
                </c:pt>
                <c:pt idx="1450">
                  <c:v>40.548000000000002</c:v>
                </c:pt>
                <c:pt idx="1451">
                  <c:v>40.537999999999997</c:v>
                </c:pt>
                <c:pt idx="1452">
                  <c:v>40.527999999999999</c:v>
                </c:pt>
                <c:pt idx="1453">
                  <c:v>40.518000000000001</c:v>
                </c:pt>
                <c:pt idx="1454">
                  <c:v>40.508000000000003</c:v>
                </c:pt>
                <c:pt idx="1455">
                  <c:v>40.497999999999998</c:v>
                </c:pt>
                <c:pt idx="1456">
                  <c:v>40.488</c:v>
                </c:pt>
                <c:pt idx="1457">
                  <c:v>40.478000000000002</c:v>
                </c:pt>
                <c:pt idx="1458">
                  <c:v>40.468000000000004</c:v>
                </c:pt>
                <c:pt idx="1459">
                  <c:v>40.457999999999998</c:v>
                </c:pt>
                <c:pt idx="1460">
                  <c:v>40.448</c:v>
                </c:pt>
                <c:pt idx="1461">
                  <c:v>40.438000000000002</c:v>
                </c:pt>
                <c:pt idx="1462">
                  <c:v>40.427999999999997</c:v>
                </c:pt>
                <c:pt idx="1463">
                  <c:v>40.417999999999999</c:v>
                </c:pt>
                <c:pt idx="1464">
                  <c:v>40.408000000000001</c:v>
                </c:pt>
                <c:pt idx="1465">
                  <c:v>40.398000000000003</c:v>
                </c:pt>
                <c:pt idx="1466">
                  <c:v>40.387999999999998</c:v>
                </c:pt>
                <c:pt idx="1467">
                  <c:v>40.378</c:v>
                </c:pt>
                <c:pt idx="1468">
                  <c:v>40.368000000000002</c:v>
                </c:pt>
                <c:pt idx="1469">
                  <c:v>40.357999999999997</c:v>
                </c:pt>
                <c:pt idx="1470">
                  <c:v>40.347999999999999</c:v>
                </c:pt>
                <c:pt idx="1471">
                  <c:v>40.338000000000001</c:v>
                </c:pt>
                <c:pt idx="1472">
                  <c:v>40.328000000000003</c:v>
                </c:pt>
                <c:pt idx="1473">
                  <c:v>40.317999999999998</c:v>
                </c:pt>
                <c:pt idx="1474">
                  <c:v>40.308</c:v>
                </c:pt>
                <c:pt idx="1475">
                  <c:v>40.298000000000002</c:v>
                </c:pt>
                <c:pt idx="1476">
                  <c:v>40.287999999999997</c:v>
                </c:pt>
                <c:pt idx="1477">
                  <c:v>40.277999999999999</c:v>
                </c:pt>
                <c:pt idx="1478">
                  <c:v>40.268000000000001</c:v>
                </c:pt>
                <c:pt idx="1479">
                  <c:v>40.258000000000003</c:v>
                </c:pt>
                <c:pt idx="1480">
                  <c:v>40.247999999999998</c:v>
                </c:pt>
                <c:pt idx="1481">
                  <c:v>40.238</c:v>
                </c:pt>
                <c:pt idx="1482">
                  <c:v>40.228000000000002</c:v>
                </c:pt>
                <c:pt idx="1483">
                  <c:v>40.218000000000004</c:v>
                </c:pt>
                <c:pt idx="1484">
                  <c:v>40.207999999999998</c:v>
                </c:pt>
                <c:pt idx="1485">
                  <c:v>40.198</c:v>
                </c:pt>
                <c:pt idx="1486">
                  <c:v>40.188000000000002</c:v>
                </c:pt>
                <c:pt idx="1487">
                  <c:v>40.177999999999997</c:v>
                </c:pt>
                <c:pt idx="1488">
                  <c:v>40.167999999999999</c:v>
                </c:pt>
                <c:pt idx="1489">
                  <c:v>40.158000000000001</c:v>
                </c:pt>
                <c:pt idx="1490">
                  <c:v>40.148000000000003</c:v>
                </c:pt>
                <c:pt idx="1491">
                  <c:v>40.137999999999998</c:v>
                </c:pt>
                <c:pt idx="1492">
                  <c:v>40.128</c:v>
                </c:pt>
                <c:pt idx="1493">
                  <c:v>40.118000000000002</c:v>
                </c:pt>
                <c:pt idx="1494">
                  <c:v>40.107999999999997</c:v>
                </c:pt>
                <c:pt idx="1495">
                  <c:v>40.097999999999999</c:v>
                </c:pt>
                <c:pt idx="1496">
                  <c:v>40.088000000000001</c:v>
                </c:pt>
                <c:pt idx="1497">
                  <c:v>40.078000000000003</c:v>
                </c:pt>
                <c:pt idx="1498">
                  <c:v>40.067999999999998</c:v>
                </c:pt>
                <c:pt idx="1499">
                  <c:v>40.058</c:v>
                </c:pt>
                <c:pt idx="1500">
                  <c:v>40.048000000000002</c:v>
                </c:pt>
                <c:pt idx="1501">
                  <c:v>40.037999999999997</c:v>
                </c:pt>
                <c:pt idx="1502">
                  <c:v>40.027999999999999</c:v>
                </c:pt>
                <c:pt idx="1503">
                  <c:v>40.018000000000001</c:v>
                </c:pt>
                <c:pt idx="1504">
                  <c:v>40.008000000000003</c:v>
                </c:pt>
                <c:pt idx="1505">
                  <c:v>39.997999999999998</c:v>
                </c:pt>
                <c:pt idx="1506">
                  <c:v>39.988</c:v>
                </c:pt>
                <c:pt idx="1507">
                  <c:v>39.978000000000002</c:v>
                </c:pt>
                <c:pt idx="1508">
                  <c:v>39.969000000000001</c:v>
                </c:pt>
                <c:pt idx="1509">
                  <c:v>39.959000000000003</c:v>
                </c:pt>
                <c:pt idx="1510">
                  <c:v>39.948999999999998</c:v>
                </c:pt>
                <c:pt idx="1511">
                  <c:v>39.939</c:v>
                </c:pt>
                <c:pt idx="1512">
                  <c:v>39.929000000000002</c:v>
                </c:pt>
                <c:pt idx="1513">
                  <c:v>39.918999999999997</c:v>
                </c:pt>
                <c:pt idx="1514">
                  <c:v>39.908999999999999</c:v>
                </c:pt>
                <c:pt idx="1515">
                  <c:v>39.899000000000001</c:v>
                </c:pt>
                <c:pt idx="1516">
                  <c:v>39.889000000000003</c:v>
                </c:pt>
                <c:pt idx="1517">
                  <c:v>39.878999999999998</c:v>
                </c:pt>
                <c:pt idx="1518">
                  <c:v>39.869</c:v>
                </c:pt>
                <c:pt idx="1519">
                  <c:v>39.859000000000002</c:v>
                </c:pt>
                <c:pt idx="1520">
                  <c:v>39.848999999999997</c:v>
                </c:pt>
                <c:pt idx="1521">
                  <c:v>39.838999999999999</c:v>
                </c:pt>
                <c:pt idx="1522">
                  <c:v>39.829000000000001</c:v>
                </c:pt>
                <c:pt idx="1523">
                  <c:v>39.819000000000003</c:v>
                </c:pt>
                <c:pt idx="1524">
                  <c:v>39.808999999999997</c:v>
                </c:pt>
                <c:pt idx="1525">
                  <c:v>39.798999999999999</c:v>
                </c:pt>
                <c:pt idx="1526">
                  <c:v>39.789000000000001</c:v>
                </c:pt>
                <c:pt idx="1527">
                  <c:v>39.779000000000003</c:v>
                </c:pt>
                <c:pt idx="1528">
                  <c:v>39.768999999999998</c:v>
                </c:pt>
                <c:pt idx="1529">
                  <c:v>39.759</c:v>
                </c:pt>
                <c:pt idx="1530">
                  <c:v>39.749000000000002</c:v>
                </c:pt>
                <c:pt idx="1531">
                  <c:v>39.738999999999997</c:v>
                </c:pt>
                <c:pt idx="1532">
                  <c:v>39.728999999999999</c:v>
                </c:pt>
                <c:pt idx="1533">
                  <c:v>39.719000000000001</c:v>
                </c:pt>
                <c:pt idx="1534">
                  <c:v>39.709000000000003</c:v>
                </c:pt>
                <c:pt idx="1535">
                  <c:v>39.698999999999998</c:v>
                </c:pt>
                <c:pt idx="1536">
                  <c:v>39.689</c:v>
                </c:pt>
                <c:pt idx="1537">
                  <c:v>39.679000000000002</c:v>
                </c:pt>
                <c:pt idx="1538">
                  <c:v>39.668999999999997</c:v>
                </c:pt>
                <c:pt idx="1539">
                  <c:v>39.658999999999999</c:v>
                </c:pt>
                <c:pt idx="1540">
                  <c:v>39.649000000000001</c:v>
                </c:pt>
                <c:pt idx="1541">
                  <c:v>39.639000000000003</c:v>
                </c:pt>
                <c:pt idx="1542">
                  <c:v>39.628999999999998</c:v>
                </c:pt>
                <c:pt idx="1543">
                  <c:v>39.619</c:v>
                </c:pt>
                <c:pt idx="1544">
                  <c:v>39.609000000000002</c:v>
                </c:pt>
                <c:pt idx="1545">
                  <c:v>39.598999999999997</c:v>
                </c:pt>
                <c:pt idx="1546">
                  <c:v>39.588999999999999</c:v>
                </c:pt>
                <c:pt idx="1547">
                  <c:v>39.579000000000001</c:v>
                </c:pt>
                <c:pt idx="1548">
                  <c:v>39.569000000000003</c:v>
                </c:pt>
                <c:pt idx="1549">
                  <c:v>39.558999999999997</c:v>
                </c:pt>
                <c:pt idx="1550">
                  <c:v>39.548999999999999</c:v>
                </c:pt>
                <c:pt idx="1551">
                  <c:v>39.539000000000001</c:v>
                </c:pt>
                <c:pt idx="1552">
                  <c:v>39.529000000000003</c:v>
                </c:pt>
                <c:pt idx="1553">
                  <c:v>39.518999999999998</c:v>
                </c:pt>
                <c:pt idx="1554">
                  <c:v>39.509</c:v>
                </c:pt>
                <c:pt idx="1555">
                  <c:v>39.499000000000002</c:v>
                </c:pt>
                <c:pt idx="1556">
                  <c:v>39.488999999999997</c:v>
                </c:pt>
                <c:pt idx="1557">
                  <c:v>39.478999999999999</c:v>
                </c:pt>
                <c:pt idx="1558">
                  <c:v>39.469000000000001</c:v>
                </c:pt>
                <c:pt idx="1559">
                  <c:v>39.459000000000003</c:v>
                </c:pt>
                <c:pt idx="1560">
                  <c:v>39.448999999999998</c:v>
                </c:pt>
                <c:pt idx="1561">
                  <c:v>39.439</c:v>
                </c:pt>
                <c:pt idx="1562">
                  <c:v>39.429000000000002</c:v>
                </c:pt>
                <c:pt idx="1563">
                  <c:v>39.418999999999997</c:v>
                </c:pt>
                <c:pt idx="1564">
                  <c:v>39.408999999999999</c:v>
                </c:pt>
                <c:pt idx="1565">
                  <c:v>39.399000000000001</c:v>
                </c:pt>
                <c:pt idx="1566">
                  <c:v>39.389000000000003</c:v>
                </c:pt>
                <c:pt idx="1567">
                  <c:v>39.378999999999998</c:v>
                </c:pt>
                <c:pt idx="1568">
                  <c:v>39.369</c:v>
                </c:pt>
                <c:pt idx="1569">
                  <c:v>39.359000000000002</c:v>
                </c:pt>
                <c:pt idx="1570">
                  <c:v>39.348999999999997</c:v>
                </c:pt>
                <c:pt idx="1571">
                  <c:v>39.338999999999999</c:v>
                </c:pt>
                <c:pt idx="1572">
                  <c:v>39.329000000000001</c:v>
                </c:pt>
                <c:pt idx="1573">
                  <c:v>39.319000000000003</c:v>
                </c:pt>
                <c:pt idx="1574">
                  <c:v>39.308999999999997</c:v>
                </c:pt>
                <c:pt idx="1575">
                  <c:v>39.298999999999999</c:v>
                </c:pt>
                <c:pt idx="1576">
                  <c:v>39.289000000000001</c:v>
                </c:pt>
                <c:pt idx="1577">
                  <c:v>39.279000000000003</c:v>
                </c:pt>
                <c:pt idx="1578">
                  <c:v>39.268999999999998</c:v>
                </c:pt>
                <c:pt idx="1579">
                  <c:v>39.259</c:v>
                </c:pt>
                <c:pt idx="1580">
                  <c:v>39.249000000000002</c:v>
                </c:pt>
                <c:pt idx="1581">
                  <c:v>39.238999999999997</c:v>
                </c:pt>
                <c:pt idx="1582">
                  <c:v>39.228999999999999</c:v>
                </c:pt>
                <c:pt idx="1583">
                  <c:v>39.219000000000001</c:v>
                </c:pt>
                <c:pt idx="1584">
                  <c:v>39.209000000000003</c:v>
                </c:pt>
                <c:pt idx="1585">
                  <c:v>39.198999999999998</c:v>
                </c:pt>
                <c:pt idx="1586">
                  <c:v>39.189</c:v>
                </c:pt>
                <c:pt idx="1587">
                  <c:v>39.179000000000002</c:v>
                </c:pt>
                <c:pt idx="1588">
                  <c:v>39.168999999999997</c:v>
                </c:pt>
                <c:pt idx="1589">
                  <c:v>39.158999999999999</c:v>
                </c:pt>
                <c:pt idx="1590">
                  <c:v>39.149000000000001</c:v>
                </c:pt>
                <c:pt idx="1591">
                  <c:v>39.139000000000003</c:v>
                </c:pt>
                <c:pt idx="1592">
                  <c:v>39.128999999999998</c:v>
                </c:pt>
                <c:pt idx="1593">
                  <c:v>39.119</c:v>
                </c:pt>
                <c:pt idx="1594">
                  <c:v>39.109000000000002</c:v>
                </c:pt>
                <c:pt idx="1595">
                  <c:v>39.098999999999997</c:v>
                </c:pt>
                <c:pt idx="1596">
                  <c:v>39.088999999999999</c:v>
                </c:pt>
                <c:pt idx="1597">
                  <c:v>39.079000000000001</c:v>
                </c:pt>
                <c:pt idx="1598">
                  <c:v>39.069000000000003</c:v>
                </c:pt>
                <c:pt idx="1599">
                  <c:v>39.058999999999997</c:v>
                </c:pt>
                <c:pt idx="1600">
                  <c:v>39.048999999999999</c:v>
                </c:pt>
                <c:pt idx="1601">
                  <c:v>39.039000000000001</c:v>
                </c:pt>
                <c:pt idx="1602">
                  <c:v>39.029000000000003</c:v>
                </c:pt>
                <c:pt idx="1603">
                  <c:v>39.018999999999998</c:v>
                </c:pt>
                <c:pt idx="1604">
                  <c:v>39.009</c:v>
                </c:pt>
                <c:pt idx="1605">
                  <c:v>38.999000000000002</c:v>
                </c:pt>
                <c:pt idx="1606">
                  <c:v>38.988999999999997</c:v>
                </c:pt>
                <c:pt idx="1607">
                  <c:v>38.978999999999999</c:v>
                </c:pt>
                <c:pt idx="1608">
                  <c:v>38.969000000000001</c:v>
                </c:pt>
                <c:pt idx="1609">
                  <c:v>38.959000000000003</c:v>
                </c:pt>
                <c:pt idx="1610">
                  <c:v>38.948999999999998</c:v>
                </c:pt>
                <c:pt idx="1611">
                  <c:v>38.939</c:v>
                </c:pt>
                <c:pt idx="1612">
                  <c:v>38.929000000000002</c:v>
                </c:pt>
                <c:pt idx="1613">
                  <c:v>38.918999999999997</c:v>
                </c:pt>
                <c:pt idx="1614">
                  <c:v>38.908999999999999</c:v>
                </c:pt>
                <c:pt idx="1615">
                  <c:v>38.899000000000001</c:v>
                </c:pt>
                <c:pt idx="1616">
                  <c:v>38.889000000000003</c:v>
                </c:pt>
                <c:pt idx="1617">
                  <c:v>38.878999999999998</c:v>
                </c:pt>
                <c:pt idx="1618">
                  <c:v>38.869</c:v>
                </c:pt>
                <c:pt idx="1619">
                  <c:v>38.859000000000002</c:v>
                </c:pt>
                <c:pt idx="1620">
                  <c:v>38.848999999999997</c:v>
                </c:pt>
                <c:pt idx="1621">
                  <c:v>38.838999999999999</c:v>
                </c:pt>
                <c:pt idx="1622">
                  <c:v>38.829000000000001</c:v>
                </c:pt>
                <c:pt idx="1623">
                  <c:v>38.819000000000003</c:v>
                </c:pt>
                <c:pt idx="1624">
                  <c:v>38.808999999999997</c:v>
                </c:pt>
                <c:pt idx="1625">
                  <c:v>38.798999999999999</c:v>
                </c:pt>
                <c:pt idx="1626">
                  <c:v>38.789000000000001</c:v>
                </c:pt>
                <c:pt idx="1627">
                  <c:v>38.779000000000003</c:v>
                </c:pt>
                <c:pt idx="1628">
                  <c:v>38.768999999999998</c:v>
                </c:pt>
                <c:pt idx="1629">
                  <c:v>38.759</c:v>
                </c:pt>
                <c:pt idx="1630">
                  <c:v>38.749000000000002</c:v>
                </c:pt>
                <c:pt idx="1631">
                  <c:v>38.738999999999997</c:v>
                </c:pt>
                <c:pt idx="1632">
                  <c:v>38.728999999999999</c:v>
                </c:pt>
                <c:pt idx="1633">
                  <c:v>38.719000000000001</c:v>
                </c:pt>
                <c:pt idx="1634">
                  <c:v>38.709000000000003</c:v>
                </c:pt>
                <c:pt idx="1635">
                  <c:v>38.698999999999998</c:v>
                </c:pt>
                <c:pt idx="1636">
                  <c:v>38.689</c:v>
                </c:pt>
                <c:pt idx="1637">
                  <c:v>38.679000000000002</c:v>
                </c:pt>
                <c:pt idx="1638">
                  <c:v>38.668999999999997</c:v>
                </c:pt>
                <c:pt idx="1639">
                  <c:v>38.658999999999999</c:v>
                </c:pt>
                <c:pt idx="1640">
                  <c:v>38.649000000000001</c:v>
                </c:pt>
                <c:pt idx="1641">
                  <c:v>38.639000000000003</c:v>
                </c:pt>
                <c:pt idx="1642">
                  <c:v>38.628999999999998</c:v>
                </c:pt>
                <c:pt idx="1643">
                  <c:v>38.619</c:v>
                </c:pt>
                <c:pt idx="1644">
                  <c:v>38.609000000000002</c:v>
                </c:pt>
                <c:pt idx="1645">
                  <c:v>38.598999999999997</c:v>
                </c:pt>
                <c:pt idx="1646">
                  <c:v>38.588999999999999</c:v>
                </c:pt>
                <c:pt idx="1647">
                  <c:v>38.579000000000001</c:v>
                </c:pt>
                <c:pt idx="1648">
                  <c:v>38.569000000000003</c:v>
                </c:pt>
                <c:pt idx="1649">
                  <c:v>38.558999999999997</c:v>
                </c:pt>
                <c:pt idx="1650">
                  <c:v>38.548999999999999</c:v>
                </c:pt>
                <c:pt idx="1651">
                  <c:v>38.539000000000001</c:v>
                </c:pt>
                <c:pt idx="1652">
                  <c:v>38.529000000000003</c:v>
                </c:pt>
                <c:pt idx="1653">
                  <c:v>38.518999999999998</c:v>
                </c:pt>
                <c:pt idx="1654">
                  <c:v>38.509</c:v>
                </c:pt>
                <c:pt idx="1655">
                  <c:v>38.499000000000002</c:v>
                </c:pt>
                <c:pt idx="1656">
                  <c:v>38.488999999999997</c:v>
                </c:pt>
                <c:pt idx="1657">
                  <c:v>38.478999999999999</c:v>
                </c:pt>
                <c:pt idx="1658">
                  <c:v>38.469000000000001</c:v>
                </c:pt>
                <c:pt idx="1659">
                  <c:v>38.459000000000003</c:v>
                </c:pt>
                <c:pt idx="1660">
                  <c:v>38.448999999999998</c:v>
                </c:pt>
                <c:pt idx="1661">
                  <c:v>38.439</c:v>
                </c:pt>
                <c:pt idx="1662">
                  <c:v>38.429000000000002</c:v>
                </c:pt>
                <c:pt idx="1663">
                  <c:v>38.418999999999997</c:v>
                </c:pt>
                <c:pt idx="1664">
                  <c:v>38.408999999999999</c:v>
                </c:pt>
                <c:pt idx="1665">
                  <c:v>38.399000000000001</c:v>
                </c:pt>
                <c:pt idx="1666">
                  <c:v>38.389000000000003</c:v>
                </c:pt>
                <c:pt idx="1667">
                  <c:v>38.378999999999998</c:v>
                </c:pt>
                <c:pt idx="1668">
                  <c:v>38.369</c:v>
                </c:pt>
                <c:pt idx="1669">
                  <c:v>38.359000000000002</c:v>
                </c:pt>
                <c:pt idx="1670">
                  <c:v>38.348999999999997</c:v>
                </c:pt>
                <c:pt idx="1671">
                  <c:v>38.338999999999999</c:v>
                </c:pt>
                <c:pt idx="1672">
                  <c:v>38.329000000000001</c:v>
                </c:pt>
                <c:pt idx="1673">
                  <c:v>38.319000000000003</c:v>
                </c:pt>
                <c:pt idx="1674">
                  <c:v>38.308999999999997</c:v>
                </c:pt>
                <c:pt idx="1675">
                  <c:v>38.298999999999999</c:v>
                </c:pt>
                <c:pt idx="1676">
                  <c:v>38.289000000000001</c:v>
                </c:pt>
                <c:pt idx="1677">
                  <c:v>38.279000000000003</c:v>
                </c:pt>
                <c:pt idx="1678">
                  <c:v>38.268999999999998</c:v>
                </c:pt>
                <c:pt idx="1679">
                  <c:v>38.259</c:v>
                </c:pt>
                <c:pt idx="1680">
                  <c:v>38.249000000000002</c:v>
                </c:pt>
                <c:pt idx="1681">
                  <c:v>38.238999999999997</c:v>
                </c:pt>
                <c:pt idx="1682">
                  <c:v>38.228999999999999</c:v>
                </c:pt>
                <c:pt idx="1683">
                  <c:v>38.219000000000001</c:v>
                </c:pt>
                <c:pt idx="1684">
                  <c:v>38.209000000000003</c:v>
                </c:pt>
                <c:pt idx="1685">
                  <c:v>38.198999999999998</c:v>
                </c:pt>
                <c:pt idx="1686">
                  <c:v>38.189</c:v>
                </c:pt>
                <c:pt idx="1687">
                  <c:v>38.179000000000002</c:v>
                </c:pt>
                <c:pt idx="1688">
                  <c:v>38.168999999999997</c:v>
                </c:pt>
                <c:pt idx="1689">
                  <c:v>38.158999999999999</c:v>
                </c:pt>
                <c:pt idx="1690">
                  <c:v>38.149000000000001</c:v>
                </c:pt>
                <c:pt idx="1691">
                  <c:v>38.139000000000003</c:v>
                </c:pt>
                <c:pt idx="1692">
                  <c:v>38.128999999999998</c:v>
                </c:pt>
                <c:pt idx="1693">
                  <c:v>38.119</c:v>
                </c:pt>
                <c:pt idx="1694">
                  <c:v>38.109000000000002</c:v>
                </c:pt>
                <c:pt idx="1695">
                  <c:v>38.098999999999997</c:v>
                </c:pt>
                <c:pt idx="1696">
                  <c:v>38.088999999999999</c:v>
                </c:pt>
                <c:pt idx="1697">
                  <c:v>38.079000000000001</c:v>
                </c:pt>
                <c:pt idx="1698">
                  <c:v>38.069000000000003</c:v>
                </c:pt>
                <c:pt idx="1699">
                  <c:v>38.058999999999997</c:v>
                </c:pt>
                <c:pt idx="1700">
                  <c:v>38.048999999999999</c:v>
                </c:pt>
                <c:pt idx="1701">
                  <c:v>38.039000000000001</c:v>
                </c:pt>
                <c:pt idx="1702">
                  <c:v>38.029000000000003</c:v>
                </c:pt>
                <c:pt idx="1703">
                  <c:v>38.018999999999998</c:v>
                </c:pt>
                <c:pt idx="1704">
                  <c:v>38.009</c:v>
                </c:pt>
                <c:pt idx="1705">
                  <c:v>37.999000000000002</c:v>
                </c:pt>
                <c:pt idx="1706">
                  <c:v>37.988999999999997</c:v>
                </c:pt>
                <c:pt idx="1707">
                  <c:v>37.978999999999999</c:v>
                </c:pt>
                <c:pt idx="1708">
                  <c:v>37.969000000000001</c:v>
                </c:pt>
                <c:pt idx="1709">
                  <c:v>37.959000000000003</c:v>
                </c:pt>
                <c:pt idx="1710">
                  <c:v>37.948999999999998</c:v>
                </c:pt>
                <c:pt idx="1711">
                  <c:v>37.939</c:v>
                </c:pt>
                <c:pt idx="1712">
                  <c:v>37.929000000000002</c:v>
                </c:pt>
                <c:pt idx="1713">
                  <c:v>37.918999999999997</c:v>
                </c:pt>
                <c:pt idx="1714">
                  <c:v>37.908999999999999</c:v>
                </c:pt>
                <c:pt idx="1715">
                  <c:v>37.899000000000001</c:v>
                </c:pt>
                <c:pt idx="1716">
                  <c:v>37.889000000000003</c:v>
                </c:pt>
                <c:pt idx="1717">
                  <c:v>37.878999999999998</c:v>
                </c:pt>
                <c:pt idx="1718">
                  <c:v>37.869</c:v>
                </c:pt>
                <c:pt idx="1719">
                  <c:v>37.859000000000002</c:v>
                </c:pt>
                <c:pt idx="1720">
                  <c:v>37.848999999999997</c:v>
                </c:pt>
                <c:pt idx="1721">
                  <c:v>37.838999999999999</c:v>
                </c:pt>
                <c:pt idx="1722">
                  <c:v>37.829000000000001</c:v>
                </c:pt>
                <c:pt idx="1723">
                  <c:v>37.819000000000003</c:v>
                </c:pt>
                <c:pt idx="1724">
                  <c:v>37.808999999999997</c:v>
                </c:pt>
                <c:pt idx="1725">
                  <c:v>37.798999999999999</c:v>
                </c:pt>
                <c:pt idx="1726">
                  <c:v>37.789000000000001</c:v>
                </c:pt>
                <c:pt idx="1727">
                  <c:v>37.779000000000003</c:v>
                </c:pt>
                <c:pt idx="1728">
                  <c:v>37.768999999999998</c:v>
                </c:pt>
                <c:pt idx="1729">
                  <c:v>37.759</c:v>
                </c:pt>
                <c:pt idx="1730">
                  <c:v>37.749000000000002</c:v>
                </c:pt>
                <c:pt idx="1731">
                  <c:v>37.738999999999997</c:v>
                </c:pt>
                <c:pt idx="1732">
                  <c:v>37.728999999999999</c:v>
                </c:pt>
                <c:pt idx="1733">
                  <c:v>37.719000000000001</c:v>
                </c:pt>
                <c:pt idx="1734">
                  <c:v>37.709000000000003</c:v>
                </c:pt>
                <c:pt idx="1735">
                  <c:v>37.698999999999998</c:v>
                </c:pt>
                <c:pt idx="1736">
                  <c:v>37.689</c:v>
                </c:pt>
                <c:pt idx="1737">
                  <c:v>37.679000000000002</c:v>
                </c:pt>
                <c:pt idx="1738">
                  <c:v>37.668999999999997</c:v>
                </c:pt>
                <c:pt idx="1739">
                  <c:v>37.658999999999999</c:v>
                </c:pt>
                <c:pt idx="1740">
                  <c:v>37.649000000000001</c:v>
                </c:pt>
                <c:pt idx="1741">
                  <c:v>37.639000000000003</c:v>
                </c:pt>
                <c:pt idx="1742">
                  <c:v>37.628999999999998</c:v>
                </c:pt>
                <c:pt idx="1743">
                  <c:v>37.619</c:v>
                </c:pt>
                <c:pt idx="1744">
                  <c:v>37.609000000000002</c:v>
                </c:pt>
                <c:pt idx="1745">
                  <c:v>37.598999999999997</c:v>
                </c:pt>
                <c:pt idx="1746">
                  <c:v>37.588999999999999</c:v>
                </c:pt>
                <c:pt idx="1747">
                  <c:v>37.579000000000001</c:v>
                </c:pt>
                <c:pt idx="1748">
                  <c:v>37.569000000000003</c:v>
                </c:pt>
                <c:pt idx="1749">
                  <c:v>37.558999999999997</c:v>
                </c:pt>
                <c:pt idx="1750">
                  <c:v>37.548999999999999</c:v>
                </c:pt>
                <c:pt idx="1751">
                  <c:v>37.539000000000001</c:v>
                </c:pt>
                <c:pt idx="1752">
                  <c:v>37.529000000000003</c:v>
                </c:pt>
                <c:pt idx="1753">
                  <c:v>37.518999999999998</c:v>
                </c:pt>
                <c:pt idx="1754">
                  <c:v>37.509</c:v>
                </c:pt>
                <c:pt idx="1755">
                  <c:v>37.499000000000002</c:v>
                </c:pt>
                <c:pt idx="1756">
                  <c:v>37.488999999999997</c:v>
                </c:pt>
                <c:pt idx="1757">
                  <c:v>37.478999999999999</c:v>
                </c:pt>
                <c:pt idx="1758">
                  <c:v>37.469000000000001</c:v>
                </c:pt>
                <c:pt idx="1759">
                  <c:v>37.459000000000003</c:v>
                </c:pt>
                <c:pt idx="1760">
                  <c:v>37.448999999999998</c:v>
                </c:pt>
                <c:pt idx="1761">
                  <c:v>37.439</c:v>
                </c:pt>
                <c:pt idx="1762">
                  <c:v>37.429000000000002</c:v>
                </c:pt>
                <c:pt idx="1763">
                  <c:v>37.418999999999997</c:v>
                </c:pt>
                <c:pt idx="1764">
                  <c:v>37.408999999999999</c:v>
                </c:pt>
                <c:pt idx="1765">
                  <c:v>37.399000000000001</c:v>
                </c:pt>
                <c:pt idx="1766">
                  <c:v>37.389000000000003</c:v>
                </c:pt>
                <c:pt idx="1767">
                  <c:v>37.378999999999998</c:v>
                </c:pt>
                <c:pt idx="1768">
                  <c:v>37.369</c:v>
                </c:pt>
                <c:pt idx="1769">
                  <c:v>37.359000000000002</c:v>
                </c:pt>
                <c:pt idx="1770">
                  <c:v>37.348999999999997</c:v>
                </c:pt>
                <c:pt idx="1771">
                  <c:v>37.338999999999999</c:v>
                </c:pt>
                <c:pt idx="1772">
                  <c:v>37.329000000000001</c:v>
                </c:pt>
                <c:pt idx="1773">
                  <c:v>37.319000000000003</c:v>
                </c:pt>
                <c:pt idx="1774">
                  <c:v>37.308999999999997</c:v>
                </c:pt>
                <c:pt idx="1775">
                  <c:v>37.298999999999999</c:v>
                </c:pt>
                <c:pt idx="1776">
                  <c:v>37.289000000000001</c:v>
                </c:pt>
                <c:pt idx="1777">
                  <c:v>37.279000000000003</c:v>
                </c:pt>
                <c:pt idx="1778">
                  <c:v>37.268999999999998</c:v>
                </c:pt>
                <c:pt idx="1779">
                  <c:v>37.259</c:v>
                </c:pt>
                <c:pt idx="1780">
                  <c:v>37.249000000000002</c:v>
                </c:pt>
                <c:pt idx="1781">
                  <c:v>37.238999999999997</c:v>
                </c:pt>
                <c:pt idx="1782">
                  <c:v>37.228999999999999</c:v>
                </c:pt>
                <c:pt idx="1783">
                  <c:v>37.219000000000001</c:v>
                </c:pt>
                <c:pt idx="1784">
                  <c:v>37.209000000000003</c:v>
                </c:pt>
                <c:pt idx="1785">
                  <c:v>37.198999999999998</c:v>
                </c:pt>
                <c:pt idx="1786">
                  <c:v>37.189</c:v>
                </c:pt>
                <c:pt idx="1787">
                  <c:v>37.179000000000002</c:v>
                </c:pt>
                <c:pt idx="1788">
                  <c:v>37.168999999999997</c:v>
                </c:pt>
                <c:pt idx="1789">
                  <c:v>37.158999999999999</c:v>
                </c:pt>
                <c:pt idx="1790">
                  <c:v>37.149000000000001</c:v>
                </c:pt>
                <c:pt idx="1791">
                  <c:v>37.139000000000003</c:v>
                </c:pt>
                <c:pt idx="1792">
                  <c:v>37.128999999999998</c:v>
                </c:pt>
                <c:pt idx="1793">
                  <c:v>37.119</c:v>
                </c:pt>
                <c:pt idx="1794">
                  <c:v>37.109000000000002</c:v>
                </c:pt>
                <c:pt idx="1795">
                  <c:v>37.098999999999997</c:v>
                </c:pt>
                <c:pt idx="1796">
                  <c:v>37.088999999999999</c:v>
                </c:pt>
                <c:pt idx="1797">
                  <c:v>37.079000000000001</c:v>
                </c:pt>
                <c:pt idx="1798">
                  <c:v>37.069000000000003</c:v>
                </c:pt>
                <c:pt idx="1799">
                  <c:v>37.058999999999997</c:v>
                </c:pt>
                <c:pt idx="1800">
                  <c:v>37.048999999999999</c:v>
                </c:pt>
                <c:pt idx="1801">
                  <c:v>37.039000000000001</c:v>
                </c:pt>
                <c:pt idx="1802">
                  <c:v>37.029000000000003</c:v>
                </c:pt>
                <c:pt idx="1803">
                  <c:v>37.018999999999998</c:v>
                </c:pt>
                <c:pt idx="1804">
                  <c:v>37.009</c:v>
                </c:pt>
                <c:pt idx="1805">
                  <c:v>36.999000000000002</c:v>
                </c:pt>
                <c:pt idx="1806">
                  <c:v>36.988999999999997</c:v>
                </c:pt>
                <c:pt idx="1807">
                  <c:v>36.978999999999999</c:v>
                </c:pt>
                <c:pt idx="1808">
                  <c:v>36.97</c:v>
                </c:pt>
                <c:pt idx="1809">
                  <c:v>36.96</c:v>
                </c:pt>
                <c:pt idx="1810">
                  <c:v>36.950000000000003</c:v>
                </c:pt>
                <c:pt idx="1811">
                  <c:v>36.94</c:v>
                </c:pt>
                <c:pt idx="1812">
                  <c:v>36.93</c:v>
                </c:pt>
                <c:pt idx="1813">
                  <c:v>36.92</c:v>
                </c:pt>
                <c:pt idx="1814">
                  <c:v>36.909999999999997</c:v>
                </c:pt>
                <c:pt idx="1815">
                  <c:v>36.9</c:v>
                </c:pt>
                <c:pt idx="1816">
                  <c:v>36.89</c:v>
                </c:pt>
                <c:pt idx="1817">
                  <c:v>36.880000000000003</c:v>
                </c:pt>
                <c:pt idx="1818">
                  <c:v>36.869999999999997</c:v>
                </c:pt>
                <c:pt idx="1819">
                  <c:v>36.86</c:v>
                </c:pt>
                <c:pt idx="1820">
                  <c:v>36.85</c:v>
                </c:pt>
                <c:pt idx="1821">
                  <c:v>36.840000000000003</c:v>
                </c:pt>
                <c:pt idx="1822">
                  <c:v>36.83</c:v>
                </c:pt>
                <c:pt idx="1823">
                  <c:v>36.82</c:v>
                </c:pt>
                <c:pt idx="1824">
                  <c:v>36.81</c:v>
                </c:pt>
                <c:pt idx="1825">
                  <c:v>36.799999999999997</c:v>
                </c:pt>
                <c:pt idx="1826">
                  <c:v>36.79</c:v>
                </c:pt>
                <c:pt idx="1827">
                  <c:v>36.78</c:v>
                </c:pt>
                <c:pt idx="1828">
                  <c:v>36.770000000000003</c:v>
                </c:pt>
                <c:pt idx="1829">
                  <c:v>36.76</c:v>
                </c:pt>
                <c:pt idx="1830">
                  <c:v>36.75</c:v>
                </c:pt>
                <c:pt idx="1831">
                  <c:v>36.74</c:v>
                </c:pt>
                <c:pt idx="1832">
                  <c:v>36.729999999999997</c:v>
                </c:pt>
                <c:pt idx="1833">
                  <c:v>36.72</c:v>
                </c:pt>
                <c:pt idx="1834">
                  <c:v>36.71</c:v>
                </c:pt>
                <c:pt idx="1835">
                  <c:v>36.700000000000003</c:v>
                </c:pt>
                <c:pt idx="1836">
                  <c:v>36.69</c:v>
                </c:pt>
                <c:pt idx="1837">
                  <c:v>36.68</c:v>
                </c:pt>
                <c:pt idx="1838">
                  <c:v>36.67</c:v>
                </c:pt>
                <c:pt idx="1839">
                  <c:v>36.659999999999997</c:v>
                </c:pt>
                <c:pt idx="1840">
                  <c:v>36.65</c:v>
                </c:pt>
                <c:pt idx="1841">
                  <c:v>36.64</c:v>
                </c:pt>
                <c:pt idx="1842">
                  <c:v>36.630000000000003</c:v>
                </c:pt>
                <c:pt idx="1843">
                  <c:v>36.619999999999997</c:v>
                </c:pt>
                <c:pt idx="1844">
                  <c:v>36.61</c:v>
                </c:pt>
                <c:pt idx="1845">
                  <c:v>36.6</c:v>
                </c:pt>
                <c:pt idx="1846">
                  <c:v>36.590000000000003</c:v>
                </c:pt>
                <c:pt idx="1847">
                  <c:v>36.58</c:v>
                </c:pt>
                <c:pt idx="1848">
                  <c:v>36.57</c:v>
                </c:pt>
                <c:pt idx="1849">
                  <c:v>36.56</c:v>
                </c:pt>
                <c:pt idx="1850">
                  <c:v>36.549999999999997</c:v>
                </c:pt>
                <c:pt idx="1851">
                  <c:v>36.54</c:v>
                </c:pt>
                <c:pt idx="1852">
                  <c:v>36.53</c:v>
                </c:pt>
                <c:pt idx="1853">
                  <c:v>36.520000000000003</c:v>
                </c:pt>
                <c:pt idx="1854">
                  <c:v>36.51</c:v>
                </c:pt>
                <c:pt idx="1855">
                  <c:v>36.5</c:v>
                </c:pt>
                <c:pt idx="1856">
                  <c:v>36.49</c:v>
                </c:pt>
                <c:pt idx="1857">
                  <c:v>36.479999999999997</c:v>
                </c:pt>
                <c:pt idx="1858">
                  <c:v>36.47</c:v>
                </c:pt>
                <c:pt idx="1859">
                  <c:v>36.46</c:v>
                </c:pt>
                <c:pt idx="1860">
                  <c:v>36.450000000000003</c:v>
                </c:pt>
                <c:pt idx="1861">
                  <c:v>36.44</c:v>
                </c:pt>
                <c:pt idx="1862">
                  <c:v>36.43</c:v>
                </c:pt>
                <c:pt idx="1863">
                  <c:v>36.42</c:v>
                </c:pt>
                <c:pt idx="1864">
                  <c:v>36.409999999999997</c:v>
                </c:pt>
                <c:pt idx="1865">
                  <c:v>36.4</c:v>
                </c:pt>
                <c:pt idx="1866">
                  <c:v>36.39</c:v>
                </c:pt>
                <c:pt idx="1867">
                  <c:v>36.380000000000003</c:v>
                </c:pt>
                <c:pt idx="1868">
                  <c:v>36.369999999999997</c:v>
                </c:pt>
                <c:pt idx="1869">
                  <c:v>36.36</c:v>
                </c:pt>
                <c:pt idx="1870">
                  <c:v>36.35</c:v>
                </c:pt>
                <c:pt idx="1871">
                  <c:v>36.340000000000003</c:v>
                </c:pt>
                <c:pt idx="1872">
                  <c:v>36.33</c:v>
                </c:pt>
                <c:pt idx="1873">
                  <c:v>36.32</c:v>
                </c:pt>
                <c:pt idx="1874">
                  <c:v>36.31</c:v>
                </c:pt>
                <c:pt idx="1875">
                  <c:v>36.299999999999997</c:v>
                </c:pt>
                <c:pt idx="1876">
                  <c:v>36.29</c:v>
                </c:pt>
                <c:pt idx="1877">
                  <c:v>36.28</c:v>
                </c:pt>
                <c:pt idx="1878">
                  <c:v>36.270000000000003</c:v>
                </c:pt>
                <c:pt idx="1879">
                  <c:v>36.26</c:v>
                </c:pt>
                <c:pt idx="1880">
                  <c:v>36.25</c:v>
                </c:pt>
                <c:pt idx="1881">
                  <c:v>36.24</c:v>
                </c:pt>
                <c:pt idx="1882">
                  <c:v>36.229999999999997</c:v>
                </c:pt>
                <c:pt idx="1883">
                  <c:v>36.22</c:v>
                </c:pt>
                <c:pt idx="1884">
                  <c:v>36.21</c:v>
                </c:pt>
                <c:pt idx="1885">
                  <c:v>36.200000000000003</c:v>
                </c:pt>
                <c:pt idx="1886">
                  <c:v>36.19</c:v>
                </c:pt>
                <c:pt idx="1887">
                  <c:v>36.18</c:v>
                </c:pt>
                <c:pt idx="1888">
                  <c:v>36.17</c:v>
                </c:pt>
                <c:pt idx="1889">
                  <c:v>36.159999999999997</c:v>
                </c:pt>
                <c:pt idx="1890">
                  <c:v>36.15</c:v>
                </c:pt>
                <c:pt idx="1891">
                  <c:v>36.14</c:v>
                </c:pt>
                <c:pt idx="1892">
                  <c:v>36.130000000000003</c:v>
                </c:pt>
                <c:pt idx="1893">
                  <c:v>36.119999999999997</c:v>
                </c:pt>
                <c:pt idx="1894">
                  <c:v>36.11</c:v>
                </c:pt>
                <c:pt idx="1895">
                  <c:v>36.1</c:v>
                </c:pt>
                <c:pt idx="1896">
                  <c:v>36.090000000000003</c:v>
                </c:pt>
                <c:pt idx="1897">
                  <c:v>36.08</c:v>
                </c:pt>
                <c:pt idx="1898">
                  <c:v>36.07</c:v>
                </c:pt>
                <c:pt idx="1899">
                  <c:v>36.06</c:v>
                </c:pt>
                <c:pt idx="1900">
                  <c:v>36.049999999999997</c:v>
                </c:pt>
                <c:pt idx="1901">
                  <c:v>36.04</c:v>
                </c:pt>
                <c:pt idx="1902">
                  <c:v>36.03</c:v>
                </c:pt>
                <c:pt idx="1903">
                  <c:v>36.020000000000003</c:v>
                </c:pt>
                <c:pt idx="1904">
                  <c:v>36.01</c:v>
                </c:pt>
                <c:pt idx="1905">
                  <c:v>36</c:v>
                </c:pt>
                <c:pt idx="1906">
                  <c:v>35.99</c:v>
                </c:pt>
                <c:pt idx="1907">
                  <c:v>35.979999999999997</c:v>
                </c:pt>
                <c:pt idx="1908">
                  <c:v>35.97</c:v>
                </c:pt>
                <c:pt idx="1909">
                  <c:v>35.96</c:v>
                </c:pt>
                <c:pt idx="1910">
                  <c:v>35.950000000000003</c:v>
                </c:pt>
                <c:pt idx="1911">
                  <c:v>35.94</c:v>
                </c:pt>
                <c:pt idx="1912">
                  <c:v>35.93</c:v>
                </c:pt>
                <c:pt idx="1913">
                  <c:v>35.92</c:v>
                </c:pt>
                <c:pt idx="1914">
                  <c:v>35.909999999999997</c:v>
                </c:pt>
                <c:pt idx="1915">
                  <c:v>35.9</c:v>
                </c:pt>
                <c:pt idx="1916">
                  <c:v>35.89</c:v>
                </c:pt>
                <c:pt idx="1917">
                  <c:v>35.880000000000003</c:v>
                </c:pt>
                <c:pt idx="1918">
                  <c:v>35.869999999999997</c:v>
                </c:pt>
                <c:pt idx="1919">
                  <c:v>35.86</c:v>
                </c:pt>
                <c:pt idx="1920">
                  <c:v>35.85</c:v>
                </c:pt>
                <c:pt idx="1921">
                  <c:v>35.840000000000003</c:v>
                </c:pt>
                <c:pt idx="1922">
                  <c:v>35.83</c:v>
                </c:pt>
                <c:pt idx="1923">
                  <c:v>35.82</c:v>
                </c:pt>
                <c:pt idx="1924">
                  <c:v>35.81</c:v>
                </c:pt>
                <c:pt idx="1925">
                  <c:v>35.799999999999997</c:v>
                </c:pt>
                <c:pt idx="1926">
                  <c:v>35.79</c:v>
                </c:pt>
                <c:pt idx="1927">
                  <c:v>35.78</c:v>
                </c:pt>
                <c:pt idx="1928">
                  <c:v>35.770000000000003</c:v>
                </c:pt>
                <c:pt idx="1929">
                  <c:v>35.76</c:v>
                </c:pt>
                <c:pt idx="1930">
                  <c:v>35.75</c:v>
                </c:pt>
                <c:pt idx="1931">
                  <c:v>35.74</c:v>
                </c:pt>
                <c:pt idx="1932">
                  <c:v>35.729999999999997</c:v>
                </c:pt>
                <c:pt idx="1933">
                  <c:v>35.72</c:v>
                </c:pt>
                <c:pt idx="1934">
                  <c:v>35.71</c:v>
                </c:pt>
                <c:pt idx="1935">
                  <c:v>35.700000000000003</c:v>
                </c:pt>
                <c:pt idx="1936">
                  <c:v>35.69</c:v>
                </c:pt>
                <c:pt idx="1937">
                  <c:v>35.68</c:v>
                </c:pt>
                <c:pt idx="1938">
                  <c:v>35.67</c:v>
                </c:pt>
                <c:pt idx="1939">
                  <c:v>35.659999999999997</c:v>
                </c:pt>
                <c:pt idx="1940">
                  <c:v>35.65</c:v>
                </c:pt>
                <c:pt idx="1941">
                  <c:v>35.64</c:v>
                </c:pt>
                <c:pt idx="1942">
                  <c:v>35.630000000000003</c:v>
                </c:pt>
                <c:pt idx="1943">
                  <c:v>35.619999999999997</c:v>
                </c:pt>
                <c:pt idx="1944">
                  <c:v>35.61</c:v>
                </c:pt>
                <c:pt idx="1945">
                  <c:v>35.6</c:v>
                </c:pt>
                <c:pt idx="1946">
                  <c:v>35.590000000000003</c:v>
                </c:pt>
                <c:pt idx="1947">
                  <c:v>35.58</c:v>
                </c:pt>
                <c:pt idx="1948">
                  <c:v>35.57</c:v>
                </c:pt>
                <c:pt idx="1949">
                  <c:v>35.56</c:v>
                </c:pt>
                <c:pt idx="1950">
                  <c:v>35.549999999999997</c:v>
                </c:pt>
                <c:pt idx="1951">
                  <c:v>35.54</c:v>
                </c:pt>
                <c:pt idx="1952">
                  <c:v>35.53</c:v>
                </c:pt>
                <c:pt idx="1953">
                  <c:v>35.520000000000003</c:v>
                </c:pt>
                <c:pt idx="1954">
                  <c:v>35.51</c:v>
                </c:pt>
                <c:pt idx="1955">
                  <c:v>35.5</c:v>
                </c:pt>
                <c:pt idx="1956">
                  <c:v>35.49</c:v>
                </c:pt>
                <c:pt idx="1957">
                  <c:v>35.479999999999997</c:v>
                </c:pt>
                <c:pt idx="1958">
                  <c:v>35.47</c:v>
                </c:pt>
                <c:pt idx="1959">
                  <c:v>35.46</c:v>
                </c:pt>
                <c:pt idx="1960">
                  <c:v>35.450000000000003</c:v>
                </c:pt>
                <c:pt idx="1961">
                  <c:v>35.44</c:v>
                </c:pt>
                <c:pt idx="1962">
                  <c:v>35.43</c:v>
                </c:pt>
                <c:pt idx="1963">
                  <c:v>35.42</c:v>
                </c:pt>
                <c:pt idx="1964">
                  <c:v>35.409999999999997</c:v>
                </c:pt>
                <c:pt idx="1965">
                  <c:v>35.4</c:v>
                </c:pt>
                <c:pt idx="1966">
                  <c:v>35.39</c:v>
                </c:pt>
                <c:pt idx="1967">
                  <c:v>35.380000000000003</c:v>
                </c:pt>
                <c:pt idx="1968">
                  <c:v>35.369999999999997</c:v>
                </c:pt>
                <c:pt idx="1969">
                  <c:v>35.36</c:v>
                </c:pt>
                <c:pt idx="1970">
                  <c:v>35.35</c:v>
                </c:pt>
                <c:pt idx="1971">
                  <c:v>35.340000000000003</c:v>
                </c:pt>
                <c:pt idx="1972">
                  <c:v>35.33</c:v>
                </c:pt>
                <c:pt idx="1973">
                  <c:v>35.32</c:v>
                </c:pt>
                <c:pt idx="1974">
                  <c:v>35.31</c:v>
                </c:pt>
                <c:pt idx="1975">
                  <c:v>35.299999999999997</c:v>
                </c:pt>
                <c:pt idx="1976">
                  <c:v>35.29</c:v>
                </c:pt>
                <c:pt idx="1977">
                  <c:v>35.28</c:v>
                </c:pt>
                <c:pt idx="1978">
                  <c:v>35.270000000000003</c:v>
                </c:pt>
                <c:pt idx="1979">
                  <c:v>35.26</c:v>
                </c:pt>
                <c:pt idx="1980">
                  <c:v>35.25</c:v>
                </c:pt>
                <c:pt idx="1981">
                  <c:v>35.24</c:v>
                </c:pt>
                <c:pt idx="1982">
                  <c:v>35.229999999999997</c:v>
                </c:pt>
                <c:pt idx="1983">
                  <c:v>35.22</c:v>
                </c:pt>
                <c:pt idx="1984">
                  <c:v>35.21</c:v>
                </c:pt>
                <c:pt idx="1985">
                  <c:v>35.200000000000003</c:v>
                </c:pt>
                <c:pt idx="1986">
                  <c:v>35.19</c:v>
                </c:pt>
                <c:pt idx="1987">
                  <c:v>35.18</c:v>
                </c:pt>
                <c:pt idx="1988">
                  <c:v>35.17</c:v>
                </c:pt>
                <c:pt idx="1989">
                  <c:v>35.159999999999997</c:v>
                </c:pt>
                <c:pt idx="1990">
                  <c:v>35.15</c:v>
                </c:pt>
                <c:pt idx="1991">
                  <c:v>35.14</c:v>
                </c:pt>
                <c:pt idx="1992">
                  <c:v>35.130000000000003</c:v>
                </c:pt>
                <c:pt idx="1993">
                  <c:v>35.119999999999997</c:v>
                </c:pt>
                <c:pt idx="1994">
                  <c:v>35.11</c:v>
                </c:pt>
                <c:pt idx="1995">
                  <c:v>35.1</c:v>
                </c:pt>
                <c:pt idx="1996">
                  <c:v>35.090000000000003</c:v>
                </c:pt>
                <c:pt idx="1997">
                  <c:v>35.08</c:v>
                </c:pt>
                <c:pt idx="1998">
                  <c:v>35.07</c:v>
                </c:pt>
                <c:pt idx="1999">
                  <c:v>35.06</c:v>
                </c:pt>
                <c:pt idx="2000">
                  <c:v>35.049999999999997</c:v>
                </c:pt>
                <c:pt idx="2001">
                  <c:v>35.04</c:v>
                </c:pt>
                <c:pt idx="2002">
                  <c:v>35.03</c:v>
                </c:pt>
                <c:pt idx="2003">
                  <c:v>35.020000000000003</c:v>
                </c:pt>
                <c:pt idx="2004">
                  <c:v>35.01</c:v>
                </c:pt>
                <c:pt idx="2005">
                  <c:v>35</c:v>
                </c:pt>
                <c:pt idx="2006">
                  <c:v>34.99</c:v>
                </c:pt>
                <c:pt idx="2007">
                  <c:v>34.979999999999997</c:v>
                </c:pt>
                <c:pt idx="2008">
                  <c:v>34.97</c:v>
                </c:pt>
                <c:pt idx="2009">
                  <c:v>34.96</c:v>
                </c:pt>
                <c:pt idx="2010">
                  <c:v>34.950000000000003</c:v>
                </c:pt>
                <c:pt idx="2011">
                  <c:v>34.94</c:v>
                </c:pt>
                <c:pt idx="2012">
                  <c:v>34.93</c:v>
                </c:pt>
                <c:pt idx="2013">
                  <c:v>34.92</c:v>
                </c:pt>
                <c:pt idx="2014">
                  <c:v>34.909999999999997</c:v>
                </c:pt>
                <c:pt idx="2015">
                  <c:v>34.9</c:v>
                </c:pt>
                <c:pt idx="2016">
                  <c:v>34.89</c:v>
                </c:pt>
                <c:pt idx="2017">
                  <c:v>34.880000000000003</c:v>
                </c:pt>
                <c:pt idx="2018">
                  <c:v>34.869999999999997</c:v>
                </c:pt>
                <c:pt idx="2019">
                  <c:v>34.86</c:v>
                </c:pt>
                <c:pt idx="2020">
                  <c:v>34.85</c:v>
                </c:pt>
                <c:pt idx="2021">
                  <c:v>34.840000000000003</c:v>
                </c:pt>
                <c:pt idx="2022">
                  <c:v>34.83</c:v>
                </c:pt>
                <c:pt idx="2023">
                  <c:v>34.82</c:v>
                </c:pt>
                <c:pt idx="2024">
                  <c:v>34.81</c:v>
                </c:pt>
                <c:pt idx="2025">
                  <c:v>34.799999999999997</c:v>
                </c:pt>
                <c:pt idx="2026">
                  <c:v>34.79</c:v>
                </c:pt>
                <c:pt idx="2027">
                  <c:v>34.78</c:v>
                </c:pt>
                <c:pt idx="2028">
                  <c:v>34.770000000000003</c:v>
                </c:pt>
                <c:pt idx="2029">
                  <c:v>34.76</c:v>
                </c:pt>
                <c:pt idx="2030">
                  <c:v>34.75</c:v>
                </c:pt>
                <c:pt idx="2031">
                  <c:v>34.74</c:v>
                </c:pt>
                <c:pt idx="2032">
                  <c:v>34.729999999999997</c:v>
                </c:pt>
                <c:pt idx="2033">
                  <c:v>34.72</c:v>
                </c:pt>
                <c:pt idx="2034">
                  <c:v>34.71</c:v>
                </c:pt>
                <c:pt idx="2035">
                  <c:v>34.700000000000003</c:v>
                </c:pt>
                <c:pt idx="2036">
                  <c:v>34.69</c:v>
                </c:pt>
                <c:pt idx="2037">
                  <c:v>34.68</c:v>
                </c:pt>
                <c:pt idx="2038">
                  <c:v>34.67</c:v>
                </c:pt>
                <c:pt idx="2039">
                  <c:v>34.659999999999997</c:v>
                </c:pt>
                <c:pt idx="2040">
                  <c:v>34.65</c:v>
                </c:pt>
                <c:pt idx="2041">
                  <c:v>34.64</c:v>
                </c:pt>
                <c:pt idx="2042">
                  <c:v>34.630000000000003</c:v>
                </c:pt>
                <c:pt idx="2043">
                  <c:v>34.619999999999997</c:v>
                </c:pt>
                <c:pt idx="2044">
                  <c:v>34.61</c:v>
                </c:pt>
                <c:pt idx="2045">
                  <c:v>34.6</c:v>
                </c:pt>
                <c:pt idx="2046">
                  <c:v>34.590000000000003</c:v>
                </c:pt>
                <c:pt idx="2047">
                  <c:v>34.58</c:v>
                </c:pt>
                <c:pt idx="2048">
                  <c:v>34.57</c:v>
                </c:pt>
                <c:pt idx="2049">
                  <c:v>34.56</c:v>
                </c:pt>
                <c:pt idx="2050">
                  <c:v>34.549999999999997</c:v>
                </c:pt>
                <c:pt idx="2051">
                  <c:v>34.54</c:v>
                </c:pt>
                <c:pt idx="2052">
                  <c:v>34.53</c:v>
                </c:pt>
                <c:pt idx="2053">
                  <c:v>34.520000000000003</c:v>
                </c:pt>
                <c:pt idx="2054">
                  <c:v>34.51</c:v>
                </c:pt>
                <c:pt idx="2055">
                  <c:v>34.5</c:v>
                </c:pt>
                <c:pt idx="2056">
                  <c:v>34.49</c:v>
                </c:pt>
                <c:pt idx="2057">
                  <c:v>34.479999999999997</c:v>
                </c:pt>
                <c:pt idx="2058">
                  <c:v>34.47</c:v>
                </c:pt>
                <c:pt idx="2059">
                  <c:v>34.46</c:v>
                </c:pt>
                <c:pt idx="2060">
                  <c:v>34.450000000000003</c:v>
                </c:pt>
                <c:pt idx="2061">
                  <c:v>34.44</c:v>
                </c:pt>
                <c:pt idx="2062">
                  <c:v>34.43</c:v>
                </c:pt>
                <c:pt idx="2063">
                  <c:v>34.42</c:v>
                </c:pt>
                <c:pt idx="2064">
                  <c:v>34.409999999999997</c:v>
                </c:pt>
                <c:pt idx="2065">
                  <c:v>34.4</c:v>
                </c:pt>
                <c:pt idx="2066">
                  <c:v>34.39</c:v>
                </c:pt>
                <c:pt idx="2067">
                  <c:v>34.380000000000003</c:v>
                </c:pt>
                <c:pt idx="2068">
                  <c:v>34.369999999999997</c:v>
                </c:pt>
                <c:pt idx="2069">
                  <c:v>34.36</c:v>
                </c:pt>
                <c:pt idx="2070">
                  <c:v>34.35</c:v>
                </c:pt>
                <c:pt idx="2071">
                  <c:v>34.340000000000003</c:v>
                </c:pt>
                <c:pt idx="2072">
                  <c:v>34.33</c:v>
                </c:pt>
                <c:pt idx="2073">
                  <c:v>34.32</c:v>
                </c:pt>
                <c:pt idx="2074">
                  <c:v>34.31</c:v>
                </c:pt>
                <c:pt idx="2075">
                  <c:v>34.299999999999997</c:v>
                </c:pt>
                <c:pt idx="2076">
                  <c:v>34.29</c:v>
                </c:pt>
                <c:pt idx="2077">
                  <c:v>34.28</c:v>
                </c:pt>
                <c:pt idx="2078">
                  <c:v>34.270000000000003</c:v>
                </c:pt>
                <c:pt idx="2079">
                  <c:v>34.26</c:v>
                </c:pt>
                <c:pt idx="2080">
                  <c:v>34.25</c:v>
                </c:pt>
                <c:pt idx="2081">
                  <c:v>34.24</c:v>
                </c:pt>
                <c:pt idx="2082">
                  <c:v>34.229999999999997</c:v>
                </c:pt>
                <c:pt idx="2083">
                  <c:v>34.22</c:v>
                </c:pt>
                <c:pt idx="2084">
                  <c:v>34.21</c:v>
                </c:pt>
                <c:pt idx="2085">
                  <c:v>34.200000000000003</c:v>
                </c:pt>
                <c:pt idx="2086">
                  <c:v>34.19</c:v>
                </c:pt>
                <c:pt idx="2087">
                  <c:v>34.18</c:v>
                </c:pt>
                <c:pt idx="2088">
                  <c:v>34.17</c:v>
                </c:pt>
                <c:pt idx="2089">
                  <c:v>34.159999999999997</c:v>
                </c:pt>
                <c:pt idx="2090">
                  <c:v>34.15</c:v>
                </c:pt>
                <c:pt idx="2091">
                  <c:v>34.14</c:v>
                </c:pt>
                <c:pt idx="2092">
                  <c:v>34.130000000000003</c:v>
                </c:pt>
                <c:pt idx="2093">
                  <c:v>34.119999999999997</c:v>
                </c:pt>
                <c:pt idx="2094">
                  <c:v>34.11</c:v>
                </c:pt>
                <c:pt idx="2095">
                  <c:v>34.1</c:v>
                </c:pt>
                <c:pt idx="2096">
                  <c:v>34.090000000000003</c:v>
                </c:pt>
                <c:pt idx="2097">
                  <c:v>34.08</c:v>
                </c:pt>
                <c:pt idx="2098">
                  <c:v>34.07</c:v>
                </c:pt>
                <c:pt idx="2099">
                  <c:v>34.06</c:v>
                </c:pt>
                <c:pt idx="2100">
                  <c:v>34.049999999999997</c:v>
                </c:pt>
                <c:pt idx="2101">
                  <c:v>34.04</c:v>
                </c:pt>
                <c:pt idx="2102">
                  <c:v>34.03</c:v>
                </c:pt>
                <c:pt idx="2103">
                  <c:v>34.020000000000003</c:v>
                </c:pt>
                <c:pt idx="2104">
                  <c:v>34.01</c:v>
                </c:pt>
                <c:pt idx="2105">
                  <c:v>34</c:v>
                </c:pt>
                <c:pt idx="2106">
                  <c:v>33.99</c:v>
                </c:pt>
                <c:pt idx="2107">
                  <c:v>33.979999999999997</c:v>
                </c:pt>
                <c:pt idx="2108">
                  <c:v>33.970999999999997</c:v>
                </c:pt>
                <c:pt idx="2109">
                  <c:v>33.960999999999999</c:v>
                </c:pt>
                <c:pt idx="2110">
                  <c:v>33.951000000000001</c:v>
                </c:pt>
                <c:pt idx="2111">
                  <c:v>33.941000000000003</c:v>
                </c:pt>
                <c:pt idx="2112">
                  <c:v>33.930999999999997</c:v>
                </c:pt>
                <c:pt idx="2113">
                  <c:v>33.920999999999999</c:v>
                </c:pt>
                <c:pt idx="2114">
                  <c:v>33.911000000000001</c:v>
                </c:pt>
                <c:pt idx="2115">
                  <c:v>33.901000000000003</c:v>
                </c:pt>
                <c:pt idx="2116">
                  <c:v>33.890999999999998</c:v>
                </c:pt>
                <c:pt idx="2117">
                  <c:v>33.881</c:v>
                </c:pt>
                <c:pt idx="2118">
                  <c:v>33.871000000000002</c:v>
                </c:pt>
                <c:pt idx="2119">
                  <c:v>33.860999999999997</c:v>
                </c:pt>
                <c:pt idx="2120">
                  <c:v>33.850999999999999</c:v>
                </c:pt>
                <c:pt idx="2121">
                  <c:v>33.841000000000001</c:v>
                </c:pt>
                <c:pt idx="2122">
                  <c:v>33.831000000000003</c:v>
                </c:pt>
                <c:pt idx="2123">
                  <c:v>33.820999999999998</c:v>
                </c:pt>
                <c:pt idx="2124">
                  <c:v>33.811</c:v>
                </c:pt>
                <c:pt idx="2125">
                  <c:v>33.801000000000002</c:v>
                </c:pt>
                <c:pt idx="2126">
                  <c:v>33.790999999999997</c:v>
                </c:pt>
                <c:pt idx="2127">
                  <c:v>33.780999999999999</c:v>
                </c:pt>
                <c:pt idx="2128">
                  <c:v>33.771000000000001</c:v>
                </c:pt>
                <c:pt idx="2129">
                  <c:v>33.761000000000003</c:v>
                </c:pt>
                <c:pt idx="2130">
                  <c:v>33.750999999999998</c:v>
                </c:pt>
                <c:pt idx="2131">
                  <c:v>33.741</c:v>
                </c:pt>
                <c:pt idx="2132">
                  <c:v>33.731000000000002</c:v>
                </c:pt>
                <c:pt idx="2133">
                  <c:v>33.720999999999997</c:v>
                </c:pt>
                <c:pt idx="2134">
                  <c:v>33.710999999999999</c:v>
                </c:pt>
                <c:pt idx="2135">
                  <c:v>33.701000000000001</c:v>
                </c:pt>
                <c:pt idx="2136">
                  <c:v>33.691000000000003</c:v>
                </c:pt>
                <c:pt idx="2137">
                  <c:v>33.680999999999997</c:v>
                </c:pt>
                <c:pt idx="2138">
                  <c:v>33.670999999999999</c:v>
                </c:pt>
                <c:pt idx="2139">
                  <c:v>33.661000000000001</c:v>
                </c:pt>
                <c:pt idx="2140">
                  <c:v>33.651000000000003</c:v>
                </c:pt>
                <c:pt idx="2141">
                  <c:v>33.640999999999998</c:v>
                </c:pt>
                <c:pt idx="2142">
                  <c:v>33.631</c:v>
                </c:pt>
                <c:pt idx="2143">
                  <c:v>33.621000000000002</c:v>
                </c:pt>
                <c:pt idx="2144">
                  <c:v>33.610999999999997</c:v>
                </c:pt>
                <c:pt idx="2145">
                  <c:v>33.600999999999999</c:v>
                </c:pt>
                <c:pt idx="2146">
                  <c:v>33.591000000000001</c:v>
                </c:pt>
                <c:pt idx="2147">
                  <c:v>33.581000000000003</c:v>
                </c:pt>
                <c:pt idx="2148">
                  <c:v>33.570999999999998</c:v>
                </c:pt>
                <c:pt idx="2149">
                  <c:v>33.561</c:v>
                </c:pt>
                <c:pt idx="2150">
                  <c:v>33.551000000000002</c:v>
                </c:pt>
                <c:pt idx="2151">
                  <c:v>33.540999999999997</c:v>
                </c:pt>
                <c:pt idx="2152">
                  <c:v>33.530999999999999</c:v>
                </c:pt>
                <c:pt idx="2153">
                  <c:v>33.521000000000001</c:v>
                </c:pt>
                <c:pt idx="2154">
                  <c:v>33.511000000000003</c:v>
                </c:pt>
                <c:pt idx="2155">
                  <c:v>33.500999999999998</c:v>
                </c:pt>
                <c:pt idx="2156">
                  <c:v>33.491</c:v>
                </c:pt>
                <c:pt idx="2157">
                  <c:v>33.481000000000002</c:v>
                </c:pt>
                <c:pt idx="2158">
                  <c:v>33.470999999999997</c:v>
                </c:pt>
                <c:pt idx="2159">
                  <c:v>33.460999999999999</c:v>
                </c:pt>
                <c:pt idx="2160">
                  <c:v>33.451000000000001</c:v>
                </c:pt>
                <c:pt idx="2161">
                  <c:v>33.441000000000003</c:v>
                </c:pt>
                <c:pt idx="2162">
                  <c:v>33.430999999999997</c:v>
                </c:pt>
                <c:pt idx="2163">
                  <c:v>33.420999999999999</c:v>
                </c:pt>
                <c:pt idx="2164">
                  <c:v>33.411000000000001</c:v>
                </c:pt>
                <c:pt idx="2165">
                  <c:v>33.401000000000003</c:v>
                </c:pt>
                <c:pt idx="2166">
                  <c:v>33.390999999999998</c:v>
                </c:pt>
                <c:pt idx="2167">
                  <c:v>33.381</c:v>
                </c:pt>
                <c:pt idx="2168">
                  <c:v>33.371000000000002</c:v>
                </c:pt>
                <c:pt idx="2169">
                  <c:v>33.360999999999997</c:v>
                </c:pt>
                <c:pt idx="2170">
                  <c:v>33.350999999999999</c:v>
                </c:pt>
                <c:pt idx="2171">
                  <c:v>33.341000000000001</c:v>
                </c:pt>
                <c:pt idx="2172">
                  <c:v>33.331000000000003</c:v>
                </c:pt>
                <c:pt idx="2173">
                  <c:v>33.320999999999998</c:v>
                </c:pt>
                <c:pt idx="2174">
                  <c:v>33.311</c:v>
                </c:pt>
                <c:pt idx="2175">
                  <c:v>33.301000000000002</c:v>
                </c:pt>
                <c:pt idx="2176">
                  <c:v>33.290999999999997</c:v>
                </c:pt>
                <c:pt idx="2177">
                  <c:v>33.280999999999999</c:v>
                </c:pt>
                <c:pt idx="2178">
                  <c:v>33.271000000000001</c:v>
                </c:pt>
                <c:pt idx="2179">
                  <c:v>33.261000000000003</c:v>
                </c:pt>
                <c:pt idx="2180">
                  <c:v>33.250999999999998</c:v>
                </c:pt>
                <c:pt idx="2181">
                  <c:v>33.241</c:v>
                </c:pt>
                <c:pt idx="2182">
                  <c:v>33.231000000000002</c:v>
                </c:pt>
                <c:pt idx="2183">
                  <c:v>33.220999999999997</c:v>
                </c:pt>
                <c:pt idx="2184">
                  <c:v>33.210999999999999</c:v>
                </c:pt>
                <c:pt idx="2185">
                  <c:v>33.201000000000001</c:v>
                </c:pt>
                <c:pt idx="2186">
                  <c:v>33.191000000000003</c:v>
                </c:pt>
                <c:pt idx="2187">
                  <c:v>33.180999999999997</c:v>
                </c:pt>
                <c:pt idx="2188">
                  <c:v>33.170999999999999</c:v>
                </c:pt>
                <c:pt idx="2189">
                  <c:v>33.161000000000001</c:v>
                </c:pt>
                <c:pt idx="2190">
                  <c:v>33.151000000000003</c:v>
                </c:pt>
                <c:pt idx="2191">
                  <c:v>33.140999999999998</c:v>
                </c:pt>
                <c:pt idx="2192">
                  <c:v>33.131</c:v>
                </c:pt>
                <c:pt idx="2193">
                  <c:v>33.121000000000002</c:v>
                </c:pt>
                <c:pt idx="2194">
                  <c:v>33.110999999999997</c:v>
                </c:pt>
                <c:pt idx="2195">
                  <c:v>33.100999999999999</c:v>
                </c:pt>
                <c:pt idx="2196">
                  <c:v>33.091000000000001</c:v>
                </c:pt>
                <c:pt idx="2197">
                  <c:v>33.081000000000003</c:v>
                </c:pt>
                <c:pt idx="2198">
                  <c:v>33.070999999999998</c:v>
                </c:pt>
                <c:pt idx="2199">
                  <c:v>33.061</c:v>
                </c:pt>
                <c:pt idx="2200">
                  <c:v>33.051000000000002</c:v>
                </c:pt>
                <c:pt idx="2201">
                  <c:v>33.040999999999997</c:v>
                </c:pt>
                <c:pt idx="2202">
                  <c:v>33.030999999999999</c:v>
                </c:pt>
                <c:pt idx="2203">
                  <c:v>33.021000000000001</c:v>
                </c:pt>
                <c:pt idx="2204">
                  <c:v>33.011000000000003</c:v>
                </c:pt>
                <c:pt idx="2205">
                  <c:v>33.000999999999998</c:v>
                </c:pt>
                <c:pt idx="2206">
                  <c:v>32.991</c:v>
                </c:pt>
                <c:pt idx="2207">
                  <c:v>32.981000000000002</c:v>
                </c:pt>
                <c:pt idx="2208">
                  <c:v>32.970999999999997</c:v>
                </c:pt>
                <c:pt idx="2209">
                  <c:v>32.960999999999999</c:v>
                </c:pt>
                <c:pt idx="2210">
                  <c:v>32.951000000000001</c:v>
                </c:pt>
                <c:pt idx="2211">
                  <c:v>32.941000000000003</c:v>
                </c:pt>
                <c:pt idx="2212">
                  <c:v>32.930999999999997</c:v>
                </c:pt>
                <c:pt idx="2213">
                  <c:v>32.920999999999999</c:v>
                </c:pt>
                <c:pt idx="2214">
                  <c:v>32.911000000000001</c:v>
                </c:pt>
                <c:pt idx="2215">
                  <c:v>32.901000000000003</c:v>
                </c:pt>
                <c:pt idx="2216">
                  <c:v>32.890999999999998</c:v>
                </c:pt>
                <c:pt idx="2217">
                  <c:v>32.881</c:v>
                </c:pt>
                <c:pt idx="2218">
                  <c:v>32.871000000000002</c:v>
                </c:pt>
                <c:pt idx="2219">
                  <c:v>32.860999999999997</c:v>
                </c:pt>
                <c:pt idx="2220">
                  <c:v>32.850999999999999</c:v>
                </c:pt>
                <c:pt idx="2221">
                  <c:v>32.841000000000001</c:v>
                </c:pt>
                <c:pt idx="2222">
                  <c:v>32.831000000000003</c:v>
                </c:pt>
                <c:pt idx="2223">
                  <c:v>32.820999999999998</c:v>
                </c:pt>
                <c:pt idx="2224">
                  <c:v>32.811</c:v>
                </c:pt>
                <c:pt idx="2225">
                  <c:v>32.801000000000002</c:v>
                </c:pt>
                <c:pt idx="2226">
                  <c:v>32.790999999999997</c:v>
                </c:pt>
                <c:pt idx="2227">
                  <c:v>32.780999999999999</c:v>
                </c:pt>
                <c:pt idx="2228">
                  <c:v>32.771000000000001</c:v>
                </c:pt>
                <c:pt idx="2229">
                  <c:v>32.761000000000003</c:v>
                </c:pt>
                <c:pt idx="2230">
                  <c:v>32.750999999999998</c:v>
                </c:pt>
                <c:pt idx="2231">
                  <c:v>32.741</c:v>
                </c:pt>
                <c:pt idx="2232">
                  <c:v>32.731000000000002</c:v>
                </c:pt>
                <c:pt idx="2233">
                  <c:v>32.720999999999997</c:v>
                </c:pt>
                <c:pt idx="2234">
                  <c:v>32.710999999999999</c:v>
                </c:pt>
                <c:pt idx="2235">
                  <c:v>32.701000000000001</c:v>
                </c:pt>
                <c:pt idx="2236">
                  <c:v>32.691000000000003</c:v>
                </c:pt>
                <c:pt idx="2237">
                  <c:v>32.680999999999997</c:v>
                </c:pt>
                <c:pt idx="2238">
                  <c:v>32.670999999999999</c:v>
                </c:pt>
                <c:pt idx="2239">
                  <c:v>32.661000000000001</c:v>
                </c:pt>
                <c:pt idx="2240">
                  <c:v>32.651000000000003</c:v>
                </c:pt>
                <c:pt idx="2241">
                  <c:v>32.640999999999998</c:v>
                </c:pt>
                <c:pt idx="2242">
                  <c:v>32.631</c:v>
                </c:pt>
                <c:pt idx="2243">
                  <c:v>32.621000000000002</c:v>
                </c:pt>
                <c:pt idx="2244">
                  <c:v>32.610999999999997</c:v>
                </c:pt>
                <c:pt idx="2245">
                  <c:v>32.600999999999999</c:v>
                </c:pt>
                <c:pt idx="2246">
                  <c:v>32.591000000000001</c:v>
                </c:pt>
                <c:pt idx="2247">
                  <c:v>32.581000000000003</c:v>
                </c:pt>
                <c:pt idx="2248">
                  <c:v>32.570999999999998</c:v>
                </c:pt>
                <c:pt idx="2249">
                  <c:v>32.561</c:v>
                </c:pt>
                <c:pt idx="2250">
                  <c:v>32.551000000000002</c:v>
                </c:pt>
                <c:pt idx="2251">
                  <c:v>32.540999999999997</c:v>
                </c:pt>
                <c:pt idx="2252">
                  <c:v>32.530999999999999</c:v>
                </c:pt>
                <c:pt idx="2253">
                  <c:v>32.521000000000001</c:v>
                </c:pt>
                <c:pt idx="2254">
                  <c:v>32.511000000000003</c:v>
                </c:pt>
                <c:pt idx="2255">
                  <c:v>32.500999999999998</c:v>
                </c:pt>
                <c:pt idx="2256">
                  <c:v>32.491</c:v>
                </c:pt>
                <c:pt idx="2257">
                  <c:v>32.481000000000002</c:v>
                </c:pt>
                <c:pt idx="2258">
                  <c:v>32.470999999999997</c:v>
                </c:pt>
                <c:pt idx="2259">
                  <c:v>32.460999999999999</c:v>
                </c:pt>
                <c:pt idx="2260">
                  <c:v>32.451000000000001</c:v>
                </c:pt>
                <c:pt idx="2261">
                  <c:v>32.441000000000003</c:v>
                </c:pt>
                <c:pt idx="2262">
                  <c:v>32.430999999999997</c:v>
                </c:pt>
                <c:pt idx="2263">
                  <c:v>32.420999999999999</c:v>
                </c:pt>
                <c:pt idx="2264">
                  <c:v>32.411000000000001</c:v>
                </c:pt>
                <c:pt idx="2265">
                  <c:v>32.401000000000003</c:v>
                </c:pt>
                <c:pt idx="2266">
                  <c:v>32.390999999999998</c:v>
                </c:pt>
                <c:pt idx="2267">
                  <c:v>32.381</c:v>
                </c:pt>
                <c:pt idx="2268">
                  <c:v>32.371000000000002</c:v>
                </c:pt>
                <c:pt idx="2269">
                  <c:v>32.360999999999997</c:v>
                </c:pt>
                <c:pt idx="2270">
                  <c:v>32.350999999999999</c:v>
                </c:pt>
                <c:pt idx="2271">
                  <c:v>32.341000000000001</c:v>
                </c:pt>
                <c:pt idx="2272">
                  <c:v>32.331000000000003</c:v>
                </c:pt>
                <c:pt idx="2273">
                  <c:v>32.320999999999998</c:v>
                </c:pt>
                <c:pt idx="2274">
                  <c:v>32.311</c:v>
                </c:pt>
                <c:pt idx="2275">
                  <c:v>32.301000000000002</c:v>
                </c:pt>
                <c:pt idx="2276">
                  <c:v>32.290999999999997</c:v>
                </c:pt>
                <c:pt idx="2277">
                  <c:v>32.280999999999999</c:v>
                </c:pt>
                <c:pt idx="2278">
                  <c:v>32.271000000000001</c:v>
                </c:pt>
                <c:pt idx="2279">
                  <c:v>32.261000000000003</c:v>
                </c:pt>
                <c:pt idx="2280">
                  <c:v>32.250999999999998</c:v>
                </c:pt>
                <c:pt idx="2281">
                  <c:v>32.241</c:v>
                </c:pt>
                <c:pt idx="2282">
                  <c:v>32.231000000000002</c:v>
                </c:pt>
                <c:pt idx="2283">
                  <c:v>32.220999999999997</c:v>
                </c:pt>
                <c:pt idx="2284">
                  <c:v>32.210999999999999</c:v>
                </c:pt>
                <c:pt idx="2285">
                  <c:v>32.201000000000001</c:v>
                </c:pt>
                <c:pt idx="2286">
                  <c:v>32.191000000000003</c:v>
                </c:pt>
                <c:pt idx="2287">
                  <c:v>32.180999999999997</c:v>
                </c:pt>
                <c:pt idx="2288">
                  <c:v>32.170999999999999</c:v>
                </c:pt>
                <c:pt idx="2289">
                  <c:v>32.161000000000001</c:v>
                </c:pt>
                <c:pt idx="2290">
                  <c:v>32.151000000000003</c:v>
                </c:pt>
                <c:pt idx="2291">
                  <c:v>32.140999999999998</c:v>
                </c:pt>
                <c:pt idx="2292">
                  <c:v>32.131</c:v>
                </c:pt>
                <c:pt idx="2293">
                  <c:v>32.121000000000002</c:v>
                </c:pt>
                <c:pt idx="2294">
                  <c:v>32.110999999999997</c:v>
                </c:pt>
                <c:pt idx="2295">
                  <c:v>32.100999999999999</c:v>
                </c:pt>
                <c:pt idx="2296">
                  <c:v>32.091000000000001</c:v>
                </c:pt>
                <c:pt idx="2297">
                  <c:v>32.081000000000003</c:v>
                </c:pt>
                <c:pt idx="2298">
                  <c:v>32.070999999999998</c:v>
                </c:pt>
                <c:pt idx="2299">
                  <c:v>32.061</c:v>
                </c:pt>
                <c:pt idx="2300">
                  <c:v>32.051000000000002</c:v>
                </c:pt>
                <c:pt idx="2301">
                  <c:v>32.040999999999997</c:v>
                </c:pt>
                <c:pt idx="2302">
                  <c:v>32.030999999999999</c:v>
                </c:pt>
                <c:pt idx="2303">
                  <c:v>32.021000000000001</c:v>
                </c:pt>
                <c:pt idx="2304">
                  <c:v>32.011000000000003</c:v>
                </c:pt>
                <c:pt idx="2305">
                  <c:v>32.000999999999998</c:v>
                </c:pt>
                <c:pt idx="2306">
                  <c:v>31.991</c:v>
                </c:pt>
                <c:pt idx="2307">
                  <c:v>31.981000000000002</c:v>
                </c:pt>
                <c:pt idx="2308">
                  <c:v>31.971</c:v>
                </c:pt>
                <c:pt idx="2309">
                  <c:v>31.960999999999999</c:v>
                </c:pt>
                <c:pt idx="2310">
                  <c:v>31.951000000000001</c:v>
                </c:pt>
                <c:pt idx="2311">
                  <c:v>31.940999999999999</c:v>
                </c:pt>
                <c:pt idx="2312">
                  <c:v>31.931000000000001</c:v>
                </c:pt>
                <c:pt idx="2313">
                  <c:v>31.920999999999999</c:v>
                </c:pt>
                <c:pt idx="2314">
                  <c:v>31.911000000000001</c:v>
                </c:pt>
                <c:pt idx="2315">
                  <c:v>31.901</c:v>
                </c:pt>
                <c:pt idx="2316">
                  <c:v>31.890999999999998</c:v>
                </c:pt>
                <c:pt idx="2317">
                  <c:v>31.881</c:v>
                </c:pt>
                <c:pt idx="2318">
                  <c:v>31.870999999999999</c:v>
                </c:pt>
                <c:pt idx="2319">
                  <c:v>31.861000000000001</c:v>
                </c:pt>
                <c:pt idx="2320">
                  <c:v>31.850999999999999</c:v>
                </c:pt>
                <c:pt idx="2321">
                  <c:v>31.841000000000001</c:v>
                </c:pt>
                <c:pt idx="2322">
                  <c:v>31.831</c:v>
                </c:pt>
                <c:pt idx="2323">
                  <c:v>31.821000000000002</c:v>
                </c:pt>
                <c:pt idx="2324">
                  <c:v>31.811</c:v>
                </c:pt>
                <c:pt idx="2325">
                  <c:v>31.800999999999998</c:v>
                </c:pt>
                <c:pt idx="2326">
                  <c:v>31.791</c:v>
                </c:pt>
                <c:pt idx="2327">
                  <c:v>31.780999999999999</c:v>
                </c:pt>
                <c:pt idx="2328">
                  <c:v>31.771000000000001</c:v>
                </c:pt>
                <c:pt idx="2329">
                  <c:v>31.760999999999999</c:v>
                </c:pt>
                <c:pt idx="2330">
                  <c:v>31.751000000000001</c:v>
                </c:pt>
                <c:pt idx="2331">
                  <c:v>31.741</c:v>
                </c:pt>
                <c:pt idx="2332">
                  <c:v>31.731000000000002</c:v>
                </c:pt>
                <c:pt idx="2333">
                  <c:v>31.721</c:v>
                </c:pt>
                <c:pt idx="2334">
                  <c:v>31.710999999999999</c:v>
                </c:pt>
                <c:pt idx="2335">
                  <c:v>31.701000000000001</c:v>
                </c:pt>
                <c:pt idx="2336">
                  <c:v>31.690999999999999</c:v>
                </c:pt>
                <c:pt idx="2337">
                  <c:v>31.681000000000001</c:v>
                </c:pt>
                <c:pt idx="2338">
                  <c:v>31.670999999999999</c:v>
                </c:pt>
                <c:pt idx="2339">
                  <c:v>31.661000000000001</c:v>
                </c:pt>
                <c:pt idx="2340">
                  <c:v>31.651</c:v>
                </c:pt>
                <c:pt idx="2341">
                  <c:v>31.640999999999998</c:v>
                </c:pt>
                <c:pt idx="2342">
                  <c:v>31.631</c:v>
                </c:pt>
                <c:pt idx="2343">
                  <c:v>31.620999999999999</c:v>
                </c:pt>
                <c:pt idx="2344">
                  <c:v>31.611000000000001</c:v>
                </c:pt>
                <c:pt idx="2345">
                  <c:v>31.600999999999999</c:v>
                </c:pt>
                <c:pt idx="2346">
                  <c:v>31.591000000000001</c:v>
                </c:pt>
                <c:pt idx="2347">
                  <c:v>31.581</c:v>
                </c:pt>
                <c:pt idx="2348">
                  <c:v>31.571000000000002</c:v>
                </c:pt>
                <c:pt idx="2349">
                  <c:v>31.561</c:v>
                </c:pt>
                <c:pt idx="2350">
                  <c:v>31.550999999999998</c:v>
                </c:pt>
                <c:pt idx="2351">
                  <c:v>31.541</c:v>
                </c:pt>
                <c:pt idx="2352">
                  <c:v>31.530999999999999</c:v>
                </c:pt>
                <c:pt idx="2353">
                  <c:v>31.521000000000001</c:v>
                </c:pt>
                <c:pt idx="2354">
                  <c:v>31.510999999999999</c:v>
                </c:pt>
                <c:pt idx="2355">
                  <c:v>31.501000000000001</c:v>
                </c:pt>
                <c:pt idx="2356">
                  <c:v>31.491</c:v>
                </c:pt>
                <c:pt idx="2357">
                  <c:v>31.481000000000002</c:v>
                </c:pt>
                <c:pt idx="2358">
                  <c:v>31.471</c:v>
                </c:pt>
                <c:pt idx="2359">
                  <c:v>31.460999999999999</c:v>
                </c:pt>
                <c:pt idx="2360">
                  <c:v>31.451000000000001</c:v>
                </c:pt>
                <c:pt idx="2361">
                  <c:v>31.440999999999999</c:v>
                </c:pt>
                <c:pt idx="2362">
                  <c:v>31.431000000000001</c:v>
                </c:pt>
                <c:pt idx="2363">
                  <c:v>31.420999999999999</c:v>
                </c:pt>
                <c:pt idx="2364">
                  <c:v>31.411000000000001</c:v>
                </c:pt>
                <c:pt idx="2365">
                  <c:v>31.401</c:v>
                </c:pt>
                <c:pt idx="2366">
                  <c:v>31.390999999999998</c:v>
                </c:pt>
                <c:pt idx="2367">
                  <c:v>31.381</c:v>
                </c:pt>
                <c:pt idx="2368">
                  <c:v>31.370999999999999</c:v>
                </c:pt>
                <c:pt idx="2369">
                  <c:v>31.361000000000001</c:v>
                </c:pt>
                <c:pt idx="2370">
                  <c:v>31.350999999999999</c:v>
                </c:pt>
                <c:pt idx="2371">
                  <c:v>31.341000000000001</c:v>
                </c:pt>
                <c:pt idx="2372">
                  <c:v>31.331</c:v>
                </c:pt>
                <c:pt idx="2373">
                  <c:v>31.321000000000002</c:v>
                </c:pt>
                <c:pt idx="2374">
                  <c:v>31.311</c:v>
                </c:pt>
                <c:pt idx="2375">
                  <c:v>31.300999999999998</c:v>
                </c:pt>
                <c:pt idx="2376">
                  <c:v>31.291</c:v>
                </c:pt>
                <c:pt idx="2377">
                  <c:v>31.280999999999999</c:v>
                </c:pt>
                <c:pt idx="2378">
                  <c:v>31.271000000000001</c:v>
                </c:pt>
                <c:pt idx="2379">
                  <c:v>31.260999999999999</c:v>
                </c:pt>
                <c:pt idx="2380">
                  <c:v>31.251000000000001</c:v>
                </c:pt>
                <c:pt idx="2381">
                  <c:v>31.241</c:v>
                </c:pt>
                <c:pt idx="2382">
                  <c:v>31.231000000000002</c:v>
                </c:pt>
                <c:pt idx="2383">
                  <c:v>31.221</c:v>
                </c:pt>
                <c:pt idx="2384">
                  <c:v>31.210999999999999</c:v>
                </c:pt>
                <c:pt idx="2385">
                  <c:v>31.201000000000001</c:v>
                </c:pt>
                <c:pt idx="2386">
                  <c:v>31.190999999999999</c:v>
                </c:pt>
                <c:pt idx="2387">
                  <c:v>31.181000000000001</c:v>
                </c:pt>
                <c:pt idx="2388">
                  <c:v>31.170999999999999</c:v>
                </c:pt>
                <c:pt idx="2389">
                  <c:v>31.161000000000001</c:v>
                </c:pt>
                <c:pt idx="2390">
                  <c:v>31.151</c:v>
                </c:pt>
                <c:pt idx="2391">
                  <c:v>31.140999999999998</c:v>
                </c:pt>
                <c:pt idx="2392">
                  <c:v>31.131</c:v>
                </c:pt>
                <c:pt idx="2393">
                  <c:v>31.120999999999999</c:v>
                </c:pt>
                <c:pt idx="2394">
                  <c:v>31.111000000000001</c:v>
                </c:pt>
                <c:pt idx="2395">
                  <c:v>31.100999999999999</c:v>
                </c:pt>
                <c:pt idx="2396">
                  <c:v>31.091000000000001</c:v>
                </c:pt>
                <c:pt idx="2397">
                  <c:v>31.081</c:v>
                </c:pt>
                <c:pt idx="2398">
                  <c:v>31.071000000000002</c:v>
                </c:pt>
                <c:pt idx="2399">
                  <c:v>31.061</c:v>
                </c:pt>
                <c:pt idx="2400">
                  <c:v>31.050999999999998</c:v>
                </c:pt>
                <c:pt idx="2401">
                  <c:v>31.041</c:v>
                </c:pt>
                <c:pt idx="2402">
                  <c:v>31.030999999999999</c:v>
                </c:pt>
                <c:pt idx="2403">
                  <c:v>31.021000000000001</c:v>
                </c:pt>
                <c:pt idx="2404">
                  <c:v>31.010999999999999</c:v>
                </c:pt>
                <c:pt idx="2405">
                  <c:v>31.001000000000001</c:v>
                </c:pt>
                <c:pt idx="2406">
                  <c:v>30.991</c:v>
                </c:pt>
                <c:pt idx="2407">
                  <c:v>30.981000000000002</c:v>
                </c:pt>
                <c:pt idx="2408">
                  <c:v>30.972000000000001</c:v>
                </c:pt>
                <c:pt idx="2409">
                  <c:v>30.962</c:v>
                </c:pt>
                <c:pt idx="2410">
                  <c:v>30.952000000000002</c:v>
                </c:pt>
                <c:pt idx="2411">
                  <c:v>30.942</c:v>
                </c:pt>
                <c:pt idx="2412">
                  <c:v>30.931999999999999</c:v>
                </c:pt>
                <c:pt idx="2413">
                  <c:v>30.922000000000001</c:v>
                </c:pt>
                <c:pt idx="2414">
                  <c:v>30.911999999999999</c:v>
                </c:pt>
                <c:pt idx="2415">
                  <c:v>30.902000000000001</c:v>
                </c:pt>
                <c:pt idx="2416">
                  <c:v>30.891999999999999</c:v>
                </c:pt>
                <c:pt idx="2417">
                  <c:v>30.882000000000001</c:v>
                </c:pt>
                <c:pt idx="2418">
                  <c:v>30.872</c:v>
                </c:pt>
                <c:pt idx="2419">
                  <c:v>30.861999999999998</c:v>
                </c:pt>
                <c:pt idx="2420">
                  <c:v>30.852</c:v>
                </c:pt>
                <c:pt idx="2421">
                  <c:v>30.841999999999999</c:v>
                </c:pt>
                <c:pt idx="2422">
                  <c:v>30.832000000000001</c:v>
                </c:pt>
                <c:pt idx="2423">
                  <c:v>30.821999999999999</c:v>
                </c:pt>
                <c:pt idx="2424">
                  <c:v>30.812000000000001</c:v>
                </c:pt>
                <c:pt idx="2425">
                  <c:v>30.802</c:v>
                </c:pt>
                <c:pt idx="2426">
                  <c:v>30.792000000000002</c:v>
                </c:pt>
                <c:pt idx="2427">
                  <c:v>30.782</c:v>
                </c:pt>
                <c:pt idx="2428">
                  <c:v>30.771999999999998</c:v>
                </c:pt>
                <c:pt idx="2429">
                  <c:v>30.762</c:v>
                </c:pt>
                <c:pt idx="2430">
                  <c:v>30.751999999999999</c:v>
                </c:pt>
                <c:pt idx="2431">
                  <c:v>30.742000000000001</c:v>
                </c:pt>
                <c:pt idx="2432">
                  <c:v>30.731999999999999</c:v>
                </c:pt>
                <c:pt idx="2433">
                  <c:v>30.722000000000001</c:v>
                </c:pt>
                <c:pt idx="2434">
                  <c:v>30.712</c:v>
                </c:pt>
                <c:pt idx="2435">
                  <c:v>30.702000000000002</c:v>
                </c:pt>
                <c:pt idx="2436">
                  <c:v>30.692</c:v>
                </c:pt>
                <c:pt idx="2437">
                  <c:v>30.681999999999999</c:v>
                </c:pt>
                <c:pt idx="2438">
                  <c:v>30.672000000000001</c:v>
                </c:pt>
                <c:pt idx="2439">
                  <c:v>30.661999999999999</c:v>
                </c:pt>
                <c:pt idx="2440">
                  <c:v>30.652000000000001</c:v>
                </c:pt>
                <c:pt idx="2441">
                  <c:v>30.641999999999999</c:v>
                </c:pt>
                <c:pt idx="2442">
                  <c:v>30.632000000000001</c:v>
                </c:pt>
                <c:pt idx="2443">
                  <c:v>30.622</c:v>
                </c:pt>
                <c:pt idx="2444">
                  <c:v>30.611999999999998</c:v>
                </c:pt>
                <c:pt idx="2445">
                  <c:v>30.602</c:v>
                </c:pt>
                <c:pt idx="2446">
                  <c:v>30.591999999999999</c:v>
                </c:pt>
                <c:pt idx="2447">
                  <c:v>30.582000000000001</c:v>
                </c:pt>
                <c:pt idx="2448">
                  <c:v>30.571999999999999</c:v>
                </c:pt>
                <c:pt idx="2449">
                  <c:v>30.562000000000001</c:v>
                </c:pt>
                <c:pt idx="2450">
                  <c:v>30.552</c:v>
                </c:pt>
                <c:pt idx="2451">
                  <c:v>30.542000000000002</c:v>
                </c:pt>
                <c:pt idx="2452">
                  <c:v>30.532</c:v>
                </c:pt>
                <c:pt idx="2453">
                  <c:v>30.521999999999998</c:v>
                </c:pt>
                <c:pt idx="2454">
                  <c:v>30.512</c:v>
                </c:pt>
                <c:pt idx="2455">
                  <c:v>30.501999999999999</c:v>
                </c:pt>
                <c:pt idx="2456">
                  <c:v>30.492000000000001</c:v>
                </c:pt>
                <c:pt idx="2457">
                  <c:v>30.481999999999999</c:v>
                </c:pt>
                <c:pt idx="2458">
                  <c:v>30.472000000000001</c:v>
                </c:pt>
                <c:pt idx="2459">
                  <c:v>30.462</c:v>
                </c:pt>
                <c:pt idx="2460">
                  <c:v>30.452000000000002</c:v>
                </c:pt>
                <c:pt idx="2461">
                  <c:v>30.442</c:v>
                </c:pt>
                <c:pt idx="2462">
                  <c:v>30.431999999999999</c:v>
                </c:pt>
                <c:pt idx="2463">
                  <c:v>30.422000000000001</c:v>
                </c:pt>
                <c:pt idx="2464">
                  <c:v>30.411999999999999</c:v>
                </c:pt>
                <c:pt idx="2465">
                  <c:v>30.402000000000001</c:v>
                </c:pt>
                <c:pt idx="2466">
                  <c:v>30.391999999999999</c:v>
                </c:pt>
                <c:pt idx="2467">
                  <c:v>30.382000000000001</c:v>
                </c:pt>
                <c:pt idx="2468">
                  <c:v>30.372</c:v>
                </c:pt>
                <c:pt idx="2469">
                  <c:v>30.361999999999998</c:v>
                </c:pt>
                <c:pt idx="2470">
                  <c:v>30.352</c:v>
                </c:pt>
                <c:pt idx="2471">
                  <c:v>30.341999999999999</c:v>
                </c:pt>
                <c:pt idx="2472">
                  <c:v>30.332000000000001</c:v>
                </c:pt>
                <c:pt idx="2473">
                  <c:v>30.321999999999999</c:v>
                </c:pt>
                <c:pt idx="2474">
                  <c:v>30.312000000000001</c:v>
                </c:pt>
                <c:pt idx="2475">
                  <c:v>30.302</c:v>
                </c:pt>
                <c:pt idx="2476">
                  <c:v>30.292000000000002</c:v>
                </c:pt>
                <c:pt idx="2477">
                  <c:v>30.282</c:v>
                </c:pt>
                <c:pt idx="2478">
                  <c:v>30.271999999999998</c:v>
                </c:pt>
                <c:pt idx="2479">
                  <c:v>30.262</c:v>
                </c:pt>
                <c:pt idx="2480">
                  <c:v>30.251999999999999</c:v>
                </c:pt>
                <c:pt idx="2481">
                  <c:v>30.242000000000001</c:v>
                </c:pt>
                <c:pt idx="2482">
                  <c:v>30.231999999999999</c:v>
                </c:pt>
                <c:pt idx="2483">
                  <c:v>30.222000000000001</c:v>
                </c:pt>
                <c:pt idx="2484">
                  <c:v>30.212</c:v>
                </c:pt>
                <c:pt idx="2485">
                  <c:v>30.202000000000002</c:v>
                </c:pt>
                <c:pt idx="2486">
                  <c:v>30.192</c:v>
                </c:pt>
                <c:pt idx="2487">
                  <c:v>30.181999999999999</c:v>
                </c:pt>
                <c:pt idx="2488">
                  <c:v>30.172000000000001</c:v>
                </c:pt>
                <c:pt idx="2489">
                  <c:v>30.161999999999999</c:v>
                </c:pt>
                <c:pt idx="2490">
                  <c:v>30.152000000000001</c:v>
                </c:pt>
                <c:pt idx="2491">
                  <c:v>30.141999999999999</c:v>
                </c:pt>
                <c:pt idx="2492">
                  <c:v>30.132000000000001</c:v>
                </c:pt>
                <c:pt idx="2493">
                  <c:v>30.122</c:v>
                </c:pt>
                <c:pt idx="2494">
                  <c:v>30.111999999999998</c:v>
                </c:pt>
                <c:pt idx="2495">
                  <c:v>30.102</c:v>
                </c:pt>
                <c:pt idx="2496">
                  <c:v>30.091999999999999</c:v>
                </c:pt>
                <c:pt idx="2497">
                  <c:v>30.082000000000001</c:v>
                </c:pt>
                <c:pt idx="2498">
                  <c:v>30.071999999999999</c:v>
                </c:pt>
                <c:pt idx="2499">
                  <c:v>30.062000000000001</c:v>
                </c:pt>
                <c:pt idx="2500">
                  <c:v>30.052</c:v>
                </c:pt>
                <c:pt idx="2501">
                  <c:v>30.042000000000002</c:v>
                </c:pt>
                <c:pt idx="2502">
                  <c:v>30.032</c:v>
                </c:pt>
                <c:pt idx="2503">
                  <c:v>30.021999999999998</c:v>
                </c:pt>
                <c:pt idx="2504">
                  <c:v>30.012</c:v>
                </c:pt>
                <c:pt idx="2505">
                  <c:v>30.001999999999999</c:v>
                </c:pt>
                <c:pt idx="2506">
                  <c:v>29.992000000000001</c:v>
                </c:pt>
                <c:pt idx="2507">
                  <c:v>29.981999999999999</c:v>
                </c:pt>
                <c:pt idx="2508">
                  <c:v>29.972000000000001</c:v>
                </c:pt>
                <c:pt idx="2509">
                  <c:v>29.962</c:v>
                </c:pt>
                <c:pt idx="2510">
                  <c:v>29.952000000000002</c:v>
                </c:pt>
                <c:pt idx="2511">
                  <c:v>29.942</c:v>
                </c:pt>
                <c:pt idx="2512">
                  <c:v>29.931999999999999</c:v>
                </c:pt>
                <c:pt idx="2513">
                  <c:v>29.922000000000001</c:v>
                </c:pt>
                <c:pt idx="2514">
                  <c:v>29.911999999999999</c:v>
                </c:pt>
                <c:pt idx="2515">
                  <c:v>29.902000000000001</c:v>
                </c:pt>
                <c:pt idx="2516">
                  <c:v>29.891999999999999</c:v>
                </c:pt>
                <c:pt idx="2517">
                  <c:v>29.882000000000001</c:v>
                </c:pt>
                <c:pt idx="2518">
                  <c:v>29.872</c:v>
                </c:pt>
                <c:pt idx="2519">
                  <c:v>29.861999999999998</c:v>
                </c:pt>
                <c:pt idx="2520">
                  <c:v>29.852</c:v>
                </c:pt>
                <c:pt idx="2521">
                  <c:v>29.841999999999999</c:v>
                </c:pt>
                <c:pt idx="2522">
                  <c:v>29.832000000000001</c:v>
                </c:pt>
                <c:pt idx="2523">
                  <c:v>29.821999999999999</c:v>
                </c:pt>
                <c:pt idx="2524">
                  <c:v>29.812000000000001</c:v>
                </c:pt>
                <c:pt idx="2525">
                  <c:v>29.802</c:v>
                </c:pt>
                <c:pt idx="2526">
                  <c:v>29.792000000000002</c:v>
                </c:pt>
                <c:pt idx="2527">
                  <c:v>29.782</c:v>
                </c:pt>
                <c:pt idx="2528">
                  <c:v>29.771999999999998</c:v>
                </c:pt>
                <c:pt idx="2529">
                  <c:v>29.762</c:v>
                </c:pt>
                <c:pt idx="2530">
                  <c:v>29.751999999999999</c:v>
                </c:pt>
                <c:pt idx="2531">
                  <c:v>29.742000000000001</c:v>
                </c:pt>
                <c:pt idx="2532">
                  <c:v>29.731999999999999</c:v>
                </c:pt>
                <c:pt idx="2533">
                  <c:v>29.722000000000001</c:v>
                </c:pt>
                <c:pt idx="2534">
                  <c:v>29.712</c:v>
                </c:pt>
                <c:pt idx="2535">
                  <c:v>29.702000000000002</c:v>
                </c:pt>
                <c:pt idx="2536">
                  <c:v>29.692</c:v>
                </c:pt>
                <c:pt idx="2537">
                  <c:v>29.681999999999999</c:v>
                </c:pt>
                <c:pt idx="2538">
                  <c:v>29.672000000000001</c:v>
                </c:pt>
                <c:pt idx="2539">
                  <c:v>29.661999999999999</c:v>
                </c:pt>
                <c:pt idx="2540">
                  <c:v>29.652000000000001</c:v>
                </c:pt>
                <c:pt idx="2541">
                  <c:v>29.641999999999999</c:v>
                </c:pt>
                <c:pt idx="2542">
                  <c:v>29.632000000000001</c:v>
                </c:pt>
                <c:pt idx="2543">
                  <c:v>29.622</c:v>
                </c:pt>
                <c:pt idx="2544">
                  <c:v>29.611999999999998</c:v>
                </c:pt>
                <c:pt idx="2545">
                  <c:v>29.602</c:v>
                </c:pt>
                <c:pt idx="2546">
                  <c:v>29.591999999999999</c:v>
                </c:pt>
                <c:pt idx="2547">
                  <c:v>29.582000000000001</c:v>
                </c:pt>
                <c:pt idx="2548">
                  <c:v>29.571999999999999</c:v>
                </c:pt>
                <c:pt idx="2549">
                  <c:v>29.562000000000001</c:v>
                </c:pt>
                <c:pt idx="2550">
                  <c:v>29.552</c:v>
                </c:pt>
                <c:pt idx="2551">
                  <c:v>29.542000000000002</c:v>
                </c:pt>
                <c:pt idx="2552">
                  <c:v>29.532</c:v>
                </c:pt>
                <c:pt idx="2553">
                  <c:v>29.521999999999998</c:v>
                </c:pt>
                <c:pt idx="2554">
                  <c:v>29.512</c:v>
                </c:pt>
                <c:pt idx="2555">
                  <c:v>29.501999999999999</c:v>
                </c:pt>
                <c:pt idx="2556">
                  <c:v>29.492000000000001</c:v>
                </c:pt>
                <c:pt idx="2557">
                  <c:v>29.481999999999999</c:v>
                </c:pt>
                <c:pt idx="2558">
                  <c:v>29.472000000000001</c:v>
                </c:pt>
                <c:pt idx="2559">
                  <c:v>29.462</c:v>
                </c:pt>
                <c:pt idx="2560">
                  <c:v>29.452000000000002</c:v>
                </c:pt>
                <c:pt idx="2561">
                  <c:v>29.442</c:v>
                </c:pt>
                <c:pt idx="2562">
                  <c:v>29.431999999999999</c:v>
                </c:pt>
                <c:pt idx="2563">
                  <c:v>29.422000000000001</c:v>
                </c:pt>
                <c:pt idx="2564">
                  <c:v>29.411999999999999</c:v>
                </c:pt>
                <c:pt idx="2565">
                  <c:v>29.402000000000001</c:v>
                </c:pt>
                <c:pt idx="2566">
                  <c:v>29.391999999999999</c:v>
                </c:pt>
                <c:pt idx="2567">
                  <c:v>29.382000000000001</c:v>
                </c:pt>
                <c:pt idx="2568">
                  <c:v>29.372</c:v>
                </c:pt>
                <c:pt idx="2569">
                  <c:v>29.361999999999998</c:v>
                </c:pt>
                <c:pt idx="2570">
                  <c:v>29.352</c:v>
                </c:pt>
                <c:pt idx="2571">
                  <c:v>29.341999999999999</c:v>
                </c:pt>
                <c:pt idx="2572">
                  <c:v>29.332000000000001</c:v>
                </c:pt>
                <c:pt idx="2573">
                  <c:v>29.321999999999999</c:v>
                </c:pt>
                <c:pt idx="2574">
                  <c:v>29.312000000000001</c:v>
                </c:pt>
                <c:pt idx="2575">
                  <c:v>29.302</c:v>
                </c:pt>
                <c:pt idx="2576">
                  <c:v>29.292000000000002</c:v>
                </c:pt>
                <c:pt idx="2577">
                  <c:v>29.282</c:v>
                </c:pt>
                <c:pt idx="2578">
                  <c:v>29.271999999999998</c:v>
                </c:pt>
                <c:pt idx="2579">
                  <c:v>29.262</c:v>
                </c:pt>
                <c:pt idx="2580">
                  <c:v>29.251999999999999</c:v>
                </c:pt>
                <c:pt idx="2581">
                  <c:v>29.242000000000001</c:v>
                </c:pt>
                <c:pt idx="2582">
                  <c:v>29.231999999999999</c:v>
                </c:pt>
                <c:pt idx="2583">
                  <c:v>29.222000000000001</c:v>
                </c:pt>
                <c:pt idx="2584">
                  <c:v>29.212</c:v>
                </c:pt>
                <c:pt idx="2585">
                  <c:v>29.202000000000002</c:v>
                </c:pt>
                <c:pt idx="2586">
                  <c:v>29.192</c:v>
                </c:pt>
                <c:pt idx="2587">
                  <c:v>29.181999999999999</c:v>
                </c:pt>
                <c:pt idx="2588">
                  <c:v>29.172000000000001</c:v>
                </c:pt>
                <c:pt idx="2589">
                  <c:v>29.161999999999999</c:v>
                </c:pt>
                <c:pt idx="2590">
                  <c:v>29.152000000000001</c:v>
                </c:pt>
                <c:pt idx="2591">
                  <c:v>29.141999999999999</c:v>
                </c:pt>
                <c:pt idx="2592">
                  <c:v>29.132000000000001</c:v>
                </c:pt>
                <c:pt idx="2593">
                  <c:v>29.122</c:v>
                </c:pt>
                <c:pt idx="2594">
                  <c:v>29.111999999999998</c:v>
                </c:pt>
                <c:pt idx="2595">
                  <c:v>29.102</c:v>
                </c:pt>
                <c:pt idx="2596">
                  <c:v>29.091999999999999</c:v>
                </c:pt>
                <c:pt idx="2597">
                  <c:v>29.082000000000001</c:v>
                </c:pt>
                <c:pt idx="2598">
                  <c:v>29.071999999999999</c:v>
                </c:pt>
                <c:pt idx="2599">
                  <c:v>29.062000000000001</c:v>
                </c:pt>
                <c:pt idx="2600">
                  <c:v>29.052</c:v>
                </c:pt>
                <c:pt idx="2601">
                  <c:v>29.042000000000002</c:v>
                </c:pt>
                <c:pt idx="2602">
                  <c:v>29.032</c:v>
                </c:pt>
                <c:pt idx="2603">
                  <c:v>29.021999999999998</c:v>
                </c:pt>
                <c:pt idx="2604">
                  <c:v>29.012</c:v>
                </c:pt>
                <c:pt idx="2605">
                  <c:v>29.001999999999999</c:v>
                </c:pt>
                <c:pt idx="2606">
                  <c:v>28.992000000000001</c:v>
                </c:pt>
                <c:pt idx="2607">
                  <c:v>28.981999999999999</c:v>
                </c:pt>
                <c:pt idx="2608">
                  <c:v>28.972000000000001</c:v>
                </c:pt>
                <c:pt idx="2609">
                  <c:v>28.962</c:v>
                </c:pt>
                <c:pt idx="2610">
                  <c:v>28.952000000000002</c:v>
                </c:pt>
                <c:pt idx="2611">
                  <c:v>28.942</c:v>
                </c:pt>
                <c:pt idx="2612">
                  <c:v>28.931999999999999</c:v>
                </c:pt>
                <c:pt idx="2613">
                  <c:v>28.922000000000001</c:v>
                </c:pt>
                <c:pt idx="2614">
                  <c:v>28.911999999999999</c:v>
                </c:pt>
                <c:pt idx="2615">
                  <c:v>28.902000000000001</c:v>
                </c:pt>
                <c:pt idx="2616">
                  <c:v>28.891999999999999</c:v>
                </c:pt>
                <c:pt idx="2617">
                  <c:v>28.882000000000001</c:v>
                </c:pt>
                <c:pt idx="2618">
                  <c:v>28.872</c:v>
                </c:pt>
                <c:pt idx="2619">
                  <c:v>28.861999999999998</c:v>
                </c:pt>
                <c:pt idx="2620">
                  <c:v>28.852</c:v>
                </c:pt>
                <c:pt idx="2621">
                  <c:v>28.841999999999999</c:v>
                </c:pt>
                <c:pt idx="2622">
                  <c:v>28.832000000000001</c:v>
                </c:pt>
                <c:pt idx="2623">
                  <c:v>28.821999999999999</c:v>
                </c:pt>
                <c:pt idx="2624">
                  <c:v>28.812000000000001</c:v>
                </c:pt>
                <c:pt idx="2625">
                  <c:v>28.802</c:v>
                </c:pt>
                <c:pt idx="2626">
                  <c:v>28.792000000000002</c:v>
                </c:pt>
                <c:pt idx="2627">
                  <c:v>28.782</c:v>
                </c:pt>
                <c:pt idx="2628">
                  <c:v>28.771999999999998</c:v>
                </c:pt>
                <c:pt idx="2629">
                  <c:v>28.762</c:v>
                </c:pt>
                <c:pt idx="2630">
                  <c:v>28.751999999999999</c:v>
                </c:pt>
                <c:pt idx="2631">
                  <c:v>28.742000000000001</c:v>
                </c:pt>
                <c:pt idx="2632">
                  <c:v>28.731999999999999</c:v>
                </c:pt>
                <c:pt idx="2633">
                  <c:v>28.722000000000001</c:v>
                </c:pt>
                <c:pt idx="2634">
                  <c:v>28.712</c:v>
                </c:pt>
                <c:pt idx="2635">
                  <c:v>28.702000000000002</c:v>
                </c:pt>
                <c:pt idx="2636">
                  <c:v>28.692</c:v>
                </c:pt>
                <c:pt idx="2637">
                  <c:v>28.681999999999999</c:v>
                </c:pt>
                <c:pt idx="2638">
                  <c:v>28.672000000000001</c:v>
                </c:pt>
                <c:pt idx="2639">
                  <c:v>28.661999999999999</c:v>
                </c:pt>
                <c:pt idx="2640">
                  <c:v>28.652000000000001</c:v>
                </c:pt>
                <c:pt idx="2641">
                  <c:v>28.641999999999999</c:v>
                </c:pt>
                <c:pt idx="2642">
                  <c:v>28.632000000000001</c:v>
                </c:pt>
                <c:pt idx="2643">
                  <c:v>28.622</c:v>
                </c:pt>
                <c:pt idx="2644">
                  <c:v>28.611999999999998</c:v>
                </c:pt>
                <c:pt idx="2645">
                  <c:v>28.602</c:v>
                </c:pt>
                <c:pt idx="2646">
                  <c:v>28.591999999999999</c:v>
                </c:pt>
                <c:pt idx="2647">
                  <c:v>28.582000000000001</c:v>
                </c:pt>
                <c:pt idx="2648">
                  <c:v>28.571999999999999</c:v>
                </c:pt>
                <c:pt idx="2649">
                  <c:v>28.562000000000001</c:v>
                </c:pt>
                <c:pt idx="2650">
                  <c:v>28.552</c:v>
                </c:pt>
                <c:pt idx="2651">
                  <c:v>28.542000000000002</c:v>
                </c:pt>
                <c:pt idx="2652">
                  <c:v>28.532</c:v>
                </c:pt>
                <c:pt idx="2653">
                  <c:v>28.521999999999998</c:v>
                </c:pt>
                <c:pt idx="2654">
                  <c:v>28.512</c:v>
                </c:pt>
                <c:pt idx="2655">
                  <c:v>28.501999999999999</c:v>
                </c:pt>
                <c:pt idx="2656">
                  <c:v>28.492000000000001</c:v>
                </c:pt>
                <c:pt idx="2657">
                  <c:v>28.481999999999999</c:v>
                </c:pt>
                <c:pt idx="2658">
                  <c:v>28.472000000000001</c:v>
                </c:pt>
                <c:pt idx="2659">
                  <c:v>28.462</c:v>
                </c:pt>
                <c:pt idx="2660">
                  <c:v>28.452000000000002</c:v>
                </c:pt>
                <c:pt idx="2661">
                  <c:v>28.442</c:v>
                </c:pt>
                <c:pt idx="2662">
                  <c:v>28.431999999999999</c:v>
                </c:pt>
                <c:pt idx="2663">
                  <c:v>28.422000000000001</c:v>
                </c:pt>
                <c:pt idx="2664">
                  <c:v>28.411999999999999</c:v>
                </c:pt>
                <c:pt idx="2665">
                  <c:v>28.402000000000001</c:v>
                </c:pt>
                <c:pt idx="2666">
                  <c:v>28.391999999999999</c:v>
                </c:pt>
                <c:pt idx="2667">
                  <c:v>28.382000000000001</c:v>
                </c:pt>
                <c:pt idx="2668">
                  <c:v>28.372</c:v>
                </c:pt>
                <c:pt idx="2669">
                  <c:v>28.361999999999998</c:v>
                </c:pt>
                <c:pt idx="2670">
                  <c:v>28.352</c:v>
                </c:pt>
                <c:pt idx="2671">
                  <c:v>28.341999999999999</c:v>
                </c:pt>
                <c:pt idx="2672">
                  <c:v>28.332000000000001</c:v>
                </c:pt>
                <c:pt idx="2673">
                  <c:v>28.321999999999999</c:v>
                </c:pt>
                <c:pt idx="2674">
                  <c:v>28.312000000000001</c:v>
                </c:pt>
                <c:pt idx="2675">
                  <c:v>28.302</c:v>
                </c:pt>
                <c:pt idx="2676">
                  <c:v>28.292000000000002</c:v>
                </c:pt>
                <c:pt idx="2677">
                  <c:v>28.282</c:v>
                </c:pt>
                <c:pt idx="2678">
                  <c:v>28.271999999999998</c:v>
                </c:pt>
                <c:pt idx="2679">
                  <c:v>28.262</c:v>
                </c:pt>
                <c:pt idx="2680">
                  <c:v>28.251999999999999</c:v>
                </c:pt>
                <c:pt idx="2681">
                  <c:v>28.242000000000001</c:v>
                </c:pt>
                <c:pt idx="2682">
                  <c:v>28.231999999999999</c:v>
                </c:pt>
                <c:pt idx="2683">
                  <c:v>28.222000000000001</c:v>
                </c:pt>
                <c:pt idx="2684">
                  <c:v>28.212</c:v>
                </c:pt>
                <c:pt idx="2685">
                  <c:v>28.202000000000002</c:v>
                </c:pt>
                <c:pt idx="2686">
                  <c:v>28.192</c:v>
                </c:pt>
                <c:pt idx="2687">
                  <c:v>28.181999999999999</c:v>
                </c:pt>
                <c:pt idx="2688">
                  <c:v>28.172000000000001</c:v>
                </c:pt>
                <c:pt idx="2689">
                  <c:v>28.161999999999999</c:v>
                </c:pt>
                <c:pt idx="2690">
                  <c:v>28.152000000000001</c:v>
                </c:pt>
                <c:pt idx="2691">
                  <c:v>28.141999999999999</c:v>
                </c:pt>
                <c:pt idx="2692">
                  <c:v>28.132000000000001</c:v>
                </c:pt>
                <c:pt idx="2693">
                  <c:v>28.122</c:v>
                </c:pt>
                <c:pt idx="2694">
                  <c:v>28.111999999999998</c:v>
                </c:pt>
                <c:pt idx="2695">
                  <c:v>28.102</c:v>
                </c:pt>
                <c:pt idx="2696">
                  <c:v>28.091999999999999</c:v>
                </c:pt>
                <c:pt idx="2697">
                  <c:v>28.082000000000001</c:v>
                </c:pt>
                <c:pt idx="2698">
                  <c:v>28.071999999999999</c:v>
                </c:pt>
                <c:pt idx="2699">
                  <c:v>28.062000000000001</c:v>
                </c:pt>
                <c:pt idx="2700">
                  <c:v>28.052</c:v>
                </c:pt>
                <c:pt idx="2701">
                  <c:v>28.042000000000002</c:v>
                </c:pt>
                <c:pt idx="2702">
                  <c:v>28.032</c:v>
                </c:pt>
                <c:pt idx="2703">
                  <c:v>28.021999999999998</c:v>
                </c:pt>
                <c:pt idx="2704">
                  <c:v>28.012</c:v>
                </c:pt>
                <c:pt idx="2705">
                  <c:v>28.001999999999999</c:v>
                </c:pt>
                <c:pt idx="2706">
                  <c:v>27.992000000000001</c:v>
                </c:pt>
                <c:pt idx="2707">
                  <c:v>27.981999999999999</c:v>
                </c:pt>
                <c:pt idx="2708">
                  <c:v>27.972999999999999</c:v>
                </c:pt>
                <c:pt idx="2709">
                  <c:v>27.963000000000001</c:v>
                </c:pt>
                <c:pt idx="2710">
                  <c:v>27.952999999999999</c:v>
                </c:pt>
                <c:pt idx="2711">
                  <c:v>27.943000000000001</c:v>
                </c:pt>
                <c:pt idx="2712">
                  <c:v>27.933</c:v>
                </c:pt>
                <c:pt idx="2713">
                  <c:v>27.922999999999998</c:v>
                </c:pt>
                <c:pt idx="2714">
                  <c:v>27.913</c:v>
                </c:pt>
                <c:pt idx="2715">
                  <c:v>27.902999999999999</c:v>
                </c:pt>
                <c:pt idx="2716">
                  <c:v>27.893000000000001</c:v>
                </c:pt>
                <c:pt idx="2717">
                  <c:v>27.882999999999999</c:v>
                </c:pt>
                <c:pt idx="2718">
                  <c:v>27.873000000000001</c:v>
                </c:pt>
                <c:pt idx="2719">
                  <c:v>27.863</c:v>
                </c:pt>
                <c:pt idx="2720">
                  <c:v>27.853000000000002</c:v>
                </c:pt>
                <c:pt idx="2721">
                  <c:v>27.843</c:v>
                </c:pt>
                <c:pt idx="2722">
                  <c:v>27.832999999999998</c:v>
                </c:pt>
                <c:pt idx="2723">
                  <c:v>27.823</c:v>
                </c:pt>
                <c:pt idx="2724">
                  <c:v>27.812999999999999</c:v>
                </c:pt>
                <c:pt idx="2725">
                  <c:v>27.803000000000001</c:v>
                </c:pt>
                <c:pt idx="2726">
                  <c:v>27.792999999999999</c:v>
                </c:pt>
                <c:pt idx="2727">
                  <c:v>27.783000000000001</c:v>
                </c:pt>
                <c:pt idx="2728">
                  <c:v>27.773</c:v>
                </c:pt>
                <c:pt idx="2729">
                  <c:v>27.763000000000002</c:v>
                </c:pt>
                <c:pt idx="2730">
                  <c:v>27.753</c:v>
                </c:pt>
                <c:pt idx="2731">
                  <c:v>27.742999999999999</c:v>
                </c:pt>
                <c:pt idx="2732">
                  <c:v>27.733000000000001</c:v>
                </c:pt>
                <c:pt idx="2733">
                  <c:v>27.722999999999999</c:v>
                </c:pt>
                <c:pt idx="2734">
                  <c:v>27.713000000000001</c:v>
                </c:pt>
                <c:pt idx="2735">
                  <c:v>27.702999999999999</c:v>
                </c:pt>
                <c:pt idx="2736">
                  <c:v>27.693000000000001</c:v>
                </c:pt>
                <c:pt idx="2737">
                  <c:v>27.683</c:v>
                </c:pt>
                <c:pt idx="2738">
                  <c:v>27.672999999999998</c:v>
                </c:pt>
                <c:pt idx="2739">
                  <c:v>27.663</c:v>
                </c:pt>
                <c:pt idx="2740">
                  <c:v>27.652999999999999</c:v>
                </c:pt>
                <c:pt idx="2741">
                  <c:v>27.643000000000001</c:v>
                </c:pt>
                <c:pt idx="2742">
                  <c:v>27.632999999999999</c:v>
                </c:pt>
                <c:pt idx="2743">
                  <c:v>27.623000000000001</c:v>
                </c:pt>
                <c:pt idx="2744">
                  <c:v>27.613</c:v>
                </c:pt>
                <c:pt idx="2745">
                  <c:v>27.603000000000002</c:v>
                </c:pt>
                <c:pt idx="2746">
                  <c:v>27.593</c:v>
                </c:pt>
                <c:pt idx="2747">
                  <c:v>27.582999999999998</c:v>
                </c:pt>
                <c:pt idx="2748">
                  <c:v>27.573</c:v>
                </c:pt>
                <c:pt idx="2749">
                  <c:v>27.562999999999999</c:v>
                </c:pt>
                <c:pt idx="2750">
                  <c:v>27.553000000000001</c:v>
                </c:pt>
                <c:pt idx="2751">
                  <c:v>27.542999999999999</c:v>
                </c:pt>
                <c:pt idx="2752">
                  <c:v>27.533000000000001</c:v>
                </c:pt>
                <c:pt idx="2753">
                  <c:v>27.523</c:v>
                </c:pt>
                <c:pt idx="2754">
                  <c:v>27.513000000000002</c:v>
                </c:pt>
                <c:pt idx="2755">
                  <c:v>27.503</c:v>
                </c:pt>
                <c:pt idx="2756">
                  <c:v>27.492999999999999</c:v>
                </c:pt>
                <c:pt idx="2757">
                  <c:v>27.483000000000001</c:v>
                </c:pt>
                <c:pt idx="2758">
                  <c:v>27.472999999999999</c:v>
                </c:pt>
                <c:pt idx="2759">
                  <c:v>27.463000000000001</c:v>
                </c:pt>
                <c:pt idx="2760">
                  <c:v>27.452999999999999</c:v>
                </c:pt>
                <c:pt idx="2761">
                  <c:v>27.443000000000001</c:v>
                </c:pt>
                <c:pt idx="2762">
                  <c:v>27.433</c:v>
                </c:pt>
                <c:pt idx="2763">
                  <c:v>27.422999999999998</c:v>
                </c:pt>
                <c:pt idx="2764">
                  <c:v>27.413</c:v>
                </c:pt>
                <c:pt idx="2765">
                  <c:v>27.402999999999999</c:v>
                </c:pt>
                <c:pt idx="2766">
                  <c:v>27.393000000000001</c:v>
                </c:pt>
                <c:pt idx="2767">
                  <c:v>27.382999999999999</c:v>
                </c:pt>
                <c:pt idx="2768">
                  <c:v>27.373000000000001</c:v>
                </c:pt>
                <c:pt idx="2769">
                  <c:v>27.363</c:v>
                </c:pt>
                <c:pt idx="2770">
                  <c:v>27.353000000000002</c:v>
                </c:pt>
                <c:pt idx="2771">
                  <c:v>27.343</c:v>
                </c:pt>
                <c:pt idx="2772">
                  <c:v>27.332999999999998</c:v>
                </c:pt>
                <c:pt idx="2773">
                  <c:v>27.323</c:v>
                </c:pt>
                <c:pt idx="2774">
                  <c:v>27.312999999999999</c:v>
                </c:pt>
                <c:pt idx="2775">
                  <c:v>27.303000000000001</c:v>
                </c:pt>
                <c:pt idx="2776">
                  <c:v>27.292999999999999</c:v>
                </c:pt>
                <c:pt idx="2777">
                  <c:v>27.283000000000001</c:v>
                </c:pt>
                <c:pt idx="2778">
                  <c:v>27.273</c:v>
                </c:pt>
                <c:pt idx="2779">
                  <c:v>27.263000000000002</c:v>
                </c:pt>
                <c:pt idx="2780">
                  <c:v>27.253</c:v>
                </c:pt>
                <c:pt idx="2781">
                  <c:v>27.242999999999999</c:v>
                </c:pt>
                <c:pt idx="2782">
                  <c:v>27.233000000000001</c:v>
                </c:pt>
                <c:pt idx="2783">
                  <c:v>27.222999999999999</c:v>
                </c:pt>
                <c:pt idx="2784">
                  <c:v>27.213000000000001</c:v>
                </c:pt>
                <c:pt idx="2785">
                  <c:v>27.202999999999999</c:v>
                </c:pt>
                <c:pt idx="2786">
                  <c:v>27.193000000000001</c:v>
                </c:pt>
                <c:pt idx="2787">
                  <c:v>27.183</c:v>
                </c:pt>
                <c:pt idx="2788">
                  <c:v>27.172999999999998</c:v>
                </c:pt>
                <c:pt idx="2789">
                  <c:v>27.163</c:v>
                </c:pt>
                <c:pt idx="2790">
                  <c:v>27.152999999999999</c:v>
                </c:pt>
                <c:pt idx="2791">
                  <c:v>27.143000000000001</c:v>
                </c:pt>
                <c:pt idx="2792">
                  <c:v>27.132999999999999</c:v>
                </c:pt>
                <c:pt idx="2793">
                  <c:v>27.123000000000001</c:v>
                </c:pt>
                <c:pt idx="2794">
                  <c:v>27.113</c:v>
                </c:pt>
                <c:pt idx="2795">
                  <c:v>27.103000000000002</c:v>
                </c:pt>
                <c:pt idx="2796">
                  <c:v>27.093</c:v>
                </c:pt>
                <c:pt idx="2797">
                  <c:v>27.082999999999998</c:v>
                </c:pt>
                <c:pt idx="2798">
                  <c:v>27.073</c:v>
                </c:pt>
                <c:pt idx="2799">
                  <c:v>27.062999999999999</c:v>
                </c:pt>
                <c:pt idx="2800">
                  <c:v>27.053000000000001</c:v>
                </c:pt>
                <c:pt idx="2801">
                  <c:v>27.042999999999999</c:v>
                </c:pt>
                <c:pt idx="2802">
                  <c:v>27.033000000000001</c:v>
                </c:pt>
                <c:pt idx="2803">
                  <c:v>27.023</c:v>
                </c:pt>
                <c:pt idx="2804">
                  <c:v>27.013000000000002</c:v>
                </c:pt>
                <c:pt idx="2805">
                  <c:v>27.003</c:v>
                </c:pt>
                <c:pt idx="2806">
                  <c:v>26.992999999999999</c:v>
                </c:pt>
                <c:pt idx="2807">
                  <c:v>26.983000000000001</c:v>
                </c:pt>
                <c:pt idx="2808">
                  <c:v>26.972999999999999</c:v>
                </c:pt>
                <c:pt idx="2809">
                  <c:v>26.963000000000001</c:v>
                </c:pt>
                <c:pt idx="2810">
                  <c:v>26.952999999999999</c:v>
                </c:pt>
                <c:pt idx="2811">
                  <c:v>26.943000000000001</c:v>
                </c:pt>
                <c:pt idx="2812">
                  <c:v>26.933</c:v>
                </c:pt>
                <c:pt idx="2813">
                  <c:v>26.922999999999998</c:v>
                </c:pt>
                <c:pt idx="2814">
                  <c:v>26.913</c:v>
                </c:pt>
                <c:pt idx="2815">
                  <c:v>26.902999999999999</c:v>
                </c:pt>
                <c:pt idx="2816">
                  <c:v>26.893000000000001</c:v>
                </c:pt>
                <c:pt idx="2817">
                  <c:v>26.882999999999999</c:v>
                </c:pt>
                <c:pt idx="2818">
                  <c:v>26.873000000000001</c:v>
                </c:pt>
                <c:pt idx="2819">
                  <c:v>26.863</c:v>
                </c:pt>
                <c:pt idx="2820">
                  <c:v>26.853000000000002</c:v>
                </c:pt>
                <c:pt idx="2821">
                  <c:v>26.843</c:v>
                </c:pt>
                <c:pt idx="2822">
                  <c:v>26.832999999999998</c:v>
                </c:pt>
                <c:pt idx="2823">
                  <c:v>26.823</c:v>
                </c:pt>
                <c:pt idx="2824">
                  <c:v>26.812999999999999</c:v>
                </c:pt>
                <c:pt idx="2825">
                  <c:v>26.803000000000001</c:v>
                </c:pt>
                <c:pt idx="2826">
                  <c:v>26.792999999999999</c:v>
                </c:pt>
                <c:pt idx="2827">
                  <c:v>26.783000000000001</c:v>
                </c:pt>
                <c:pt idx="2828">
                  <c:v>26.773</c:v>
                </c:pt>
                <c:pt idx="2829">
                  <c:v>26.763000000000002</c:v>
                </c:pt>
                <c:pt idx="2830">
                  <c:v>26.753</c:v>
                </c:pt>
                <c:pt idx="2831">
                  <c:v>26.742999999999999</c:v>
                </c:pt>
                <c:pt idx="2832">
                  <c:v>26.733000000000001</c:v>
                </c:pt>
                <c:pt idx="2833">
                  <c:v>26.722999999999999</c:v>
                </c:pt>
                <c:pt idx="2834">
                  <c:v>26.713000000000001</c:v>
                </c:pt>
                <c:pt idx="2835">
                  <c:v>26.702999999999999</c:v>
                </c:pt>
                <c:pt idx="2836">
                  <c:v>26.693000000000001</c:v>
                </c:pt>
                <c:pt idx="2837">
                  <c:v>26.683</c:v>
                </c:pt>
                <c:pt idx="2838">
                  <c:v>26.672999999999998</c:v>
                </c:pt>
                <c:pt idx="2839">
                  <c:v>26.663</c:v>
                </c:pt>
                <c:pt idx="2840">
                  <c:v>26.652999999999999</c:v>
                </c:pt>
                <c:pt idx="2841">
                  <c:v>26.643000000000001</c:v>
                </c:pt>
                <c:pt idx="2842">
                  <c:v>26.632999999999999</c:v>
                </c:pt>
                <c:pt idx="2843">
                  <c:v>26.623000000000001</c:v>
                </c:pt>
                <c:pt idx="2844">
                  <c:v>26.613</c:v>
                </c:pt>
                <c:pt idx="2845">
                  <c:v>26.603000000000002</c:v>
                </c:pt>
                <c:pt idx="2846">
                  <c:v>26.593</c:v>
                </c:pt>
                <c:pt idx="2847">
                  <c:v>26.582999999999998</c:v>
                </c:pt>
                <c:pt idx="2848">
                  <c:v>26.573</c:v>
                </c:pt>
                <c:pt idx="2849">
                  <c:v>26.562999999999999</c:v>
                </c:pt>
                <c:pt idx="2850">
                  <c:v>26.553000000000001</c:v>
                </c:pt>
                <c:pt idx="2851">
                  <c:v>26.542999999999999</c:v>
                </c:pt>
                <c:pt idx="2852">
                  <c:v>26.533000000000001</c:v>
                </c:pt>
                <c:pt idx="2853">
                  <c:v>26.523</c:v>
                </c:pt>
                <c:pt idx="2854">
                  <c:v>26.513000000000002</c:v>
                </c:pt>
                <c:pt idx="2855">
                  <c:v>26.503</c:v>
                </c:pt>
                <c:pt idx="2856">
                  <c:v>26.492999999999999</c:v>
                </c:pt>
                <c:pt idx="2857">
                  <c:v>26.483000000000001</c:v>
                </c:pt>
                <c:pt idx="2858">
                  <c:v>26.472999999999999</c:v>
                </c:pt>
                <c:pt idx="2859">
                  <c:v>26.463000000000001</c:v>
                </c:pt>
                <c:pt idx="2860">
                  <c:v>26.452999999999999</c:v>
                </c:pt>
                <c:pt idx="2861">
                  <c:v>26.443000000000001</c:v>
                </c:pt>
                <c:pt idx="2862">
                  <c:v>26.433</c:v>
                </c:pt>
                <c:pt idx="2863">
                  <c:v>26.422999999999998</c:v>
                </c:pt>
                <c:pt idx="2864">
                  <c:v>26.413</c:v>
                </c:pt>
                <c:pt idx="2865">
                  <c:v>26.402999999999999</c:v>
                </c:pt>
                <c:pt idx="2866">
                  <c:v>26.393000000000001</c:v>
                </c:pt>
                <c:pt idx="2867">
                  <c:v>26.382999999999999</c:v>
                </c:pt>
                <c:pt idx="2868">
                  <c:v>26.373000000000001</c:v>
                </c:pt>
                <c:pt idx="2869">
                  <c:v>26.363</c:v>
                </c:pt>
                <c:pt idx="2870">
                  <c:v>26.353000000000002</c:v>
                </c:pt>
                <c:pt idx="2871">
                  <c:v>26.343</c:v>
                </c:pt>
                <c:pt idx="2872">
                  <c:v>26.332999999999998</c:v>
                </c:pt>
                <c:pt idx="2873">
                  <c:v>26.323</c:v>
                </c:pt>
                <c:pt idx="2874">
                  <c:v>26.312999999999999</c:v>
                </c:pt>
                <c:pt idx="2875">
                  <c:v>26.303000000000001</c:v>
                </c:pt>
                <c:pt idx="2876">
                  <c:v>26.292999999999999</c:v>
                </c:pt>
                <c:pt idx="2877">
                  <c:v>26.283000000000001</c:v>
                </c:pt>
                <c:pt idx="2878">
                  <c:v>26.273</c:v>
                </c:pt>
                <c:pt idx="2879">
                  <c:v>26.263000000000002</c:v>
                </c:pt>
                <c:pt idx="2880">
                  <c:v>26.253</c:v>
                </c:pt>
                <c:pt idx="2881">
                  <c:v>26.242999999999999</c:v>
                </c:pt>
                <c:pt idx="2882">
                  <c:v>26.233000000000001</c:v>
                </c:pt>
                <c:pt idx="2883">
                  <c:v>26.222999999999999</c:v>
                </c:pt>
                <c:pt idx="2884">
                  <c:v>26.213000000000001</c:v>
                </c:pt>
                <c:pt idx="2885">
                  <c:v>26.202999999999999</c:v>
                </c:pt>
                <c:pt idx="2886">
                  <c:v>26.193000000000001</c:v>
                </c:pt>
                <c:pt idx="2887">
                  <c:v>26.183</c:v>
                </c:pt>
                <c:pt idx="2888">
                  <c:v>26.172999999999998</c:v>
                </c:pt>
                <c:pt idx="2889">
                  <c:v>26.163</c:v>
                </c:pt>
                <c:pt idx="2890">
                  <c:v>26.152999999999999</c:v>
                </c:pt>
                <c:pt idx="2891">
                  <c:v>26.143000000000001</c:v>
                </c:pt>
                <c:pt idx="2892">
                  <c:v>26.132999999999999</c:v>
                </c:pt>
                <c:pt idx="2893">
                  <c:v>26.123000000000001</c:v>
                </c:pt>
                <c:pt idx="2894">
                  <c:v>26.113</c:v>
                </c:pt>
                <c:pt idx="2895">
                  <c:v>26.103000000000002</c:v>
                </c:pt>
                <c:pt idx="2896">
                  <c:v>26.093</c:v>
                </c:pt>
                <c:pt idx="2897">
                  <c:v>26.082999999999998</c:v>
                </c:pt>
                <c:pt idx="2898">
                  <c:v>26.073</c:v>
                </c:pt>
                <c:pt idx="2899">
                  <c:v>26.062999999999999</c:v>
                </c:pt>
                <c:pt idx="2900">
                  <c:v>26.053000000000001</c:v>
                </c:pt>
                <c:pt idx="2901">
                  <c:v>26.042999999999999</c:v>
                </c:pt>
                <c:pt idx="2902">
                  <c:v>26.033000000000001</c:v>
                </c:pt>
                <c:pt idx="2903">
                  <c:v>26.023</c:v>
                </c:pt>
                <c:pt idx="2904">
                  <c:v>26.013000000000002</c:v>
                </c:pt>
                <c:pt idx="2905">
                  <c:v>26.003</c:v>
                </c:pt>
                <c:pt idx="2906">
                  <c:v>25.992999999999999</c:v>
                </c:pt>
                <c:pt idx="2907">
                  <c:v>25.983000000000001</c:v>
                </c:pt>
                <c:pt idx="2908">
                  <c:v>25.972999999999999</c:v>
                </c:pt>
                <c:pt idx="2909">
                  <c:v>25.963000000000001</c:v>
                </c:pt>
                <c:pt idx="2910">
                  <c:v>25.952999999999999</c:v>
                </c:pt>
                <c:pt idx="2911">
                  <c:v>25.943000000000001</c:v>
                </c:pt>
                <c:pt idx="2912">
                  <c:v>25.933</c:v>
                </c:pt>
                <c:pt idx="2913">
                  <c:v>25.922999999999998</c:v>
                </c:pt>
                <c:pt idx="2914">
                  <c:v>25.913</c:v>
                </c:pt>
                <c:pt idx="2915">
                  <c:v>25.902999999999999</c:v>
                </c:pt>
                <c:pt idx="2916">
                  <c:v>25.893000000000001</c:v>
                </c:pt>
                <c:pt idx="2917">
                  <c:v>25.882999999999999</c:v>
                </c:pt>
                <c:pt idx="2918">
                  <c:v>25.873000000000001</c:v>
                </c:pt>
                <c:pt idx="2919">
                  <c:v>25.863</c:v>
                </c:pt>
                <c:pt idx="2920">
                  <c:v>25.853000000000002</c:v>
                </c:pt>
                <c:pt idx="2921">
                  <c:v>25.843</c:v>
                </c:pt>
                <c:pt idx="2922">
                  <c:v>25.832999999999998</c:v>
                </c:pt>
                <c:pt idx="2923">
                  <c:v>25.823</c:v>
                </c:pt>
                <c:pt idx="2924">
                  <c:v>25.812999999999999</c:v>
                </c:pt>
                <c:pt idx="2925">
                  <c:v>25.803000000000001</c:v>
                </c:pt>
                <c:pt idx="2926">
                  <c:v>25.792999999999999</c:v>
                </c:pt>
                <c:pt idx="2927">
                  <c:v>25.783000000000001</c:v>
                </c:pt>
                <c:pt idx="2928">
                  <c:v>25.773</c:v>
                </c:pt>
                <c:pt idx="2929">
                  <c:v>25.763000000000002</c:v>
                </c:pt>
                <c:pt idx="2930">
                  <c:v>25.753</c:v>
                </c:pt>
                <c:pt idx="2931">
                  <c:v>25.742999999999999</c:v>
                </c:pt>
                <c:pt idx="2932">
                  <c:v>25.733000000000001</c:v>
                </c:pt>
                <c:pt idx="2933">
                  <c:v>25.722999999999999</c:v>
                </c:pt>
                <c:pt idx="2934">
                  <c:v>25.713000000000001</c:v>
                </c:pt>
                <c:pt idx="2935">
                  <c:v>25.702999999999999</c:v>
                </c:pt>
                <c:pt idx="2936">
                  <c:v>25.693000000000001</c:v>
                </c:pt>
                <c:pt idx="2937">
                  <c:v>25.683</c:v>
                </c:pt>
                <c:pt idx="2938">
                  <c:v>25.672999999999998</c:v>
                </c:pt>
                <c:pt idx="2939">
                  <c:v>25.663</c:v>
                </c:pt>
                <c:pt idx="2940">
                  <c:v>25.652999999999999</c:v>
                </c:pt>
                <c:pt idx="2941">
                  <c:v>25.643000000000001</c:v>
                </c:pt>
                <c:pt idx="2942">
                  <c:v>25.632999999999999</c:v>
                </c:pt>
                <c:pt idx="2943">
                  <c:v>25.623000000000001</c:v>
                </c:pt>
                <c:pt idx="2944">
                  <c:v>25.613</c:v>
                </c:pt>
                <c:pt idx="2945">
                  <c:v>25.603000000000002</c:v>
                </c:pt>
                <c:pt idx="2946">
                  <c:v>25.593</c:v>
                </c:pt>
                <c:pt idx="2947">
                  <c:v>25.582999999999998</c:v>
                </c:pt>
                <c:pt idx="2948">
                  <c:v>25.573</c:v>
                </c:pt>
                <c:pt idx="2949">
                  <c:v>25.562999999999999</c:v>
                </c:pt>
                <c:pt idx="2950">
                  <c:v>25.553000000000001</c:v>
                </c:pt>
                <c:pt idx="2951">
                  <c:v>25.542999999999999</c:v>
                </c:pt>
                <c:pt idx="2952">
                  <c:v>25.533000000000001</c:v>
                </c:pt>
                <c:pt idx="2953">
                  <c:v>25.523</c:v>
                </c:pt>
                <c:pt idx="2954">
                  <c:v>25.513000000000002</c:v>
                </c:pt>
                <c:pt idx="2955">
                  <c:v>25.503</c:v>
                </c:pt>
                <c:pt idx="2956">
                  <c:v>25.492999999999999</c:v>
                </c:pt>
                <c:pt idx="2957">
                  <c:v>25.483000000000001</c:v>
                </c:pt>
                <c:pt idx="2958">
                  <c:v>25.472999999999999</c:v>
                </c:pt>
                <c:pt idx="2959">
                  <c:v>25.463000000000001</c:v>
                </c:pt>
                <c:pt idx="2960">
                  <c:v>25.452999999999999</c:v>
                </c:pt>
                <c:pt idx="2961">
                  <c:v>25.443000000000001</c:v>
                </c:pt>
                <c:pt idx="2962">
                  <c:v>25.433</c:v>
                </c:pt>
                <c:pt idx="2963">
                  <c:v>25.422999999999998</c:v>
                </c:pt>
                <c:pt idx="2964">
                  <c:v>25.413</c:v>
                </c:pt>
                <c:pt idx="2965">
                  <c:v>25.402999999999999</c:v>
                </c:pt>
                <c:pt idx="2966">
                  <c:v>25.393000000000001</c:v>
                </c:pt>
                <c:pt idx="2967">
                  <c:v>25.382999999999999</c:v>
                </c:pt>
                <c:pt idx="2968">
                  <c:v>25.373000000000001</c:v>
                </c:pt>
                <c:pt idx="2969">
                  <c:v>25.363</c:v>
                </c:pt>
                <c:pt idx="2970">
                  <c:v>25.353000000000002</c:v>
                </c:pt>
                <c:pt idx="2971">
                  <c:v>25.343</c:v>
                </c:pt>
                <c:pt idx="2972">
                  <c:v>25.332999999999998</c:v>
                </c:pt>
                <c:pt idx="2973">
                  <c:v>25.323</c:v>
                </c:pt>
                <c:pt idx="2974">
                  <c:v>25.312999999999999</c:v>
                </c:pt>
                <c:pt idx="2975">
                  <c:v>25.303000000000001</c:v>
                </c:pt>
                <c:pt idx="2976">
                  <c:v>25.292999999999999</c:v>
                </c:pt>
                <c:pt idx="2977">
                  <c:v>25.283000000000001</c:v>
                </c:pt>
                <c:pt idx="2978">
                  <c:v>25.273</c:v>
                </c:pt>
                <c:pt idx="2979">
                  <c:v>25.263000000000002</c:v>
                </c:pt>
                <c:pt idx="2980">
                  <c:v>25.253</c:v>
                </c:pt>
                <c:pt idx="2981">
                  <c:v>25.242999999999999</c:v>
                </c:pt>
                <c:pt idx="2982">
                  <c:v>25.233000000000001</c:v>
                </c:pt>
                <c:pt idx="2983">
                  <c:v>25.222999999999999</c:v>
                </c:pt>
                <c:pt idx="2984">
                  <c:v>25.213000000000001</c:v>
                </c:pt>
                <c:pt idx="2985">
                  <c:v>25.202999999999999</c:v>
                </c:pt>
                <c:pt idx="2986">
                  <c:v>25.193000000000001</c:v>
                </c:pt>
                <c:pt idx="2987">
                  <c:v>25.183</c:v>
                </c:pt>
                <c:pt idx="2988">
                  <c:v>25.172999999999998</c:v>
                </c:pt>
                <c:pt idx="2989">
                  <c:v>25.163</c:v>
                </c:pt>
                <c:pt idx="2990">
                  <c:v>25.152999999999999</c:v>
                </c:pt>
                <c:pt idx="2991">
                  <c:v>25.143000000000001</c:v>
                </c:pt>
                <c:pt idx="2992">
                  <c:v>25.132999999999999</c:v>
                </c:pt>
                <c:pt idx="2993">
                  <c:v>25.123000000000001</c:v>
                </c:pt>
                <c:pt idx="2994">
                  <c:v>25.113</c:v>
                </c:pt>
                <c:pt idx="2995">
                  <c:v>25.103000000000002</c:v>
                </c:pt>
                <c:pt idx="2996">
                  <c:v>25.093</c:v>
                </c:pt>
                <c:pt idx="2997">
                  <c:v>25.082999999999998</c:v>
                </c:pt>
                <c:pt idx="2998">
                  <c:v>25.073</c:v>
                </c:pt>
                <c:pt idx="2999">
                  <c:v>25.062999999999999</c:v>
                </c:pt>
                <c:pt idx="3000">
                  <c:v>25.053000000000001</c:v>
                </c:pt>
                <c:pt idx="3001">
                  <c:v>25.042999999999999</c:v>
                </c:pt>
                <c:pt idx="3002">
                  <c:v>25.033000000000001</c:v>
                </c:pt>
                <c:pt idx="3003">
                  <c:v>25.023</c:v>
                </c:pt>
                <c:pt idx="3004">
                  <c:v>25.013000000000002</c:v>
                </c:pt>
                <c:pt idx="3005">
                  <c:v>25.003</c:v>
                </c:pt>
                <c:pt idx="3006">
                  <c:v>24.992999999999999</c:v>
                </c:pt>
                <c:pt idx="3007">
                  <c:v>24.983000000000001</c:v>
                </c:pt>
                <c:pt idx="3008">
                  <c:v>24.974</c:v>
                </c:pt>
                <c:pt idx="3009">
                  <c:v>24.963999999999999</c:v>
                </c:pt>
                <c:pt idx="3010">
                  <c:v>24.954000000000001</c:v>
                </c:pt>
                <c:pt idx="3011">
                  <c:v>24.943999999999999</c:v>
                </c:pt>
                <c:pt idx="3012">
                  <c:v>24.934000000000001</c:v>
                </c:pt>
                <c:pt idx="3013">
                  <c:v>24.923999999999999</c:v>
                </c:pt>
                <c:pt idx="3014">
                  <c:v>24.914000000000001</c:v>
                </c:pt>
                <c:pt idx="3015">
                  <c:v>24.904</c:v>
                </c:pt>
                <c:pt idx="3016">
                  <c:v>24.893999999999998</c:v>
                </c:pt>
                <c:pt idx="3017">
                  <c:v>24.884</c:v>
                </c:pt>
                <c:pt idx="3018">
                  <c:v>24.873999999999999</c:v>
                </c:pt>
                <c:pt idx="3019">
                  <c:v>24.864000000000001</c:v>
                </c:pt>
                <c:pt idx="3020">
                  <c:v>24.853999999999999</c:v>
                </c:pt>
                <c:pt idx="3021">
                  <c:v>24.844000000000001</c:v>
                </c:pt>
                <c:pt idx="3022">
                  <c:v>24.834</c:v>
                </c:pt>
                <c:pt idx="3023">
                  <c:v>24.824000000000002</c:v>
                </c:pt>
                <c:pt idx="3024">
                  <c:v>24.814</c:v>
                </c:pt>
                <c:pt idx="3025">
                  <c:v>24.803999999999998</c:v>
                </c:pt>
                <c:pt idx="3026">
                  <c:v>24.794</c:v>
                </c:pt>
                <c:pt idx="3027">
                  <c:v>24.783999999999999</c:v>
                </c:pt>
                <c:pt idx="3028">
                  <c:v>24.774000000000001</c:v>
                </c:pt>
                <c:pt idx="3029">
                  <c:v>24.763999999999999</c:v>
                </c:pt>
                <c:pt idx="3030">
                  <c:v>24.754000000000001</c:v>
                </c:pt>
                <c:pt idx="3031">
                  <c:v>24.744</c:v>
                </c:pt>
                <c:pt idx="3032">
                  <c:v>24.734000000000002</c:v>
                </c:pt>
                <c:pt idx="3033">
                  <c:v>24.724</c:v>
                </c:pt>
                <c:pt idx="3034">
                  <c:v>24.713999999999999</c:v>
                </c:pt>
                <c:pt idx="3035">
                  <c:v>24.704000000000001</c:v>
                </c:pt>
                <c:pt idx="3036">
                  <c:v>24.693999999999999</c:v>
                </c:pt>
                <c:pt idx="3037">
                  <c:v>24.684000000000001</c:v>
                </c:pt>
                <c:pt idx="3038">
                  <c:v>24.673999999999999</c:v>
                </c:pt>
                <c:pt idx="3039">
                  <c:v>24.664000000000001</c:v>
                </c:pt>
                <c:pt idx="3040">
                  <c:v>24.654</c:v>
                </c:pt>
                <c:pt idx="3041">
                  <c:v>24.643999999999998</c:v>
                </c:pt>
                <c:pt idx="3042">
                  <c:v>24.634</c:v>
                </c:pt>
                <c:pt idx="3043">
                  <c:v>24.623999999999999</c:v>
                </c:pt>
                <c:pt idx="3044">
                  <c:v>24.614000000000001</c:v>
                </c:pt>
                <c:pt idx="3045">
                  <c:v>24.603999999999999</c:v>
                </c:pt>
                <c:pt idx="3046">
                  <c:v>24.594000000000001</c:v>
                </c:pt>
                <c:pt idx="3047">
                  <c:v>24.584</c:v>
                </c:pt>
                <c:pt idx="3048">
                  <c:v>24.574000000000002</c:v>
                </c:pt>
                <c:pt idx="3049">
                  <c:v>24.564</c:v>
                </c:pt>
                <c:pt idx="3050">
                  <c:v>24.553999999999998</c:v>
                </c:pt>
                <c:pt idx="3051">
                  <c:v>24.544</c:v>
                </c:pt>
                <c:pt idx="3052">
                  <c:v>24.533999999999999</c:v>
                </c:pt>
                <c:pt idx="3053">
                  <c:v>24.524000000000001</c:v>
                </c:pt>
                <c:pt idx="3054">
                  <c:v>24.513999999999999</c:v>
                </c:pt>
                <c:pt idx="3055">
                  <c:v>24.504000000000001</c:v>
                </c:pt>
                <c:pt idx="3056">
                  <c:v>24.494</c:v>
                </c:pt>
                <c:pt idx="3057">
                  <c:v>24.484000000000002</c:v>
                </c:pt>
                <c:pt idx="3058">
                  <c:v>24.474</c:v>
                </c:pt>
                <c:pt idx="3059">
                  <c:v>24.463999999999999</c:v>
                </c:pt>
                <c:pt idx="3060">
                  <c:v>24.454000000000001</c:v>
                </c:pt>
                <c:pt idx="3061">
                  <c:v>24.443999999999999</c:v>
                </c:pt>
                <c:pt idx="3062">
                  <c:v>24.434000000000001</c:v>
                </c:pt>
                <c:pt idx="3063">
                  <c:v>24.423999999999999</c:v>
                </c:pt>
                <c:pt idx="3064">
                  <c:v>24.414000000000001</c:v>
                </c:pt>
                <c:pt idx="3065">
                  <c:v>24.404</c:v>
                </c:pt>
                <c:pt idx="3066">
                  <c:v>24.393999999999998</c:v>
                </c:pt>
                <c:pt idx="3067">
                  <c:v>24.384</c:v>
                </c:pt>
                <c:pt idx="3068">
                  <c:v>24.373999999999999</c:v>
                </c:pt>
                <c:pt idx="3069">
                  <c:v>24.364000000000001</c:v>
                </c:pt>
                <c:pt idx="3070">
                  <c:v>24.353999999999999</c:v>
                </c:pt>
                <c:pt idx="3071">
                  <c:v>24.344000000000001</c:v>
                </c:pt>
                <c:pt idx="3072">
                  <c:v>24.334</c:v>
                </c:pt>
                <c:pt idx="3073">
                  <c:v>24.324000000000002</c:v>
                </c:pt>
                <c:pt idx="3074">
                  <c:v>24.314</c:v>
                </c:pt>
                <c:pt idx="3075">
                  <c:v>24.303999999999998</c:v>
                </c:pt>
                <c:pt idx="3076">
                  <c:v>24.294</c:v>
                </c:pt>
                <c:pt idx="3077">
                  <c:v>24.283999999999999</c:v>
                </c:pt>
                <c:pt idx="3078">
                  <c:v>24.274000000000001</c:v>
                </c:pt>
                <c:pt idx="3079">
                  <c:v>24.263999999999999</c:v>
                </c:pt>
                <c:pt idx="3080">
                  <c:v>24.254000000000001</c:v>
                </c:pt>
                <c:pt idx="3081">
                  <c:v>24.244</c:v>
                </c:pt>
                <c:pt idx="3082">
                  <c:v>24.234000000000002</c:v>
                </c:pt>
                <c:pt idx="3083">
                  <c:v>24.224</c:v>
                </c:pt>
                <c:pt idx="3084">
                  <c:v>24.213999999999999</c:v>
                </c:pt>
                <c:pt idx="3085">
                  <c:v>24.204000000000001</c:v>
                </c:pt>
                <c:pt idx="3086">
                  <c:v>24.193999999999999</c:v>
                </c:pt>
                <c:pt idx="3087">
                  <c:v>24.184000000000001</c:v>
                </c:pt>
                <c:pt idx="3088">
                  <c:v>24.173999999999999</c:v>
                </c:pt>
                <c:pt idx="3089">
                  <c:v>24.164000000000001</c:v>
                </c:pt>
                <c:pt idx="3090">
                  <c:v>24.154</c:v>
                </c:pt>
                <c:pt idx="3091">
                  <c:v>24.143999999999998</c:v>
                </c:pt>
                <c:pt idx="3092">
                  <c:v>24.134</c:v>
                </c:pt>
                <c:pt idx="3093">
                  <c:v>24.123999999999999</c:v>
                </c:pt>
                <c:pt idx="3094">
                  <c:v>24.114000000000001</c:v>
                </c:pt>
                <c:pt idx="3095">
                  <c:v>24.103999999999999</c:v>
                </c:pt>
                <c:pt idx="3096">
                  <c:v>24.094000000000001</c:v>
                </c:pt>
                <c:pt idx="3097">
                  <c:v>24.084</c:v>
                </c:pt>
                <c:pt idx="3098">
                  <c:v>24.074000000000002</c:v>
                </c:pt>
                <c:pt idx="3099">
                  <c:v>24.064</c:v>
                </c:pt>
                <c:pt idx="3100">
                  <c:v>24.053999999999998</c:v>
                </c:pt>
                <c:pt idx="3101">
                  <c:v>24.044</c:v>
                </c:pt>
                <c:pt idx="3102">
                  <c:v>24.033999999999999</c:v>
                </c:pt>
                <c:pt idx="3103">
                  <c:v>24.024000000000001</c:v>
                </c:pt>
                <c:pt idx="3104">
                  <c:v>24.013999999999999</c:v>
                </c:pt>
                <c:pt idx="3105">
                  <c:v>24.004000000000001</c:v>
                </c:pt>
                <c:pt idx="3106">
                  <c:v>23.994</c:v>
                </c:pt>
                <c:pt idx="3107">
                  <c:v>23.984000000000002</c:v>
                </c:pt>
                <c:pt idx="3108">
                  <c:v>23.974</c:v>
                </c:pt>
                <c:pt idx="3109">
                  <c:v>23.963999999999999</c:v>
                </c:pt>
                <c:pt idx="3110">
                  <c:v>23.954000000000001</c:v>
                </c:pt>
                <c:pt idx="3111">
                  <c:v>23.943999999999999</c:v>
                </c:pt>
                <c:pt idx="3112">
                  <c:v>23.934000000000001</c:v>
                </c:pt>
                <c:pt idx="3113">
                  <c:v>23.923999999999999</c:v>
                </c:pt>
                <c:pt idx="3114">
                  <c:v>23.914000000000001</c:v>
                </c:pt>
                <c:pt idx="3115">
                  <c:v>23.904</c:v>
                </c:pt>
                <c:pt idx="3116">
                  <c:v>23.893999999999998</c:v>
                </c:pt>
                <c:pt idx="3117">
                  <c:v>23.884</c:v>
                </c:pt>
                <c:pt idx="3118">
                  <c:v>23.873999999999999</c:v>
                </c:pt>
                <c:pt idx="3119">
                  <c:v>23.864000000000001</c:v>
                </c:pt>
                <c:pt idx="3120">
                  <c:v>23.853999999999999</c:v>
                </c:pt>
                <c:pt idx="3121">
                  <c:v>23.844000000000001</c:v>
                </c:pt>
                <c:pt idx="3122">
                  <c:v>23.834</c:v>
                </c:pt>
                <c:pt idx="3123">
                  <c:v>23.824000000000002</c:v>
                </c:pt>
                <c:pt idx="3124">
                  <c:v>23.814</c:v>
                </c:pt>
                <c:pt idx="3125">
                  <c:v>23.803999999999998</c:v>
                </c:pt>
                <c:pt idx="3126">
                  <c:v>23.794</c:v>
                </c:pt>
                <c:pt idx="3127">
                  <c:v>23.783999999999999</c:v>
                </c:pt>
                <c:pt idx="3128">
                  <c:v>23.774000000000001</c:v>
                </c:pt>
                <c:pt idx="3129">
                  <c:v>23.763999999999999</c:v>
                </c:pt>
                <c:pt idx="3130">
                  <c:v>23.754000000000001</c:v>
                </c:pt>
                <c:pt idx="3131">
                  <c:v>23.744</c:v>
                </c:pt>
                <c:pt idx="3132">
                  <c:v>23.734000000000002</c:v>
                </c:pt>
                <c:pt idx="3133">
                  <c:v>23.724</c:v>
                </c:pt>
                <c:pt idx="3134">
                  <c:v>23.713999999999999</c:v>
                </c:pt>
                <c:pt idx="3135">
                  <c:v>23.704000000000001</c:v>
                </c:pt>
                <c:pt idx="3136">
                  <c:v>23.693999999999999</c:v>
                </c:pt>
                <c:pt idx="3137">
                  <c:v>23.684000000000001</c:v>
                </c:pt>
                <c:pt idx="3138">
                  <c:v>23.673999999999999</c:v>
                </c:pt>
                <c:pt idx="3139">
                  <c:v>23.664000000000001</c:v>
                </c:pt>
                <c:pt idx="3140">
                  <c:v>23.654</c:v>
                </c:pt>
                <c:pt idx="3141">
                  <c:v>23.643999999999998</c:v>
                </c:pt>
                <c:pt idx="3142">
                  <c:v>23.634</c:v>
                </c:pt>
                <c:pt idx="3143">
                  <c:v>23.623999999999999</c:v>
                </c:pt>
                <c:pt idx="3144">
                  <c:v>23.614000000000001</c:v>
                </c:pt>
                <c:pt idx="3145">
                  <c:v>23.603999999999999</c:v>
                </c:pt>
                <c:pt idx="3146">
                  <c:v>23.594000000000001</c:v>
                </c:pt>
                <c:pt idx="3147">
                  <c:v>23.584</c:v>
                </c:pt>
                <c:pt idx="3148">
                  <c:v>23.574000000000002</c:v>
                </c:pt>
                <c:pt idx="3149">
                  <c:v>23.564</c:v>
                </c:pt>
                <c:pt idx="3150">
                  <c:v>23.553999999999998</c:v>
                </c:pt>
                <c:pt idx="3151">
                  <c:v>23.544</c:v>
                </c:pt>
                <c:pt idx="3152">
                  <c:v>23.533999999999999</c:v>
                </c:pt>
                <c:pt idx="3153">
                  <c:v>23.524000000000001</c:v>
                </c:pt>
                <c:pt idx="3154">
                  <c:v>23.513999999999999</c:v>
                </c:pt>
                <c:pt idx="3155">
                  <c:v>23.504000000000001</c:v>
                </c:pt>
                <c:pt idx="3156">
                  <c:v>23.494</c:v>
                </c:pt>
                <c:pt idx="3157">
                  <c:v>23.484000000000002</c:v>
                </c:pt>
                <c:pt idx="3158">
                  <c:v>23.474</c:v>
                </c:pt>
                <c:pt idx="3159">
                  <c:v>23.463999999999999</c:v>
                </c:pt>
                <c:pt idx="3160">
                  <c:v>23.454000000000001</c:v>
                </c:pt>
                <c:pt idx="3161">
                  <c:v>23.443999999999999</c:v>
                </c:pt>
                <c:pt idx="3162">
                  <c:v>23.434000000000001</c:v>
                </c:pt>
                <c:pt idx="3163">
                  <c:v>23.423999999999999</c:v>
                </c:pt>
                <c:pt idx="3164">
                  <c:v>23.414000000000001</c:v>
                </c:pt>
                <c:pt idx="3165">
                  <c:v>23.404</c:v>
                </c:pt>
                <c:pt idx="3166">
                  <c:v>23.393999999999998</c:v>
                </c:pt>
                <c:pt idx="3167">
                  <c:v>23.384</c:v>
                </c:pt>
                <c:pt idx="3168">
                  <c:v>23.373999999999999</c:v>
                </c:pt>
                <c:pt idx="3169">
                  <c:v>23.364000000000001</c:v>
                </c:pt>
                <c:pt idx="3170">
                  <c:v>23.353999999999999</c:v>
                </c:pt>
                <c:pt idx="3171">
                  <c:v>23.344000000000001</c:v>
                </c:pt>
                <c:pt idx="3172">
                  <c:v>23.334</c:v>
                </c:pt>
                <c:pt idx="3173">
                  <c:v>23.324000000000002</c:v>
                </c:pt>
                <c:pt idx="3174">
                  <c:v>23.314</c:v>
                </c:pt>
                <c:pt idx="3175">
                  <c:v>23.303999999999998</c:v>
                </c:pt>
                <c:pt idx="3176">
                  <c:v>23.294</c:v>
                </c:pt>
                <c:pt idx="3177">
                  <c:v>23.283999999999999</c:v>
                </c:pt>
                <c:pt idx="3178">
                  <c:v>23.274000000000001</c:v>
                </c:pt>
                <c:pt idx="3179">
                  <c:v>23.263999999999999</c:v>
                </c:pt>
                <c:pt idx="3180">
                  <c:v>23.254000000000001</c:v>
                </c:pt>
                <c:pt idx="3181">
                  <c:v>23.244</c:v>
                </c:pt>
                <c:pt idx="3182">
                  <c:v>23.234000000000002</c:v>
                </c:pt>
                <c:pt idx="3183">
                  <c:v>23.224</c:v>
                </c:pt>
                <c:pt idx="3184">
                  <c:v>23.213999999999999</c:v>
                </c:pt>
                <c:pt idx="3185">
                  <c:v>23.204000000000001</c:v>
                </c:pt>
                <c:pt idx="3186">
                  <c:v>23.193999999999999</c:v>
                </c:pt>
                <c:pt idx="3187">
                  <c:v>23.184000000000001</c:v>
                </c:pt>
                <c:pt idx="3188">
                  <c:v>23.173999999999999</c:v>
                </c:pt>
                <c:pt idx="3189">
                  <c:v>23.164000000000001</c:v>
                </c:pt>
                <c:pt idx="3190">
                  <c:v>23.154</c:v>
                </c:pt>
                <c:pt idx="3191">
                  <c:v>23.143999999999998</c:v>
                </c:pt>
                <c:pt idx="3192">
                  <c:v>23.134</c:v>
                </c:pt>
                <c:pt idx="3193">
                  <c:v>23.123999999999999</c:v>
                </c:pt>
                <c:pt idx="3194">
                  <c:v>23.114000000000001</c:v>
                </c:pt>
                <c:pt idx="3195">
                  <c:v>23.103999999999999</c:v>
                </c:pt>
                <c:pt idx="3196">
                  <c:v>23.094000000000001</c:v>
                </c:pt>
                <c:pt idx="3197">
                  <c:v>23.084</c:v>
                </c:pt>
                <c:pt idx="3198">
                  <c:v>23.074000000000002</c:v>
                </c:pt>
                <c:pt idx="3199">
                  <c:v>23.064</c:v>
                </c:pt>
                <c:pt idx="3200">
                  <c:v>23.053999999999998</c:v>
                </c:pt>
                <c:pt idx="3201">
                  <c:v>23.044</c:v>
                </c:pt>
                <c:pt idx="3202">
                  <c:v>23.033999999999999</c:v>
                </c:pt>
                <c:pt idx="3203">
                  <c:v>23.024000000000001</c:v>
                </c:pt>
                <c:pt idx="3204">
                  <c:v>23.013999999999999</c:v>
                </c:pt>
                <c:pt idx="3205">
                  <c:v>23.004000000000001</c:v>
                </c:pt>
                <c:pt idx="3206">
                  <c:v>22.994</c:v>
                </c:pt>
                <c:pt idx="3207">
                  <c:v>22.984000000000002</c:v>
                </c:pt>
                <c:pt idx="3208">
                  <c:v>22.974</c:v>
                </c:pt>
                <c:pt idx="3209">
                  <c:v>22.963999999999999</c:v>
                </c:pt>
                <c:pt idx="3210">
                  <c:v>22.954000000000001</c:v>
                </c:pt>
                <c:pt idx="3211">
                  <c:v>22.943999999999999</c:v>
                </c:pt>
                <c:pt idx="3212">
                  <c:v>22.934000000000001</c:v>
                </c:pt>
                <c:pt idx="3213">
                  <c:v>22.923999999999999</c:v>
                </c:pt>
                <c:pt idx="3214">
                  <c:v>22.914000000000001</c:v>
                </c:pt>
                <c:pt idx="3215">
                  <c:v>22.904</c:v>
                </c:pt>
                <c:pt idx="3216">
                  <c:v>22.893999999999998</c:v>
                </c:pt>
                <c:pt idx="3217">
                  <c:v>22.884</c:v>
                </c:pt>
                <c:pt idx="3218">
                  <c:v>22.873999999999999</c:v>
                </c:pt>
                <c:pt idx="3219">
                  <c:v>22.864000000000001</c:v>
                </c:pt>
                <c:pt idx="3220">
                  <c:v>22.853999999999999</c:v>
                </c:pt>
                <c:pt idx="3221">
                  <c:v>22.844000000000001</c:v>
                </c:pt>
                <c:pt idx="3222">
                  <c:v>22.834</c:v>
                </c:pt>
                <c:pt idx="3223">
                  <c:v>22.824000000000002</c:v>
                </c:pt>
                <c:pt idx="3224">
                  <c:v>22.814</c:v>
                </c:pt>
                <c:pt idx="3225">
                  <c:v>22.803999999999998</c:v>
                </c:pt>
                <c:pt idx="3226">
                  <c:v>22.794</c:v>
                </c:pt>
                <c:pt idx="3227">
                  <c:v>22.783999999999999</c:v>
                </c:pt>
                <c:pt idx="3228">
                  <c:v>22.774000000000001</c:v>
                </c:pt>
                <c:pt idx="3229">
                  <c:v>22.763999999999999</c:v>
                </c:pt>
                <c:pt idx="3230">
                  <c:v>22.754000000000001</c:v>
                </c:pt>
                <c:pt idx="3231">
                  <c:v>22.744</c:v>
                </c:pt>
                <c:pt idx="3232">
                  <c:v>22.734000000000002</c:v>
                </c:pt>
                <c:pt idx="3233">
                  <c:v>22.724</c:v>
                </c:pt>
                <c:pt idx="3234">
                  <c:v>22.713999999999999</c:v>
                </c:pt>
                <c:pt idx="3235">
                  <c:v>22.704000000000001</c:v>
                </c:pt>
                <c:pt idx="3236">
                  <c:v>22.693999999999999</c:v>
                </c:pt>
                <c:pt idx="3237">
                  <c:v>22.684000000000001</c:v>
                </c:pt>
                <c:pt idx="3238">
                  <c:v>22.673999999999999</c:v>
                </c:pt>
                <c:pt idx="3239">
                  <c:v>22.664000000000001</c:v>
                </c:pt>
                <c:pt idx="3240">
                  <c:v>22.654</c:v>
                </c:pt>
                <c:pt idx="3241">
                  <c:v>22.643999999999998</c:v>
                </c:pt>
                <c:pt idx="3242">
                  <c:v>22.634</c:v>
                </c:pt>
                <c:pt idx="3243">
                  <c:v>22.623999999999999</c:v>
                </c:pt>
                <c:pt idx="3244">
                  <c:v>22.614000000000001</c:v>
                </c:pt>
                <c:pt idx="3245">
                  <c:v>22.603999999999999</c:v>
                </c:pt>
                <c:pt idx="3246">
                  <c:v>22.594000000000001</c:v>
                </c:pt>
                <c:pt idx="3247">
                  <c:v>22.584</c:v>
                </c:pt>
                <c:pt idx="3248">
                  <c:v>22.574000000000002</c:v>
                </c:pt>
                <c:pt idx="3249">
                  <c:v>22.564</c:v>
                </c:pt>
                <c:pt idx="3250">
                  <c:v>22.553999999999998</c:v>
                </c:pt>
                <c:pt idx="3251">
                  <c:v>22.544</c:v>
                </c:pt>
                <c:pt idx="3252">
                  <c:v>22.533999999999999</c:v>
                </c:pt>
                <c:pt idx="3253">
                  <c:v>22.524000000000001</c:v>
                </c:pt>
                <c:pt idx="3254">
                  <c:v>22.513999999999999</c:v>
                </c:pt>
                <c:pt idx="3255">
                  <c:v>22.504000000000001</c:v>
                </c:pt>
                <c:pt idx="3256">
                  <c:v>22.494</c:v>
                </c:pt>
                <c:pt idx="3257">
                  <c:v>22.484000000000002</c:v>
                </c:pt>
                <c:pt idx="3258">
                  <c:v>22.474</c:v>
                </c:pt>
                <c:pt idx="3259">
                  <c:v>22.463999999999999</c:v>
                </c:pt>
                <c:pt idx="3260">
                  <c:v>22.454000000000001</c:v>
                </c:pt>
                <c:pt idx="3261">
                  <c:v>22.443999999999999</c:v>
                </c:pt>
                <c:pt idx="3262">
                  <c:v>22.434000000000001</c:v>
                </c:pt>
                <c:pt idx="3263">
                  <c:v>22.423999999999999</c:v>
                </c:pt>
                <c:pt idx="3264">
                  <c:v>22.414000000000001</c:v>
                </c:pt>
                <c:pt idx="3265">
                  <c:v>22.404</c:v>
                </c:pt>
                <c:pt idx="3266">
                  <c:v>22.393999999999998</c:v>
                </c:pt>
                <c:pt idx="3267">
                  <c:v>22.384</c:v>
                </c:pt>
                <c:pt idx="3268">
                  <c:v>22.373999999999999</c:v>
                </c:pt>
                <c:pt idx="3269">
                  <c:v>22.364000000000001</c:v>
                </c:pt>
                <c:pt idx="3270">
                  <c:v>22.353999999999999</c:v>
                </c:pt>
                <c:pt idx="3271">
                  <c:v>22.344000000000001</c:v>
                </c:pt>
                <c:pt idx="3272">
                  <c:v>22.334</c:v>
                </c:pt>
                <c:pt idx="3273">
                  <c:v>22.324000000000002</c:v>
                </c:pt>
                <c:pt idx="3274">
                  <c:v>22.314</c:v>
                </c:pt>
                <c:pt idx="3275">
                  <c:v>22.303999999999998</c:v>
                </c:pt>
                <c:pt idx="3276">
                  <c:v>22.294</c:v>
                </c:pt>
                <c:pt idx="3277">
                  <c:v>22.283999999999999</c:v>
                </c:pt>
                <c:pt idx="3278">
                  <c:v>22.274000000000001</c:v>
                </c:pt>
                <c:pt idx="3279">
                  <c:v>22.263999999999999</c:v>
                </c:pt>
                <c:pt idx="3280">
                  <c:v>22.254000000000001</c:v>
                </c:pt>
                <c:pt idx="3281">
                  <c:v>22.244</c:v>
                </c:pt>
                <c:pt idx="3282">
                  <c:v>22.234000000000002</c:v>
                </c:pt>
                <c:pt idx="3283">
                  <c:v>22.224</c:v>
                </c:pt>
                <c:pt idx="3284">
                  <c:v>22.213999999999999</c:v>
                </c:pt>
                <c:pt idx="3285">
                  <c:v>22.204000000000001</c:v>
                </c:pt>
                <c:pt idx="3286">
                  <c:v>22.193999999999999</c:v>
                </c:pt>
                <c:pt idx="3287">
                  <c:v>22.184000000000001</c:v>
                </c:pt>
                <c:pt idx="3288">
                  <c:v>22.173999999999999</c:v>
                </c:pt>
                <c:pt idx="3289">
                  <c:v>22.164000000000001</c:v>
                </c:pt>
                <c:pt idx="3290">
                  <c:v>22.154</c:v>
                </c:pt>
                <c:pt idx="3291">
                  <c:v>22.143999999999998</c:v>
                </c:pt>
                <c:pt idx="3292">
                  <c:v>22.134</c:v>
                </c:pt>
                <c:pt idx="3293">
                  <c:v>22.123999999999999</c:v>
                </c:pt>
                <c:pt idx="3294">
                  <c:v>22.114000000000001</c:v>
                </c:pt>
                <c:pt idx="3295">
                  <c:v>22.103999999999999</c:v>
                </c:pt>
                <c:pt idx="3296">
                  <c:v>22.094000000000001</c:v>
                </c:pt>
                <c:pt idx="3297">
                  <c:v>22.084</c:v>
                </c:pt>
                <c:pt idx="3298">
                  <c:v>22.074000000000002</c:v>
                </c:pt>
                <c:pt idx="3299">
                  <c:v>22.064</c:v>
                </c:pt>
                <c:pt idx="3300">
                  <c:v>22.053999999999998</c:v>
                </c:pt>
                <c:pt idx="3301">
                  <c:v>22.044</c:v>
                </c:pt>
                <c:pt idx="3302">
                  <c:v>22.033999999999999</c:v>
                </c:pt>
                <c:pt idx="3303">
                  <c:v>22.024000000000001</c:v>
                </c:pt>
                <c:pt idx="3304">
                  <c:v>22.013999999999999</c:v>
                </c:pt>
                <c:pt idx="3305">
                  <c:v>22.004000000000001</c:v>
                </c:pt>
                <c:pt idx="3306">
                  <c:v>21.994</c:v>
                </c:pt>
                <c:pt idx="3307">
                  <c:v>21.984000000000002</c:v>
                </c:pt>
                <c:pt idx="3308">
                  <c:v>21.975000000000001</c:v>
                </c:pt>
                <c:pt idx="3309">
                  <c:v>21.965</c:v>
                </c:pt>
                <c:pt idx="3310">
                  <c:v>21.954999999999998</c:v>
                </c:pt>
                <c:pt idx="3311">
                  <c:v>21.945</c:v>
                </c:pt>
                <c:pt idx="3312">
                  <c:v>21.934999999999999</c:v>
                </c:pt>
                <c:pt idx="3313">
                  <c:v>21.925000000000001</c:v>
                </c:pt>
                <c:pt idx="3314">
                  <c:v>21.914999999999999</c:v>
                </c:pt>
                <c:pt idx="3315">
                  <c:v>21.905000000000001</c:v>
                </c:pt>
                <c:pt idx="3316">
                  <c:v>21.895</c:v>
                </c:pt>
                <c:pt idx="3317">
                  <c:v>21.885000000000002</c:v>
                </c:pt>
                <c:pt idx="3318">
                  <c:v>21.875</c:v>
                </c:pt>
                <c:pt idx="3319">
                  <c:v>21.864999999999998</c:v>
                </c:pt>
                <c:pt idx="3320">
                  <c:v>21.855</c:v>
                </c:pt>
                <c:pt idx="3321">
                  <c:v>21.844999999999999</c:v>
                </c:pt>
                <c:pt idx="3322">
                  <c:v>21.835000000000001</c:v>
                </c:pt>
                <c:pt idx="3323">
                  <c:v>21.824999999999999</c:v>
                </c:pt>
                <c:pt idx="3324">
                  <c:v>21.815000000000001</c:v>
                </c:pt>
                <c:pt idx="3325">
                  <c:v>21.805</c:v>
                </c:pt>
                <c:pt idx="3326">
                  <c:v>21.795000000000002</c:v>
                </c:pt>
                <c:pt idx="3327">
                  <c:v>21.785</c:v>
                </c:pt>
                <c:pt idx="3328">
                  <c:v>21.774999999999999</c:v>
                </c:pt>
                <c:pt idx="3329">
                  <c:v>21.765000000000001</c:v>
                </c:pt>
                <c:pt idx="3330">
                  <c:v>21.754999999999999</c:v>
                </c:pt>
                <c:pt idx="3331">
                  <c:v>21.745000000000001</c:v>
                </c:pt>
                <c:pt idx="3332">
                  <c:v>21.734999999999999</c:v>
                </c:pt>
                <c:pt idx="3333">
                  <c:v>21.725000000000001</c:v>
                </c:pt>
                <c:pt idx="3334">
                  <c:v>21.715</c:v>
                </c:pt>
                <c:pt idx="3335">
                  <c:v>21.704999999999998</c:v>
                </c:pt>
                <c:pt idx="3336">
                  <c:v>21.695</c:v>
                </c:pt>
                <c:pt idx="3337">
                  <c:v>21.684999999999999</c:v>
                </c:pt>
                <c:pt idx="3338">
                  <c:v>21.675000000000001</c:v>
                </c:pt>
                <c:pt idx="3339">
                  <c:v>21.664999999999999</c:v>
                </c:pt>
                <c:pt idx="3340">
                  <c:v>21.655000000000001</c:v>
                </c:pt>
                <c:pt idx="3341">
                  <c:v>21.645</c:v>
                </c:pt>
                <c:pt idx="3342">
                  <c:v>21.635000000000002</c:v>
                </c:pt>
                <c:pt idx="3343">
                  <c:v>21.625</c:v>
                </c:pt>
                <c:pt idx="3344">
                  <c:v>21.614999999999998</c:v>
                </c:pt>
                <c:pt idx="3345">
                  <c:v>21.605</c:v>
                </c:pt>
                <c:pt idx="3346">
                  <c:v>21.594999999999999</c:v>
                </c:pt>
                <c:pt idx="3347">
                  <c:v>21.585000000000001</c:v>
                </c:pt>
                <c:pt idx="3348">
                  <c:v>21.574999999999999</c:v>
                </c:pt>
                <c:pt idx="3349">
                  <c:v>21.565000000000001</c:v>
                </c:pt>
                <c:pt idx="3350">
                  <c:v>21.555</c:v>
                </c:pt>
                <c:pt idx="3351">
                  <c:v>21.545000000000002</c:v>
                </c:pt>
                <c:pt idx="3352">
                  <c:v>21.535</c:v>
                </c:pt>
                <c:pt idx="3353">
                  <c:v>21.524999999999999</c:v>
                </c:pt>
                <c:pt idx="3354">
                  <c:v>21.515000000000001</c:v>
                </c:pt>
                <c:pt idx="3355">
                  <c:v>21.504999999999999</c:v>
                </c:pt>
                <c:pt idx="3356">
                  <c:v>21.495000000000001</c:v>
                </c:pt>
                <c:pt idx="3357">
                  <c:v>21.484999999999999</c:v>
                </c:pt>
                <c:pt idx="3358">
                  <c:v>21.475000000000001</c:v>
                </c:pt>
                <c:pt idx="3359">
                  <c:v>21.465</c:v>
                </c:pt>
                <c:pt idx="3360">
                  <c:v>21.454999999999998</c:v>
                </c:pt>
                <c:pt idx="3361">
                  <c:v>21.445</c:v>
                </c:pt>
                <c:pt idx="3362">
                  <c:v>21.434999999999999</c:v>
                </c:pt>
                <c:pt idx="3363">
                  <c:v>21.425000000000001</c:v>
                </c:pt>
                <c:pt idx="3364">
                  <c:v>21.414999999999999</c:v>
                </c:pt>
                <c:pt idx="3365">
                  <c:v>21.405000000000001</c:v>
                </c:pt>
                <c:pt idx="3366">
                  <c:v>21.395</c:v>
                </c:pt>
                <c:pt idx="3367">
                  <c:v>21.385000000000002</c:v>
                </c:pt>
                <c:pt idx="3368">
                  <c:v>21.375</c:v>
                </c:pt>
                <c:pt idx="3369">
                  <c:v>21.364999999999998</c:v>
                </c:pt>
                <c:pt idx="3370">
                  <c:v>21.355</c:v>
                </c:pt>
                <c:pt idx="3371">
                  <c:v>21.344999999999999</c:v>
                </c:pt>
                <c:pt idx="3372">
                  <c:v>21.335000000000001</c:v>
                </c:pt>
                <c:pt idx="3373">
                  <c:v>21.324999999999999</c:v>
                </c:pt>
                <c:pt idx="3374">
                  <c:v>21.315000000000001</c:v>
                </c:pt>
                <c:pt idx="3375">
                  <c:v>21.305</c:v>
                </c:pt>
                <c:pt idx="3376">
                  <c:v>21.295000000000002</c:v>
                </c:pt>
                <c:pt idx="3377">
                  <c:v>21.285</c:v>
                </c:pt>
                <c:pt idx="3378">
                  <c:v>21.274999999999999</c:v>
                </c:pt>
                <c:pt idx="3379">
                  <c:v>21.265000000000001</c:v>
                </c:pt>
                <c:pt idx="3380">
                  <c:v>21.254999999999999</c:v>
                </c:pt>
                <c:pt idx="3381">
                  <c:v>21.245000000000001</c:v>
                </c:pt>
                <c:pt idx="3382">
                  <c:v>21.234999999999999</c:v>
                </c:pt>
                <c:pt idx="3383">
                  <c:v>21.225000000000001</c:v>
                </c:pt>
                <c:pt idx="3384">
                  <c:v>21.215</c:v>
                </c:pt>
                <c:pt idx="3385">
                  <c:v>21.204999999999998</c:v>
                </c:pt>
                <c:pt idx="3386">
                  <c:v>21.195</c:v>
                </c:pt>
                <c:pt idx="3387">
                  <c:v>21.184999999999999</c:v>
                </c:pt>
                <c:pt idx="3388">
                  <c:v>21.175000000000001</c:v>
                </c:pt>
                <c:pt idx="3389">
                  <c:v>21.164999999999999</c:v>
                </c:pt>
                <c:pt idx="3390">
                  <c:v>21.155000000000001</c:v>
                </c:pt>
                <c:pt idx="3391">
                  <c:v>21.145</c:v>
                </c:pt>
                <c:pt idx="3392">
                  <c:v>21.135000000000002</c:v>
                </c:pt>
                <c:pt idx="3393">
                  <c:v>21.125</c:v>
                </c:pt>
                <c:pt idx="3394">
                  <c:v>21.114999999999998</c:v>
                </c:pt>
                <c:pt idx="3395">
                  <c:v>21.105</c:v>
                </c:pt>
                <c:pt idx="3396">
                  <c:v>21.094999999999999</c:v>
                </c:pt>
                <c:pt idx="3397">
                  <c:v>21.085000000000001</c:v>
                </c:pt>
                <c:pt idx="3398">
                  <c:v>21.074999999999999</c:v>
                </c:pt>
                <c:pt idx="3399">
                  <c:v>21.065000000000001</c:v>
                </c:pt>
                <c:pt idx="3400">
                  <c:v>21.055</c:v>
                </c:pt>
                <c:pt idx="3401">
                  <c:v>21.045000000000002</c:v>
                </c:pt>
                <c:pt idx="3402">
                  <c:v>21.035</c:v>
                </c:pt>
                <c:pt idx="3403">
                  <c:v>21.024999999999999</c:v>
                </c:pt>
                <c:pt idx="3404">
                  <c:v>21.015000000000001</c:v>
                </c:pt>
                <c:pt idx="3405">
                  <c:v>21.004999999999999</c:v>
                </c:pt>
                <c:pt idx="3406">
                  <c:v>20.995000000000001</c:v>
                </c:pt>
                <c:pt idx="3407">
                  <c:v>20.984999999999999</c:v>
                </c:pt>
                <c:pt idx="3408">
                  <c:v>20.975000000000001</c:v>
                </c:pt>
                <c:pt idx="3409">
                  <c:v>20.965</c:v>
                </c:pt>
                <c:pt idx="3410">
                  <c:v>20.954999999999998</c:v>
                </c:pt>
                <c:pt idx="3411">
                  <c:v>20.945</c:v>
                </c:pt>
                <c:pt idx="3412">
                  <c:v>20.934999999999999</c:v>
                </c:pt>
                <c:pt idx="3413">
                  <c:v>20.925000000000001</c:v>
                </c:pt>
                <c:pt idx="3414">
                  <c:v>20.914999999999999</c:v>
                </c:pt>
                <c:pt idx="3415">
                  <c:v>20.905000000000001</c:v>
                </c:pt>
                <c:pt idx="3416">
                  <c:v>20.895</c:v>
                </c:pt>
                <c:pt idx="3417">
                  <c:v>20.885000000000002</c:v>
                </c:pt>
                <c:pt idx="3418">
                  <c:v>20.875</c:v>
                </c:pt>
                <c:pt idx="3419">
                  <c:v>20.864999999999998</c:v>
                </c:pt>
                <c:pt idx="3420">
                  <c:v>20.855</c:v>
                </c:pt>
                <c:pt idx="3421">
                  <c:v>20.844999999999999</c:v>
                </c:pt>
                <c:pt idx="3422">
                  <c:v>20.835000000000001</c:v>
                </c:pt>
                <c:pt idx="3423">
                  <c:v>20.824999999999999</c:v>
                </c:pt>
                <c:pt idx="3424">
                  <c:v>20.815000000000001</c:v>
                </c:pt>
                <c:pt idx="3425">
                  <c:v>20.805</c:v>
                </c:pt>
                <c:pt idx="3426">
                  <c:v>20.795000000000002</c:v>
                </c:pt>
                <c:pt idx="3427">
                  <c:v>20.785</c:v>
                </c:pt>
                <c:pt idx="3428">
                  <c:v>20.774999999999999</c:v>
                </c:pt>
                <c:pt idx="3429">
                  <c:v>20.765000000000001</c:v>
                </c:pt>
                <c:pt idx="3430">
                  <c:v>20.754999999999999</c:v>
                </c:pt>
                <c:pt idx="3431">
                  <c:v>20.745000000000001</c:v>
                </c:pt>
                <c:pt idx="3432">
                  <c:v>20.734999999999999</c:v>
                </c:pt>
                <c:pt idx="3433">
                  <c:v>20.725000000000001</c:v>
                </c:pt>
                <c:pt idx="3434">
                  <c:v>20.715</c:v>
                </c:pt>
                <c:pt idx="3435">
                  <c:v>20.704999999999998</c:v>
                </c:pt>
                <c:pt idx="3436">
                  <c:v>20.695</c:v>
                </c:pt>
                <c:pt idx="3437">
                  <c:v>20.684999999999999</c:v>
                </c:pt>
                <c:pt idx="3438">
                  <c:v>20.675000000000001</c:v>
                </c:pt>
                <c:pt idx="3439">
                  <c:v>20.664999999999999</c:v>
                </c:pt>
                <c:pt idx="3440">
                  <c:v>20.655000000000001</c:v>
                </c:pt>
                <c:pt idx="3441">
                  <c:v>20.645</c:v>
                </c:pt>
                <c:pt idx="3442">
                  <c:v>20.635000000000002</c:v>
                </c:pt>
                <c:pt idx="3443">
                  <c:v>20.625</c:v>
                </c:pt>
                <c:pt idx="3444">
                  <c:v>20.614999999999998</c:v>
                </c:pt>
                <c:pt idx="3445">
                  <c:v>20.605</c:v>
                </c:pt>
                <c:pt idx="3446">
                  <c:v>20.594999999999999</c:v>
                </c:pt>
                <c:pt idx="3447">
                  <c:v>20.585000000000001</c:v>
                </c:pt>
                <c:pt idx="3448">
                  <c:v>20.574999999999999</c:v>
                </c:pt>
                <c:pt idx="3449">
                  <c:v>20.565000000000001</c:v>
                </c:pt>
                <c:pt idx="3450">
                  <c:v>20.555</c:v>
                </c:pt>
                <c:pt idx="3451">
                  <c:v>20.545000000000002</c:v>
                </c:pt>
                <c:pt idx="3452">
                  <c:v>20.535</c:v>
                </c:pt>
                <c:pt idx="3453">
                  <c:v>20.524999999999999</c:v>
                </c:pt>
                <c:pt idx="3454">
                  <c:v>20.515000000000001</c:v>
                </c:pt>
                <c:pt idx="3455">
                  <c:v>20.504999999999999</c:v>
                </c:pt>
                <c:pt idx="3456">
                  <c:v>20.495000000000001</c:v>
                </c:pt>
                <c:pt idx="3457">
                  <c:v>20.484999999999999</c:v>
                </c:pt>
                <c:pt idx="3458">
                  <c:v>20.475000000000001</c:v>
                </c:pt>
                <c:pt idx="3459">
                  <c:v>20.465</c:v>
                </c:pt>
                <c:pt idx="3460">
                  <c:v>20.454999999999998</c:v>
                </c:pt>
                <c:pt idx="3461">
                  <c:v>20.445</c:v>
                </c:pt>
                <c:pt idx="3462">
                  <c:v>20.434999999999999</c:v>
                </c:pt>
                <c:pt idx="3463">
                  <c:v>20.425000000000001</c:v>
                </c:pt>
                <c:pt idx="3464">
                  <c:v>20.414999999999999</c:v>
                </c:pt>
                <c:pt idx="3465">
                  <c:v>20.405000000000001</c:v>
                </c:pt>
                <c:pt idx="3466">
                  <c:v>20.395</c:v>
                </c:pt>
                <c:pt idx="3467">
                  <c:v>20.385000000000002</c:v>
                </c:pt>
                <c:pt idx="3468">
                  <c:v>20.375</c:v>
                </c:pt>
                <c:pt idx="3469">
                  <c:v>20.364999999999998</c:v>
                </c:pt>
                <c:pt idx="3470">
                  <c:v>20.355</c:v>
                </c:pt>
                <c:pt idx="3471">
                  <c:v>20.344999999999999</c:v>
                </c:pt>
                <c:pt idx="3472">
                  <c:v>20.335000000000001</c:v>
                </c:pt>
                <c:pt idx="3473">
                  <c:v>20.324999999999999</c:v>
                </c:pt>
                <c:pt idx="3474">
                  <c:v>20.315000000000001</c:v>
                </c:pt>
                <c:pt idx="3475">
                  <c:v>20.305</c:v>
                </c:pt>
                <c:pt idx="3476">
                  <c:v>20.295000000000002</c:v>
                </c:pt>
                <c:pt idx="3477">
                  <c:v>20.285</c:v>
                </c:pt>
                <c:pt idx="3478">
                  <c:v>20.274999999999999</c:v>
                </c:pt>
                <c:pt idx="3479">
                  <c:v>20.265000000000001</c:v>
                </c:pt>
                <c:pt idx="3480">
                  <c:v>20.254999999999999</c:v>
                </c:pt>
                <c:pt idx="3481">
                  <c:v>20.245000000000001</c:v>
                </c:pt>
                <c:pt idx="3482">
                  <c:v>20.234999999999999</c:v>
                </c:pt>
                <c:pt idx="3483">
                  <c:v>20.225000000000001</c:v>
                </c:pt>
                <c:pt idx="3484">
                  <c:v>20.215</c:v>
                </c:pt>
                <c:pt idx="3485">
                  <c:v>20.204999999999998</c:v>
                </c:pt>
                <c:pt idx="3486">
                  <c:v>20.195</c:v>
                </c:pt>
                <c:pt idx="3487">
                  <c:v>20.184999999999999</c:v>
                </c:pt>
                <c:pt idx="3488">
                  <c:v>20.175000000000001</c:v>
                </c:pt>
                <c:pt idx="3489">
                  <c:v>20.164999999999999</c:v>
                </c:pt>
                <c:pt idx="3490">
                  <c:v>20.155000000000001</c:v>
                </c:pt>
                <c:pt idx="3491">
                  <c:v>20.145</c:v>
                </c:pt>
                <c:pt idx="3492">
                  <c:v>20.135000000000002</c:v>
                </c:pt>
                <c:pt idx="3493">
                  <c:v>20.125</c:v>
                </c:pt>
                <c:pt idx="3494">
                  <c:v>20.114999999999998</c:v>
                </c:pt>
                <c:pt idx="3495">
                  <c:v>20.105</c:v>
                </c:pt>
                <c:pt idx="3496">
                  <c:v>20.094999999999999</c:v>
                </c:pt>
                <c:pt idx="3497">
                  <c:v>20.085000000000001</c:v>
                </c:pt>
                <c:pt idx="3498">
                  <c:v>20.074999999999999</c:v>
                </c:pt>
                <c:pt idx="3499">
                  <c:v>20.065000000000001</c:v>
                </c:pt>
                <c:pt idx="3500">
                  <c:v>20.055</c:v>
                </c:pt>
                <c:pt idx="3501">
                  <c:v>20.045000000000002</c:v>
                </c:pt>
                <c:pt idx="3502">
                  <c:v>20.035</c:v>
                </c:pt>
                <c:pt idx="3503">
                  <c:v>20.024999999999999</c:v>
                </c:pt>
                <c:pt idx="3504">
                  <c:v>20.015000000000001</c:v>
                </c:pt>
                <c:pt idx="3505">
                  <c:v>20.004999999999999</c:v>
                </c:pt>
                <c:pt idx="3506">
                  <c:v>19.995000000000001</c:v>
                </c:pt>
                <c:pt idx="3507">
                  <c:v>19.984999999999999</c:v>
                </c:pt>
                <c:pt idx="3508">
                  <c:v>19.975000000000001</c:v>
                </c:pt>
                <c:pt idx="3509">
                  <c:v>19.965</c:v>
                </c:pt>
                <c:pt idx="3510">
                  <c:v>19.954999999999998</c:v>
                </c:pt>
                <c:pt idx="3511">
                  <c:v>19.945</c:v>
                </c:pt>
                <c:pt idx="3512">
                  <c:v>19.934999999999999</c:v>
                </c:pt>
                <c:pt idx="3513">
                  <c:v>19.925000000000001</c:v>
                </c:pt>
                <c:pt idx="3514">
                  <c:v>19.914999999999999</c:v>
                </c:pt>
                <c:pt idx="3515">
                  <c:v>19.905000000000001</c:v>
                </c:pt>
                <c:pt idx="3516">
                  <c:v>19.895</c:v>
                </c:pt>
                <c:pt idx="3517">
                  <c:v>19.885000000000002</c:v>
                </c:pt>
                <c:pt idx="3518">
                  <c:v>19.875</c:v>
                </c:pt>
                <c:pt idx="3519">
                  <c:v>19.864999999999998</c:v>
                </c:pt>
                <c:pt idx="3520">
                  <c:v>19.855</c:v>
                </c:pt>
                <c:pt idx="3521">
                  <c:v>19.844999999999999</c:v>
                </c:pt>
                <c:pt idx="3522">
                  <c:v>19.835000000000001</c:v>
                </c:pt>
                <c:pt idx="3523">
                  <c:v>19.824999999999999</c:v>
                </c:pt>
                <c:pt idx="3524">
                  <c:v>19.815000000000001</c:v>
                </c:pt>
                <c:pt idx="3525">
                  <c:v>19.805</c:v>
                </c:pt>
                <c:pt idx="3526">
                  <c:v>19.795000000000002</c:v>
                </c:pt>
                <c:pt idx="3527">
                  <c:v>19.785</c:v>
                </c:pt>
                <c:pt idx="3528">
                  <c:v>19.774999999999999</c:v>
                </c:pt>
                <c:pt idx="3529">
                  <c:v>19.765000000000001</c:v>
                </c:pt>
                <c:pt idx="3530">
                  <c:v>19.754999999999999</c:v>
                </c:pt>
                <c:pt idx="3531">
                  <c:v>19.745000000000001</c:v>
                </c:pt>
                <c:pt idx="3532">
                  <c:v>19.734999999999999</c:v>
                </c:pt>
                <c:pt idx="3533">
                  <c:v>19.725000000000001</c:v>
                </c:pt>
                <c:pt idx="3534">
                  <c:v>19.715</c:v>
                </c:pt>
                <c:pt idx="3535">
                  <c:v>19.704999999999998</c:v>
                </c:pt>
                <c:pt idx="3536">
                  <c:v>19.695</c:v>
                </c:pt>
                <c:pt idx="3537">
                  <c:v>19.684999999999999</c:v>
                </c:pt>
                <c:pt idx="3538">
                  <c:v>19.675000000000001</c:v>
                </c:pt>
                <c:pt idx="3539">
                  <c:v>19.664999999999999</c:v>
                </c:pt>
                <c:pt idx="3540">
                  <c:v>19.655000000000001</c:v>
                </c:pt>
                <c:pt idx="3541">
                  <c:v>19.645</c:v>
                </c:pt>
                <c:pt idx="3542">
                  <c:v>19.635000000000002</c:v>
                </c:pt>
                <c:pt idx="3543">
                  <c:v>19.625</c:v>
                </c:pt>
                <c:pt idx="3544">
                  <c:v>19.614999999999998</c:v>
                </c:pt>
                <c:pt idx="3545">
                  <c:v>19.605</c:v>
                </c:pt>
                <c:pt idx="3546">
                  <c:v>19.594999999999999</c:v>
                </c:pt>
                <c:pt idx="3547">
                  <c:v>19.585000000000001</c:v>
                </c:pt>
                <c:pt idx="3548">
                  <c:v>19.574999999999999</c:v>
                </c:pt>
                <c:pt idx="3549">
                  <c:v>19.565000000000001</c:v>
                </c:pt>
                <c:pt idx="3550">
                  <c:v>19.555</c:v>
                </c:pt>
                <c:pt idx="3551">
                  <c:v>19.545000000000002</c:v>
                </c:pt>
                <c:pt idx="3552">
                  <c:v>19.535</c:v>
                </c:pt>
                <c:pt idx="3553">
                  <c:v>19.524999999999999</c:v>
                </c:pt>
                <c:pt idx="3554">
                  <c:v>19.515000000000001</c:v>
                </c:pt>
                <c:pt idx="3555">
                  <c:v>19.504999999999999</c:v>
                </c:pt>
                <c:pt idx="3556">
                  <c:v>19.495000000000001</c:v>
                </c:pt>
                <c:pt idx="3557">
                  <c:v>19.484999999999999</c:v>
                </c:pt>
                <c:pt idx="3558">
                  <c:v>19.475000000000001</c:v>
                </c:pt>
                <c:pt idx="3559">
                  <c:v>19.465</c:v>
                </c:pt>
                <c:pt idx="3560">
                  <c:v>19.454999999999998</c:v>
                </c:pt>
                <c:pt idx="3561">
                  <c:v>19.445</c:v>
                </c:pt>
                <c:pt idx="3562">
                  <c:v>19.434999999999999</c:v>
                </c:pt>
                <c:pt idx="3563">
                  <c:v>19.425000000000001</c:v>
                </c:pt>
                <c:pt idx="3564">
                  <c:v>19.414999999999999</c:v>
                </c:pt>
                <c:pt idx="3565">
                  <c:v>19.405000000000001</c:v>
                </c:pt>
                <c:pt idx="3566">
                  <c:v>19.395</c:v>
                </c:pt>
                <c:pt idx="3567">
                  <c:v>19.385000000000002</c:v>
                </c:pt>
                <c:pt idx="3568">
                  <c:v>19.375</c:v>
                </c:pt>
                <c:pt idx="3569">
                  <c:v>19.364999999999998</c:v>
                </c:pt>
                <c:pt idx="3570">
                  <c:v>19.355</c:v>
                </c:pt>
                <c:pt idx="3571">
                  <c:v>19.344999999999999</c:v>
                </c:pt>
                <c:pt idx="3572">
                  <c:v>19.335000000000001</c:v>
                </c:pt>
                <c:pt idx="3573">
                  <c:v>19.324999999999999</c:v>
                </c:pt>
                <c:pt idx="3574">
                  <c:v>19.315000000000001</c:v>
                </c:pt>
                <c:pt idx="3575">
                  <c:v>19.305</c:v>
                </c:pt>
                <c:pt idx="3576">
                  <c:v>19.295000000000002</c:v>
                </c:pt>
                <c:pt idx="3577">
                  <c:v>19.285</c:v>
                </c:pt>
                <c:pt idx="3578">
                  <c:v>19.274999999999999</c:v>
                </c:pt>
                <c:pt idx="3579">
                  <c:v>19.265000000000001</c:v>
                </c:pt>
                <c:pt idx="3580">
                  <c:v>19.254999999999999</c:v>
                </c:pt>
                <c:pt idx="3581">
                  <c:v>19.245000000000001</c:v>
                </c:pt>
                <c:pt idx="3582">
                  <c:v>19.234999999999999</c:v>
                </c:pt>
                <c:pt idx="3583">
                  <c:v>19.225000000000001</c:v>
                </c:pt>
                <c:pt idx="3584">
                  <c:v>19.215</c:v>
                </c:pt>
                <c:pt idx="3585">
                  <c:v>19.204999999999998</c:v>
                </c:pt>
                <c:pt idx="3586">
                  <c:v>19.195</c:v>
                </c:pt>
                <c:pt idx="3587">
                  <c:v>19.184999999999999</c:v>
                </c:pt>
                <c:pt idx="3588">
                  <c:v>19.175000000000001</c:v>
                </c:pt>
                <c:pt idx="3589">
                  <c:v>19.164999999999999</c:v>
                </c:pt>
                <c:pt idx="3590">
                  <c:v>19.155000000000001</c:v>
                </c:pt>
                <c:pt idx="3591">
                  <c:v>19.145</c:v>
                </c:pt>
                <c:pt idx="3592">
                  <c:v>19.135000000000002</c:v>
                </c:pt>
                <c:pt idx="3593">
                  <c:v>19.125</c:v>
                </c:pt>
                <c:pt idx="3594">
                  <c:v>19.114999999999998</c:v>
                </c:pt>
                <c:pt idx="3595">
                  <c:v>19.105</c:v>
                </c:pt>
                <c:pt idx="3596">
                  <c:v>19.094999999999999</c:v>
                </c:pt>
                <c:pt idx="3597">
                  <c:v>19.085000000000001</c:v>
                </c:pt>
                <c:pt idx="3598">
                  <c:v>19.074999999999999</c:v>
                </c:pt>
                <c:pt idx="3599">
                  <c:v>19.065000000000001</c:v>
                </c:pt>
                <c:pt idx="3600">
                  <c:v>19.055</c:v>
                </c:pt>
                <c:pt idx="3601">
                  <c:v>19.045000000000002</c:v>
                </c:pt>
                <c:pt idx="3602">
                  <c:v>19.035</c:v>
                </c:pt>
                <c:pt idx="3603">
                  <c:v>19.024999999999999</c:v>
                </c:pt>
                <c:pt idx="3604">
                  <c:v>19.015000000000001</c:v>
                </c:pt>
                <c:pt idx="3605">
                  <c:v>19.004999999999999</c:v>
                </c:pt>
                <c:pt idx="3606">
                  <c:v>18.995000000000001</c:v>
                </c:pt>
                <c:pt idx="3607">
                  <c:v>18.984999999999999</c:v>
                </c:pt>
                <c:pt idx="3608">
                  <c:v>18.975999999999999</c:v>
                </c:pt>
                <c:pt idx="3609">
                  <c:v>18.966000000000001</c:v>
                </c:pt>
                <c:pt idx="3610">
                  <c:v>18.956</c:v>
                </c:pt>
                <c:pt idx="3611">
                  <c:v>18.946000000000002</c:v>
                </c:pt>
                <c:pt idx="3612">
                  <c:v>18.936</c:v>
                </c:pt>
                <c:pt idx="3613">
                  <c:v>18.925999999999998</c:v>
                </c:pt>
                <c:pt idx="3614">
                  <c:v>18.916</c:v>
                </c:pt>
                <c:pt idx="3615">
                  <c:v>18.905999999999999</c:v>
                </c:pt>
                <c:pt idx="3616">
                  <c:v>18.896000000000001</c:v>
                </c:pt>
                <c:pt idx="3617">
                  <c:v>18.885999999999999</c:v>
                </c:pt>
                <c:pt idx="3618">
                  <c:v>18.876000000000001</c:v>
                </c:pt>
                <c:pt idx="3619">
                  <c:v>18.866</c:v>
                </c:pt>
                <c:pt idx="3620">
                  <c:v>18.856000000000002</c:v>
                </c:pt>
                <c:pt idx="3621">
                  <c:v>18.846</c:v>
                </c:pt>
                <c:pt idx="3622">
                  <c:v>18.835999999999999</c:v>
                </c:pt>
                <c:pt idx="3623">
                  <c:v>18.826000000000001</c:v>
                </c:pt>
                <c:pt idx="3624">
                  <c:v>18.815999999999999</c:v>
                </c:pt>
                <c:pt idx="3625">
                  <c:v>18.806000000000001</c:v>
                </c:pt>
                <c:pt idx="3626">
                  <c:v>18.795999999999999</c:v>
                </c:pt>
                <c:pt idx="3627">
                  <c:v>18.786000000000001</c:v>
                </c:pt>
                <c:pt idx="3628">
                  <c:v>18.776</c:v>
                </c:pt>
                <c:pt idx="3629">
                  <c:v>18.765999999999998</c:v>
                </c:pt>
                <c:pt idx="3630">
                  <c:v>18.756</c:v>
                </c:pt>
                <c:pt idx="3631">
                  <c:v>18.745999999999999</c:v>
                </c:pt>
                <c:pt idx="3632">
                  <c:v>18.736000000000001</c:v>
                </c:pt>
                <c:pt idx="3633">
                  <c:v>18.725999999999999</c:v>
                </c:pt>
                <c:pt idx="3634">
                  <c:v>18.716000000000001</c:v>
                </c:pt>
                <c:pt idx="3635">
                  <c:v>18.706</c:v>
                </c:pt>
                <c:pt idx="3636">
                  <c:v>18.696000000000002</c:v>
                </c:pt>
                <c:pt idx="3637">
                  <c:v>18.686</c:v>
                </c:pt>
                <c:pt idx="3638">
                  <c:v>18.675999999999998</c:v>
                </c:pt>
                <c:pt idx="3639">
                  <c:v>18.666</c:v>
                </c:pt>
                <c:pt idx="3640">
                  <c:v>18.655999999999999</c:v>
                </c:pt>
                <c:pt idx="3641">
                  <c:v>18.646000000000001</c:v>
                </c:pt>
                <c:pt idx="3642">
                  <c:v>18.635999999999999</c:v>
                </c:pt>
                <c:pt idx="3643">
                  <c:v>18.626000000000001</c:v>
                </c:pt>
                <c:pt idx="3644">
                  <c:v>18.616</c:v>
                </c:pt>
                <c:pt idx="3645">
                  <c:v>18.606000000000002</c:v>
                </c:pt>
                <c:pt idx="3646">
                  <c:v>18.596</c:v>
                </c:pt>
                <c:pt idx="3647">
                  <c:v>18.585999999999999</c:v>
                </c:pt>
                <c:pt idx="3648">
                  <c:v>18.576000000000001</c:v>
                </c:pt>
                <c:pt idx="3649">
                  <c:v>18.565999999999999</c:v>
                </c:pt>
                <c:pt idx="3650">
                  <c:v>18.556000000000001</c:v>
                </c:pt>
                <c:pt idx="3651">
                  <c:v>18.545999999999999</c:v>
                </c:pt>
                <c:pt idx="3652">
                  <c:v>18.536000000000001</c:v>
                </c:pt>
                <c:pt idx="3653">
                  <c:v>18.526</c:v>
                </c:pt>
                <c:pt idx="3654">
                  <c:v>18.515999999999998</c:v>
                </c:pt>
                <c:pt idx="3655">
                  <c:v>18.506</c:v>
                </c:pt>
                <c:pt idx="3656">
                  <c:v>18.495999999999999</c:v>
                </c:pt>
                <c:pt idx="3657">
                  <c:v>18.486000000000001</c:v>
                </c:pt>
                <c:pt idx="3658">
                  <c:v>18.475999999999999</c:v>
                </c:pt>
                <c:pt idx="3659">
                  <c:v>18.466000000000001</c:v>
                </c:pt>
                <c:pt idx="3660">
                  <c:v>18.456</c:v>
                </c:pt>
                <c:pt idx="3661">
                  <c:v>18.446000000000002</c:v>
                </c:pt>
                <c:pt idx="3662">
                  <c:v>18.436</c:v>
                </c:pt>
                <c:pt idx="3663">
                  <c:v>18.425999999999998</c:v>
                </c:pt>
                <c:pt idx="3664">
                  <c:v>18.416</c:v>
                </c:pt>
                <c:pt idx="3665">
                  <c:v>18.405999999999999</c:v>
                </c:pt>
                <c:pt idx="3666">
                  <c:v>18.396000000000001</c:v>
                </c:pt>
                <c:pt idx="3667">
                  <c:v>18.385999999999999</c:v>
                </c:pt>
                <c:pt idx="3668">
                  <c:v>18.376000000000001</c:v>
                </c:pt>
                <c:pt idx="3669">
                  <c:v>18.366</c:v>
                </c:pt>
                <c:pt idx="3670">
                  <c:v>18.356000000000002</c:v>
                </c:pt>
                <c:pt idx="3671">
                  <c:v>18.346</c:v>
                </c:pt>
                <c:pt idx="3672">
                  <c:v>18.335999999999999</c:v>
                </c:pt>
                <c:pt idx="3673">
                  <c:v>18.326000000000001</c:v>
                </c:pt>
                <c:pt idx="3674">
                  <c:v>18.315999999999999</c:v>
                </c:pt>
                <c:pt idx="3675">
                  <c:v>18.306000000000001</c:v>
                </c:pt>
                <c:pt idx="3676">
                  <c:v>18.295999999999999</c:v>
                </c:pt>
                <c:pt idx="3677">
                  <c:v>18.286000000000001</c:v>
                </c:pt>
                <c:pt idx="3678">
                  <c:v>18.276</c:v>
                </c:pt>
                <c:pt idx="3679">
                  <c:v>18.265999999999998</c:v>
                </c:pt>
                <c:pt idx="3680">
                  <c:v>18.256</c:v>
                </c:pt>
                <c:pt idx="3681">
                  <c:v>18.245999999999999</c:v>
                </c:pt>
                <c:pt idx="3682">
                  <c:v>18.236000000000001</c:v>
                </c:pt>
                <c:pt idx="3683">
                  <c:v>18.225999999999999</c:v>
                </c:pt>
                <c:pt idx="3684">
                  <c:v>18.216000000000001</c:v>
                </c:pt>
                <c:pt idx="3685">
                  <c:v>18.206</c:v>
                </c:pt>
                <c:pt idx="3686">
                  <c:v>18.196000000000002</c:v>
                </c:pt>
                <c:pt idx="3687">
                  <c:v>18.186</c:v>
                </c:pt>
                <c:pt idx="3688">
                  <c:v>18.175999999999998</c:v>
                </c:pt>
                <c:pt idx="3689">
                  <c:v>18.166</c:v>
                </c:pt>
                <c:pt idx="3690">
                  <c:v>18.155999999999999</c:v>
                </c:pt>
                <c:pt idx="3691">
                  <c:v>18.146000000000001</c:v>
                </c:pt>
                <c:pt idx="3692">
                  <c:v>18.135999999999999</c:v>
                </c:pt>
                <c:pt idx="3693">
                  <c:v>18.126000000000001</c:v>
                </c:pt>
                <c:pt idx="3694">
                  <c:v>18.116</c:v>
                </c:pt>
                <c:pt idx="3695">
                  <c:v>18.106000000000002</c:v>
                </c:pt>
                <c:pt idx="3696">
                  <c:v>18.096</c:v>
                </c:pt>
                <c:pt idx="3697">
                  <c:v>18.085999999999999</c:v>
                </c:pt>
                <c:pt idx="3698">
                  <c:v>18.076000000000001</c:v>
                </c:pt>
                <c:pt idx="3699">
                  <c:v>18.065999999999999</c:v>
                </c:pt>
                <c:pt idx="3700">
                  <c:v>18.056000000000001</c:v>
                </c:pt>
                <c:pt idx="3701">
                  <c:v>18.045999999999999</c:v>
                </c:pt>
                <c:pt idx="3702">
                  <c:v>18.036000000000001</c:v>
                </c:pt>
                <c:pt idx="3703">
                  <c:v>18.026</c:v>
                </c:pt>
                <c:pt idx="3704">
                  <c:v>18.015999999999998</c:v>
                </c:pt>
                <c:pt idx="3705">
                  <c:v>18.006</c:v>
                </c:pt>
                <c:pt idx="3706">
                  <c:v>17.995999999999999</c:v>
                </c:pt>
                <c:pt idx="3707">
                  <c:v>17.986000000000001</c:v>
                </c:pt>
                <c:pt idx="3708">
                  <c:v>17.975999999999999</c:v>
                </c:pt>
                <c:pt idx="3709">
                  <c:v>17.966000000000001</c:v>
                </c:pt>
                <c:pt idx="3710">
                  <c:v>17.956</c:v>
                </c:pt>
                <c:pt idx="3711">
                  <c:v>17.946000000000002</c:v>
                </c:pt>
                <c:pt idx="3712">
                  <c:v>17.936</c:v>
                </c:pt>
                <c:pt idx="3713">
                  <c:v>17.925999999999998</c:v>
                </c:pt>
                <c:pt idx="3714">
                  <c:v>17.916</c:v>
                </c:pt>
                <c:pt idx="3715">
                  <c:v>17.905999999999999</c:v>
                </c:pt>
                <c:pt idx="3716">
                  <c:v>17.896000000000001</c:v>
                </c:pt>
                <c:pt idx="3717">
                  <c:v>17.885999999999999</c:v>
                </c:pt>
                <c:pt idx="3718">
                  <c:v>17.876000000000001</c:v>
                </c:pt>
                <c:pt idx="3719">
                  <c:v>17.866</c:v>
                </c:pt>
                <c:pt idx="3720">
                  <c:v>17.856000000000002</c:v>
                </c:pt>
                <c:pt idx="3721">
                  <c:v>17.846</c:v>
                </c:pt>
                <c:pt idx="3722">
                  <c:v>17.835999999999999</c:v>
                </c:pt>
                <c:pt idx="3723">
                  <c:v>17.826000000000001</c:v>
                </c:pt>
                <c:pt idx="3724">
                  <c:v>17.815999999999999</c:v>
                </c:pt>
                <c:pt idx="3725">
                  <c:v>17.806000000000001</c:v>
                </c:pt>
                <c:pt idx="3726">
                  <c:v>17.795999999999999</c:v>
                </c:pt>
                <c:pt idx="3727">
                  <c:v>17.786000000000001</c:v>
                </c:pt>
                <c:pt idx="3728">
                  <c:v>17.776</c:v>
                </c:pt>
                <c:pt idx="3729">
                  <c:v>17.765999999999998</c:v>
                </c:pt>
                <c:pt idx="3730">
                  <c:v>17.756</c:v>
                </c:pt>
                <c:pt idx="3731">
                  <c:v>17.745999999999999</c:v>
                </c:pt>
                <c:pt idx="3732">
                  <c:v>17.736000000000001</c:v>
                </c:pt>
                <c:pt idx="3733">
                  <c:v>17.725999999999999</c:v>
                </c:pt>
                <c:pt idx="3734">
                  <c:v>17.716000000000001</c:v>
                </c:pt>
                <c:pt idx="3735">
                  <c:v>17.706</c:v>
                </c:pt>
                <c:pt idx="3736">
                  <c:v>17.696000000000002</c:v>
                </c:pt>
                <c:pt idx="3737">
                  <c:v>17.686</c:v>
                </c:pt>
                <c:pt idx="3738">
                  <c:v>17.675999999999998</c:v>
                </c:pt>
                <c:pt idx="3739">
                  <c:v>17.666</c:v>
                </c:pt>
                <c:pt idx="3740">
                  <c:v>17.655999999999999</c:v>
                </c:pt>
                <c:pt idx="3741">
                  <c:v>17.646000000000001</c:v>
                </c:pt>
                <c:pt idx="3742">
                  <c:v>17.635999999999999</c:v>
                </c:pt>
                <c:pt idx="3743">
                  <c:v>17.626000000000001</c:v>
                </c:pt>
                <c:pt idx="3744">
                  <c:v>17.616</c:v>
                </c:pt>
                <c:pt idx="3745">
                  <c:v>17.606000000000002</c:v>
                </c:pt>
                <c:pt idx="3746">
                  <c:v>17.596</c:v>
                </c:pt>
                <c:pt idx="3747">
                  <c:v>17.585999999999999</c:v>
                </c:pt>
                <c:pt idx="3748">
                  <c:v>17.576000000000001</c:v>
                </c:pt>
                <c:pt idx="3749">
                  <c:v>17.565999999999999</c:v>
                </c:pt>
                <c:pt idx="3750">
                  <c:v>17.556000000000001</c:v>
                </c:pt>
                <c:pt idx="3751">
                  <c:v>17.545999999999999</c:v>
                </c:pt>
                <c:pt idx="3752">
                  <c:v>17.536000000000001</c:v>
                </c:pt>
                <c:pt idx="3753">
                  <c:v>17.526</c:v>
                </c:pt>
                <c:pt idx="3754">
                  <c:v>17.515999999999998</c:v>
                </c:pt>
                <c:pt idx="3755">
                  <c:v>17.506</c:v>
                </c:pt>
                <c:pt idx="3756">
                  <c:v>17.495999999999999</c:v>
                </c:pt>
                <c:pt idx="3757">
                  <c:v>17.486000000000001</c:v>
                </c:pt>
                <c:pt idx="3758">
                  <c:v>17.475999999999999</c:v>
                </c:pt>
                <c:pt idx="3759">
                  <c:v>17.466000000000001</c:v>
                </c:pt>
                <c:pt idx="3760">
                  <c:v>17.456</c:v>
                </c:pt>
                <c:pt idx="3761">
                  <c:v>17.446000000000002</c:v>
                </c:pt>
                <c:pt idx="3762">
                  <c:v>17.436</c:v>
                </c:pt>
                <c:pt idx="3763">
                  <c:v>17.425999999999998</c:v>
                </c:pt>
                <c:pt idx="3764">
                  <c:v>17.416</c:v>
                </c:pt>
                <c:pt idx="3765">
                  <c:v>17.405999999999999</c:v>
                </c:pt>
                <c:pt idx="3766">
                  <c:v>17.396000000000001</c:v>
                </c:pt>
                <c:pt idx="3767">
                  <c:v>17.385999999999999</c:v>
                </c:pt>
                <c:pt idx="3768">
                  <c:v>17.376000000000001</c:v>
                </c:pt>
                <c:pt idx="3769">
                  <c:v>17.366</c:v>
                </c:pt>
                <c:pt idx="3770">
                  <c:v>17.356000000000002</c:v>
                </c:pt>
                <c:pt idx="3771">
                  <c:v>17.346</c:v>
                </c:pt>
                <c:pt idx="3772">
                  <c:v>17.335999999999999</c:v>
                </c:pt>
                <c:pt idx="3773">
                  <c:v>17.326000000000001</c:v>
                </c:pt>
                <c:pt idx="3774">
                  <c:v>17.315999999999999</c:v>
                </c:pt>
                <c:pt idx="3775">
                  <c:v>17.306000000000001</c:v>
                </c:pt>
                <c:pt idx="3776">
                  <c:v>17.295999999999999</c:v>
                </c:pt>
                <c:pt idx="3777">
                  <c:v>17.286000000000001</c:v>
                </c:pt>
                <c:pt idx="3778">
                  <c:v>17.276</c:v>
                </c:pt>
                <c:pt idx="3779">
                  <c:v>17.265999999999998</c:v>
                </c:pt>
                <c:pt idx="3780">
                  <c:v>17.256</c:v>
                </c:pt>
                <c:pt idx="3781">
                  <c:v>17.245999999999999</c:v>
                </c:pt>
                <c:pt idx="3782">
                  <c:v>17.236000000000001</c:v>
                </c:pt>
                <c:pt idx="3783">
                  <c:v>17.225999999999999</c:v>
                </c:pt>
                <c:pt idx="3784">
                  <c:v>17.216000000000001</c:v>
                </c:pt>
                <c:pt idx="3785">
                  <c:v>17.206</c:v>
                </c:pt>
                <c:pt idx="3786">
                  <c:v>17.196000000000002</c:v>
                </c:pt>
                <c:pt idx="3787">
                  <c:v>17.186</c:v>
                </c:pt>
                <c:pt idx="3788">
                  <c:v>17.175999999999998</c:v>
                </c:pt>
                <c:pt idx="3789">
                  <c:v>17.166</c:v>
                </c:pt>
                <c:pt idx="3790">
                  <c:v>17.155999999999999</c:v>
                </c:pt>
                <c:pt idx="3791">
                  <c:v>17.146000000000001</c:v>
                </c:pt>
                <c:pt idx="3792">
                  <c:v>17.135999999999999</c:v>
                </c:pt>
                <c:pt idx="3793">
                  <c:v>17.126000000000001</c:v>
                </c:pt>
                <c:pt idx="3794">
                  <c:v>17.116</c:v>
                </c:pt>
                <c:pt idx="3795">
                  <c:v>17.106000000000002</c:v>
                </c:pt>
                <c:pt idx="3796">
                  <c:v>17.096</c:v>
                </c:pt>
                <c:pt idx="3797">
                  <c:v>17.085999999999999</c:v>
                </c:pt>
                <c:pt idx="3798">
                  <c:v>17.076000000000001</c:v>
                </c:pt>
                <c:pt idx="3799">
                  <c:v>17.065999999999999</c:v>
                </c:pt>
                <c:pt idx="3800">
                  <c:v>17.056000000000001</c:v>
                </c:pt>
                <c:pt idx="3801">
                  <c:v>17.045999999999999</c:v>
                </c:pt>
                <c:pt idx="3802">
                  <c:v>17.036000000000001</c:v>
                </c:pt>
                <c:pt idx="3803">
                  <c:v>17.026</c:v>
                </c:pt>
                <c:pt idx="3804">
                  <c:v>17.015999999999998</c:v>
                </c:pt>
                <c:pt idx="3805">
                  <c:v>17.006</c:v>
                </c:pt>
                <c:pt idx="3806">
                  <c:v>16.995999999999999</c:v>
                </c:pt>
                <c:pt idx="3807">
                  <c:v>16.986000000000001</c:v>
                </c:pt>
                <c:pt idx="3808">
                  <c:v>16.975999999999999</c:v>
                </c:pt>
                <c:pt idx="3809">
                  <c:v>16.966000000000001</c:v>
                </c:pt>
                <c:pt idx="3810">
                  <c:v>16.956</c:v>
                </c:pt>
                <c:pt idx="3811">
                  <c:v>16.946000000000002</c:v>
                </c:pt>
                <c:pt idx="3812">
                  <c:v>16.936</c:v>
                </c:pt>
                <c:pt idx="3813">
                  <c:v>16.925999999999998</c:v>
                </c:pt>
                <c:pt idx="3814">
                  <c:v>16.916</c:v>
                </c:pt>
                <c:pt idx="3815">
                  <c:v>16.905999999999999</c:v>
                </c:pt>
                <c:pt idx="3816">
                  <c:v>16.896000000000001</c:v>
                </c:pt>
                <c:pt idx="3817">
                  <c:v>16.885999999999999</c:v>
                </c:pt>
                <c:pt idx="3818">
                  <c:v>16.876000000000001</c:v>
                </c:pt>
                <c:pt idx="3819">
                  <c:v>16.866</c:v>
                </c:pt>
                <c:pt idx="3820">
                  <c:v>16.856000000000002</c:v>
                </c:pt>
                <c:pt idx="3821">
                  <c:v>16.846</c:v>
                </c:pt>
                <c:pt idx="3822">
                  <c:v>16.835999999999999</c:v>
                </c:pt>
                <c:pt idx="3823">
                  <c:v>16.826000000000001</c:v>
                </c:pt>
                <c:pt idx="3824">
                  <c:v>16.815999999999999</c:v>
                </c:pt>
                <c:pt idx="3825">
                  <c:v>16.806000000000001</c:v>
                </c:pt>
                <c:pt idx="3826">
                  <c:v>16.795999999999999</c:v>
                </c:pt>
                <c:pt idx="3827">
                  <c:v>16.786000000000001</c:v>
                </c:pt>
                <c:pt idx="3828">
                  <c:v>16.776</c:v>
                </c:pt>
                <c:pt idx="3829">
                  <c:v>16.765999999999998</c:v>
                </c:pt>
                <c:pt idx="3830">
                  <c:v>16.756</c:v>
                </c:pt>
                <c:pt idx="3831">
                  <c:v>16.745999999999999</c:v>
                </c:pt>
                <c:pt idx="3832">
                  <c:v>16.736000000000001</c:v>
                </c:pt>
                <c:pt idx="3833">
                  <c:v>16.725999999999999</c:v>
                </c:pt>
                <c:pt idx="3834">
                  <c:v>16.716000000000001</c:v>
                </c:pt>
                <c:pt idx="3835">
                  <c:v>16.706</c:v>
                </c:pt>
                <c:pt idx="3836">
                  <c:v>16.696000000000002</c:v>
                </c:pt>
                <c:pt idx="3837">
                  <c:v>16.686</c:v>
                </c:pt>
                <c:pt idx="3838">
                  <c:v>16.675999999999998</c:v>
                </c:pt>
                <c:pt idx="3839">
                  <c:v>16.666</c:v>
                </c:pt>
                <c:pt idx="3840">
                  <c:v>16.655999999999999</c:v>
                </c:pt>
                <c:pt idx="3841">
                  <c:v>16.646000000000001</c:v>
                </c:pt>
                <c:pt idx="3842">
                  <c:v>16.635999999999999</c:v>
                </c:pt>
                <c:pt idx="3843">
                  <c:v>16.626000000000001</c:v>
                </c:pt>
                <c:pt idx="3844">
                  <c:v>16.616</c:v>
                </c:pt>
                <c:pt idx="3845">
                  <c:v>16.606000000000002</c:v>
                </c:pt>
                <c:pt idx="3846">
                  <c:v>16.596</c:v>
                </c:pt>
                <c:pt idx="3847">
                  <c:v>16.585999999999999</c:v>
                </c:pt>
                <c:pt idx="3848">
                  <c:v>16.576000000000001</c:v>
                </c:pt>
                <c:pt idx="3849">
                  <c:v>16.565999999999999</c:v>
                </c:pt>
                <c:pt idx="3850">
                  <c:v>16.556000000000001</c:v>
                </c:pt>
                <c:pt idx="3851">
                  <c:v>16.545999999999999</c:v>
                </c:pt>
                <c:pt idx="3852">
                  <c:v>16.536000000000001</c:v>
                </c:pt>
                <c:pt idx="3853">
                  <c:v>16.526</c:v>
                </c:pt>
                <c:pt idx="3854">
                  <c:v>16.515999999999998</c:v>
                </c:pt>
                <c:pt idx="3855">
                  <c:v>16.506</c:v>
                </c:pt>
                <c:pt idx="3856">
                  <c:v>16.495999999999999</c:v>
                </c:pt>
                <c:pt idx="3857">
                  <c:v>16.486000000000001</c:v>
                </c:pt>
                <c:pt idx="3858">
                  <c:v>16.475999999999999</c:v>
                </c:pt>
                <c:pt idx="3859">
                  <c:v>16.466000000000001</c:v>
                </c:pt>
                <c:pt idx="3860">
                  <c:v>16.456</c:v>
                </c:pt>
                <c:pt idx="3861">
                  <c:v>16.446000000000002</c:v>
                </c:pt>
                <c:pt idx="3862">
                  <c:v>16.436</c:v>
                </c:pt>
                <c:pt idx="3863">
                  <c:v>16.425999999999998</c:v>
                </c:pt>
                <c:pt idx="3864">
                  <c:v>16.416</c:v>
                </c:pt>
                <c:pt idx="3865">
                  <c:v>16.405999999999999</c:v>
                </c:pt>
                <c:pt idx="3866">
                  <c:v>16.396000000000001</c:v>
                </c:pt>
                <c:pt idx="3867">
                  <c:v>16.385999999999999</c:v>
                </c:pt>
                <c:pt idx="3868">
                  <c:v>16.376000000000001</c:v>
                </c:pt>
                <c:pt idx="3869">
                  <c:v>16.366</c:v>
                </c:pt>
                <c:pt idx="3870">
                  <c:v>16.356000000000002</c:v>
                </c:pt>
                <c:pt idx="3871">
                  <c:v>16.346</c:v>
                </c:pt>
                <c:pt idx="3872">
                  <c:v>16.335999999999999</c:v>
                </c:pt>
                <c:pt idx="3873">
                  <c:v>16.326000000000001</c:v>
                </c:pt>
                <c:pt idx="3874">
                  <c:v>16.315999999999999</c:v>
                </c:pt>
                <c:pt idx="3875">
                  <c:v>16.306000000000001</c:v>
                </c:pt>
                <c:pt idx="3876">
                  <c:v>16.295999999999999</c:v>
                </c:pt>
                <c:pt idx="3877">
                  <c:v>16.286000000000001</c:v>
                </c:pt>
                <c:pt idx="3878">
                  <c:v>16.276</c:v>
                </c:pt>
                <c:pt idx="3879">
                  <c:v>16.265999999999998</c:v>
                </c:pt>
                <c:pt idx="3880">
                  <c:v>16.256</c:v>
                </c:pt>
                <c:pt idx="3881">
                  <c:v>16.245999999999999</c:v>
                </c:pt>
                <c:pt idx="3882">
                  <c:v>16.236000000000001</c:v>
                </c:pt>
                <c:pt idx="3883">
                  <c:v>16.225999999999999</c:v>
                </c:pt>
                <c:pt idx="3884">
                  <c:v>16.216000000000001</c:v>
                </c:pt>
                <c:pt idx="3885">
                  <c:v>16.206</c:v>
                </c:pt>
                <c:pt idx="3886">
                  <c:v>16.196000000000002</c:v>
                </c:pt>
                <c:pt idx="3887">
                  <c:v>16.186</c:v>
                </c:pt>
                <c:pt idx="3888">
                  <c:v>16.175999999999998</c:v>
                </c:pt>
                <c:pt idx="3889">
                  <c:v>16.166</c:v>
                </c:pt>
                <c:pt idx="3890">
                  <c:v>16.155999999999999</c:v>
                </c:pt>
                <c:pt idx="3891">
                  <c:v>16.146000000000001</c:v>
                </c:pt>
                <c:pt idx="3892">
                  <c:v>16.135999999999999</c:v>
                </c:pt>
                <c:pt idx="3893">
                  <c:v>16.126000000000001</c:v>
                </c:pt>
                <c:pt idx="3894">
                  <c:v>16.116</c:v>
                </c:pt>
                <c:pt idx="3895">
                  <c:v>16.106000000000002</c:v>
                </c:pt>
                <c:pt idx="3896">
                  <c:v>16.096</c:v>
                </c:pt>
                <c:pt idx="3897">
                  <c:v>16.085999999999999</c:v>
                </c:pt>
                <c:pt idx="3898">
                  <c:v>16.076000000000001</c:v>
                </c:pt>
                <c:pt idx="3899">
                  <c:v>16.065999999999999</c:v>
                </c:pt>
                <c:pt idx="3900">
                  <c:v>16.056000000000001</c:v>
                </c:pt>
                <c:pt idx="3901">
                  <c:v>16.045999999999999</c:v>
                </c:pt>
                <c:pt idx="3902">
                  <c:v>16.036000000000001</c:v>
                </c:pt>
                <c:pt idx="3903">
                  <c:v>16.026</c:v>
                </c:pt>
                <c:pt idx="3904">
                  <c:v>16.015999999999998</c:v>
                </c:pt>
                <c:pt idx="3905">
                  <c:v>16.006</c:v>
                </c:pt>
                <c:pt idx="3906">
                  <c:v>15.996</c:v>
                </c:pt>
                <c:pt idx="3907">
                  <c:v>15.986000000000001</c:v>
                </c:pt>
                <c:pt idx="3908">
                  <c:v>15.977</c:v>
                </c:pt>
                <c:pt idx="3909">
                  <c:v>15.967000000000001</c:v>
                </c:pt>
                <c:pt idx="3910">
                  <c:v>15.957000000000001</c:v>
                </c:pt>
                <c:pt idx="3911">
                  <c:v>15.946999999999999</c:v>
                </c:pt>
                <c:pt idx="3912">
                  <c:v>15.936999999999999</c:v>
                </c:pt>
                <c:pt idx="3913">
                  <c:v>15.927</c:v>
                </c:pt>
                <c:pt idx="3914">
                  <c:v>15.917</c:v>
                </c:pt>
                <c:pt idx="3915">
                  <c:v>15.907</c:v>
                </c:pt>
                <c:pt idx="3916">
                  <c:v>15.897</c:v>
                </c:pt>
                <c:pt idx="3917">
                  <c:v>15.887</c:v>
                </c:pt>
                <c:pt idx="3918">
                  <c:v>15.877000000000001</c:v>
                </c:pt>
                <c:pt idx="3919">
                  <c:v>15.867000000000001</c:v>
                </c:pt>
                <c:pt idx="3920">
                  <c:v>15.856999999999999</c:v>
                </c:pt>
                <c:pt idx="3921">
                  <c:v>15.847</c:v>
                </c:pt>
                <c:pt idx="3922">
                  <c:v>15.837</c:v>
                </c:pt>
                <c:pt idx="3923">
                  <c:v>15.827</c:v>
                </c:pt>
                <c:pt idx="3924">
                  <c:v>15.817</c:v>
                </c:pt>
                <c:pt idx="3925">
                  <c:v>15.807</c:v>
                </c:pt>
                <c:pt idx="3926">
                  <c:v>15.797000000000001</c:v>
                </c:pt>
                <c:pt idx="3927">
                  <c:v>15.787000000000001</c:v>
                </c:pt>
                <c:pt idx="3928">
                  <c:v>15.776999999999999</c:v>
                </c:pt>
                <c:pt idx="3929">
                  <c:v>15.766999999999999</c:v>
                </c:pt>
                <c:pt idx="3930">
                  <c:v>15.757</c:v>
                </c:pt>
                <c:pt idx="3931">
                  <c:v>15.747</c:v>
                </c:pt>
                <c:pt idx="3932">
                  <c:v>15.737</c:v>
                </c:pt>
                <c:pt idx="3933">
                  <c:v>15.727</c:v>
                </c:pt>
                <c:pt idx="3934">
                  <c:v>15.717000000000001</c:v>
                </c:pt>
                <c:pt idx="3935">
                  <c:v>15.707000000000001</c:v>
                </c:pt>
                <c:pt idx="3936">
                  <c:v>15.696999999999999</c:v>
                </c:pt>
                <c:pt idx="3937">
                  <c:v>15.686999999999999</c:v>
                </c:pt>
                <c:pt idx="3938">
                  <c:v>15.677</c:v>
                </c:pt>
                <c:pt idx="3939">
                  <c:v>15.667</c:v>
                </c:pt>
                <c:pt idx="3940">
                  <c:v>15.657</c:v>
                </c:pt>
                <c:pt idx="3941">
                  <c:v>15.647</c:v>
                </c:pt>
                <c:pt idx="3942">
                  <c:v>15.637</c:v>
                </c:pt>
                <c:pt idx="3943">
                  <c:v>15.627000000000001</c:v>
                </c:pt>
                <c:pt idx="3944">
                  <c:v>15.617000000000001</c:v>
                </c:pt>
                <c:pt idx="3945">
                  <c:v>15.606999999999999</c:v>
                </c:pt>
                <c:pt idx="3946">
                  <c:v>15.597</c:v>
                </c:pt>
                <c:pt idx="3947">
                  <c:v>15.587</c:v>
                </c:pt>
                <c:pt idx="3948">
                  <c:v>15.577</c:v>
                </c:pt>
                <c:pt idx="3949">
                  <c:v>15.567</c:v>
                </c:pt>
                <c:pt idx="3950">
                  <c:v>15.557</c:v>
                </c:pt>
                <c:pt idx="3951">
                  <c:v>15.547000000000001</c:v>
                </c:pt>
                <c:pt idx="3952">
                  <c:v>15.537000000000001</c:v>
                </c:pt>
                <c:pt idx="3953">
                  <c:v>15.526999999999999</c:v>
                </c:pt>
                <c:pt idx="3954">
                  <c:v>15.516999999999999</c:v>
                </c:pt>
                <c:pt idx="3955">
                  <c:v>15.507</c:v>
                </c:pt>
                <c:pt idx="3956">
                  <c:v>15.497</c:v>
                </c:pt>
                <c:pt idx="3957">
                  <c:v>15.487</c:v>
                </c:pt>
                <c:pt idx="3958">
                  <c:v>15.477</c:v>
                </c:pt>
                <c:pt idx="3959">
                  <c:v>15.467000000000001</c:v>
                </c:pt>
                <c:pt idx="3960">
                  <c:v>15.457000000000001</c:v>
                </c:pt>
                <c:pt idx="3961">
                  <c:v>15.446999999999999</c:v>
                </c:pt>
                <c:pt idx="3962">
                  <c:v>15.436999999999999</c:v>
                </c:pt>
                <c:pt idx="3963">
                  <c:v>15.427</c:v>
                </c:pt>
                <c:pt idx="3964">
                  <c:v>15.417</c:v>
                </c:pt>
                <c:pt idx="3965">
                  <c:v>15.407</c:v>
                </c:pt>
                <c:pt idx="3966">
                  <c:v>15.397</c:v>
                </c:pt>
                <c:pt idx="3967">
                  <c:v>15.387</c:v>
                </c:pt>
                <c:pt idx="3968">
                  <c:v>15.377000000000001</c:v>
                </c:pt>
                <c:pt idx="3969">
                  <c:v>15.367000000000001</c:v>
                </c:pt>
                <c:pt idx="3970">
                  <c:v>15.356999999999999</c:v>
                </c:pt>
                <c:pt idx="3971">
                  <c:v>15.347</c:v>
                </c:pt>
                <c:pt idx="3972">
                  <c:v>15.337</c:v>
                </c:pt>
                <c:pt idx="3973">
                  <c:v>15.327</c:v>
                </c:pt>
                <c:pt idx="3974">
                  <c:v>15.317</c:v>
                </c:pt>
                <c:pt idx="3975">
                  <c:v>15.307</c:v>
                </c:pt>
                <c:pt idx="3976">
                  <c:v>15.297000000000001</c:v>
                </c:pt>
                <c:pt idx="3977">
                  <c:v>15.287000000000001</c:v>
                </c:pt>
                <c:pt idx="3978">
                  <c:v>15.276999999999999</c:v>
                </c:pt>
                <c:pt idx="3979">
                  <c:v>15.266999999999999</c:v>
                </c:pt>
                <c:pt idx="3980">
                  <c:v>15.257</c:v>
                </c:pt>
                <c:pt idx="3981">
                  <c:v>15.247</c:v>
                </c:pt>
                <c:pt idx="3982">
                  <c:v>15.237</c:v>
                </c:pt>
                <c:pt idx="3983">
                  <c:v>15.227</c:v>
                </c:pt>
                <c:pt idx="3984">
                  <c:v>15.217000000000001</c:v>
                </c:pt>
                <c:pt idx="3985">
                  <c:v>15.207000000000001</c:v>
                </c:pt>
                <c:pt idx="3986">
                  <c:v>15.196999999999999</c:v>
                </c:pt>
                <c:pt idx="3987">
                  <c:v>15.186999999999999</c:v>
                </c:pt>
                <c:pt idx="3988">
                  <c:v>15.177</c:v>
                </c:pt>
                <c:pt idx="3989">
                  <c:v>15.167</c:v>
                </c:pt>
                <c:pt idx="3990">
                  <c:v>15.157</c:v>
                </c:pt>
                <c:pt idx="3991">
                  <c:v>15.147</c:v>
                </c:pt>
                <c:pt idx="3992">
                  <c:v>15.137</c:v>
                </c:pt>
                <c:pt idx="3993">
                  <c:v>15.127000000000001</c:v>
                </c:pt>
                <c:pt idx="3994">
                  <c:v>15.117000000000001</c:v>
                </c:pt>
                <c:pt idx="3995">
                  <c:v>15.106999999999999</c:v>
                </c:pt>
                <c:pt idx="3996">
                  <c:v>15.097</c:v>
                </c:pt>
                <c:pt idx="3997">
                  <c:v>15.087</c:v>
                </c:pt>
                <c:pt idx="3998">
                  <c:v>15.077</c:v>
                </c:pt>
                <c:pt idx="3999">
                  <c:v>15.067</c:v>
                </c:pt>
                <c:pt idx="4000">
                  <c:v>15.057</c:v>
                </c:pt>
                <c:pt idx="4001">
                  <c:v>15.047000000000001</c:v>
                </c:pt>
                <c:pt idx="4002">
                  <c:v>15.037000000000001</c:v>
                </c:pt>
                <c:pt idx="4003">
                  <c:v>15.026999999999999</c:v>
                </c:pt>
                <c:pt idx="4004">
                  <c:v>15.016999999999999</c:v>
                </c:pt>
                <c:pt idx="4005">
                  <c:v>15.007</c:v>
                </c:pt>
                <c:pt idx="4006">
                  <c:v>14.997</c:v>
                </c:pt>
                <c:pt idx="4007">
                  <c:v>14.987</c:v>
                </c:pt>
                <c:pt idx="4008">
                  <c:v>14.977</c:v>
                </c:pt>
                <c:pt idx="4009">
                  <c:v>14.967000000000001</c:v>
                </c:pt>
                <c:pt idx="4010">
                  <c:v>14.957000000000001</c:v>
                </c:pt>
                <c:pt idx="4011">
                  <c:v>14.946999999999999</c:v>
                </c:pt>
                <c:pt idx="4012">
                  <c:v>14.936999999999999</c:v>
                </c:pt>
                <c:pt idx="4013">
                  <c:v>14.927</c:v>
                </c:pt>
                <c:pt idx="4014">
                  <c:v>14.917</c:v>
                </c:pt>
                <c:pt idx="4015">
                  <c:v>14.907</c:v>
                </c:pt>
                <c:pt idx="4016">
                  <c:v>14.897</c:v>
                </c:pt>
                <c:pt idx="4017">
                  <c:v>14.887</c:v>
                </c:pt>
                <c:pt idx="4018">
                  <c:v>14.877000000000001</c:v>
                </c:pt>
                <c:pt idx="4019">
                  <c:v>14.867000000000001</c:v>
                </c:pt>
                <c:pt idx="4020">
                  <c:v>14.856999999999999</c:v>
                </c:pt>
                <c:pt idx="4021">
                  <c:v>14.847</c:v>
                </c:pt>
                <c:pt idx="4022">
                  <c:v>14.837</c:v>
                </c:pt>
                <c:pt idx="4023">
                  <c:v>14.827</c:v>
                </c:pt>
                <c:pt idx="4024">
                  <c:v>14.817</c:v>
                </c:pt>
                <c:pt idx="4025">
                  <c:v>14.807</c:v>
                </c:pt>
                <c:pt idx="4026">
                  <c:v>14.797000000000001</c:v>
                </c:pt>
                <c:pt idx="4027">
                  <c:v>14.787000000000001</c:v>
                </c:pt>
                <c:pt idx="4028">
                  <c:v>14.776999999999999</c:v>
                </c:pt>
                <c:pt idx="4029">
                  <c:v>14.766999999999999</c:v>
                </c:pt>
                <c:pt idx="4030">
                  <c:v>14.757</c:v>
                </c:pt>
                <c:pt idx="4031">
                  <c:v>14.747</c:v>
                </c:pt>
                <c:pt idx="4032">
                  <c:v>14.737</c:v>
                </c:pt>
                <c:pt idx="4033">
                  <c:v>14.727</c:v>
                </c:pt>
                <c:pt idx="4034">
                  <c:v>14.717000000000001</c:v>
                </c:pt>
                <c:pt idx="4035">
                  <c:v>14.707000000000001</c:v>
                </c:pt>
                <c:pt idx="4036">
                  <c:v>14.696999999999999</c:v>
                </c:pt>
                <c:pt idx="4037">
                  <c:v>14.686999999999999</c:v>
                </c:pt>
                <c:pt idx="4038">
                  <c:v>14.677</c:v>
                </c:pt>
                <c:pt idx="4039">
                  <c:v>14.667</c:v>
                </c:pt>
                <c:pt idx="4040">
                  <c:v>14.657</c:v>
                </c:pt>
                <c:pt idx="4041">
                  <c:v>14.647</c:v>
                </c:pt>
                <c:pt idx="4042">
                  <c:v>14.637</c:v>
                </c:pt>
                <c:pt idx="4043">
                  <c:v>14.627000000000001</c:v>
                </c:pt>
                <c:pt idx="4044">
                  <c:v>14.617000000000001</c:v>
                </c:pt>
                <c:pt idx="4045">
                  <c:v>14.606999999999999</c:v>
                </c:pt>
                <c:pt idx="4046">
                  <c:v>14.597</c:v>
                </c:pt>
                <c:pt idx="4047">
                  <c:v>14.587</c:v>
                </c:pt>
                <c:pt idx="4048">
                  <c:v>14.577</c:v>
                </c:pt>
                <c:pt idx="4049">
                  <c:v>14.567</c:v>
                </c:pt>
                <c:pt idx="4050">
                  <c:v>14.557</c:v>
                </c:pt>
                <c:pt idx="4051">
                  <c:v>14.547000000000001</c:v>
                </c:pt>
                <c:pt idx="4052">
                  <c:v>14.537000000000001</c:v>
                </c:pt>
                <c:pt idx="4053">
                  <c:v>14.526999999999999</c:v>
                </c:pt>
                <c:pt idx="4054">
                  <c:v>14.516999999999999</c:v>
                </c:pt>
                <c:pt idx="4055">
                  <c:v>14.507</c:v>
                </c:pt>
                <c:pt idx="4056">
                  <c:v>14.497</c:v>
                </c:pt>
                <c:pt idx="4057">
                  <c:v>14.487</c:v>
                </c:pt>
                <c:pt idx="4058">
                  <c:v>14.477</c:v>
                </c:pt>
                <c:pt idx="4059">
                  <c:v>14.467000000000001</c:v>
                </c:pt>
                <c:pt idx="4060">
                  <c:v>14.457000000000001</c:v>
                </c:pt>
                <c:pt idx="4061">
                  <c:v>14.446999999999999</c:v>
                </c:pt>
                <c:pt idx="4062">
                  <c:v>14.436999999999999</c:v>
                </c:pt>
                <c:pt idx="4063">
                  <c:v>14.427</c:v>
                </c:pt>
                <c:pt idx="4064">
                  <c:v>14.417</c:v>
                </c:pt>
                <c:pt idx="4065">
                  <c:v>14.407</c:v>
                </c:pt>
                <c:pt idx="4066">
                  <c:v>14.397</c:v>
                </c:pt>
                <c:pt idx="4067">
                  <c:v>14.387</c:v>
                </c:pt>
                <c:pt idx="4068">
                  <c:v>14.377000000000001</c:v>
                </c:pt>
                <c:pt idx="4069">
                  <c:v>14.367000000000001</c:v>
                </c:pt>
                <c:pt idx="4070">
                  <c:v>14.356999999999999</c:v>
                </c:pt>
                <c:pt idx="4071">
                  <c:v>14.347</c:v>
                </c:pt>
                <c:pt idx="4072">
                  <c:v>14.337</c:v>
                </c:pt>
                <c:pt idx="4073">
                  <c:v>14.327</c:v>
                </c:pt>
                <c:pt idx="4074">
                  <c:v>14.317</c:v>
                </c:pt>
                <c:pt idx="4075">
                  <c:v>14.307</c:v>
                </c:pt>
                <c:pt idx="4076">
                  <c:v>14.297000000000001</c:v>
                </c:pt>
                <c:pt idx="4077">
                  <c:v>14.287000000000001</c:v>
                </c:pt>
                <c:pt idx="4078">
                  <c:v>14.276999999999999</c:v>
                </c:pt>
                <c:pt idx="4079">
                  <c:v>14.266999999999999</c:v>
                </c:pt>
                <c:pt idx="4080">
                  <c:v>14.257</c:v>
                </c:pt>
                <c:pt idx="4081">
                  <c:v>14.247</c:v>
                </c:pt>
                <c:pt idx="4082">
                  <c:v>14.237</c:v>
                </c:pt>
                <c:pt idx="4083">
                  <c:v>14.227</c:v>
                </c:pt>
                <c:pt idx="4084">
                  <c:v>14.217000000000001</c:v>
                </c:pt>
                <c:pt idx="4085">
                  <c:v>14.207000000000001</c:v>
                </c:pt>
                <c:pt idx="4086">
                  <c:v>14.196999999999999</c:v>
                </c:pt>
                <c:pt idx="4087">
                  <c:v>14.186999999999999</c:v>
                </c:pt>
                <c:pt idx="4088">
                  <c:v>14.177</c:v>
                </c:pt>
                <c:pt idx="4089">
                  <c:v>14.167</c:v>
                </c:pt>
                <c:pt idx="4090">
                  <c:v>14.157</c:v>
                </c:pt>
                <c:pt idx="4091">
                  <c:v>14.147</c:v>
                </c:pt>
                <c:pt idx="4092">
                  <c:v>14.137</c:v>
                </c:pt>
                <c:pt idx="4093">
                  <c:v>14.127000000000001</c:v>
                </c:pt>
                <c:pt idx="4094">
                  <c:v>14.117000000000001</c:v>
                </c:pt>
                <c:pt idx="4095">
                  <c:v>14.106999999999999</c:v>
                </c:pt>
                <c:pt idx="4096">
                  <c:v>14.097</c:v>
                </c:pt>
                <c:pt idx="4097">
                  <c:v>14.087</c:v>
                </c:pt>
                <c:pt idx="4098">
                  <c:v>14.077</c:v>
                </c:pt>
                <c:pt idx="4099">
                  <c:v>14.067</c:v>
                </c:pt>
                <c:pt idx="4100">
                  <c:v>14.057</c:v>
                </c:pt>
                <c:pt idx="4101">
                  <c:v>14.047000000000001</c:v>
                </c:pt>
                <c:pt idx="4102">
                  <c:v>14.037000000000001</c:v>
                </c:pt>
                <c:pt idx="4103">
                  <c:v>14.026999999999999</c:v>
                </c:pt>
                <c:pt idx="4104">
                  <c:v>14.016999999999999</c:v>
                </c:pt>
                <c:pt idx="4105">
                  <c:v>14.007</c:v>
                </c:pt>
                <c:pt idx="4106">
                  <c:v>13.997</c:v>
                </c:pt>
                <c:pt idx="4107">
                  <c:v>13.987</c:v>
                </c:pt>
                <c:pt idx="4108">
                  <c:v>13.977</c:v>
                </c:pt>
                <c:pt idx="4109">
                  <c:v>13.967000000000001</c:v>
                </c:pt>
                <c:pt idx="4110">
                  <c:v>13.957000000000001</c:v>
                </c:pt>
                <c:pt idx="4111">
                  <c:v>13.946999999999999</c:v>
                </c:pt>
                <c:pt idx="4112">
                  <c:v>13.936999999999999</c:v>
                </c:pt>
                <c:pt idx="4113">
                  <c:v>13.927</c:v>
                </c:pt>
                <c:pt idx="4114">
                  <c:v>13.917</c:v>
                </c:pt>
                <c:pt idx="4115">
                  <c:v>13.907</c:v>
                </c:pt>
                <c:pt idx="4116">
                  <c:v>13.897</c:v>
                </c:pt>
                <c:pt idx="4117">
                  <c:v>13.887</c:v>
                </c:pt>
                <c:pt idx="4118">
                  <c:v>13.877000000000001</c:v>
                </c:pt>
                <c:pt idx="4119">
                  <c:v>13.867000000000001</c:v>
                </c:pt>
                <c:pt idx="4120">
                  <c:v>13.856999999999999</c:v>
                </c:pt>
                <c:pt idx="4121">
                  <c:v>13.847</c:v>
                </c:pt>
                <c:pt idx="4122">
                  <c:v>13.837</c:v>
                </c:pt>
                <c:pt idx="4123">
                  <c:v>13.827</c:v>
                </c:pt>
                <c:pt idx="4124">
                  <c:v>13.817</c:v>
                </c:pt>
                <c:pt idx="4125">
                  <c:v>13.807</c:v>
                </c:pt>
                <c:pt idx="4126">
                  <c:v>13.797000000000001</c:v>
                </c:pt>
                <c:pt idx="4127">
                  <c:v>13.787000000000001</c:v>
                </c:pt>
                <c:pt idx="4128">
                  <c:v>13.776999999999999</c:v>
                </c:pt>
                <c:pt idx="4129">
                  <c:v>13.766999999999999</c:v>
                </c:pt>
                <c:pt idx="4130">
                  <c:v>13.757</c:v>
                </c:pt>
                <c:pt idx="4131">
                  <c:v>13.747</c:v>
                </c:pt>
                <c:pt idx="4132">
                  <c:v>13.737</c:v>
                </c:pt>
                <c:pt idx="4133">
                  <c:v>13.727</c:v>
                </c:pt>
                <c:pt idx="4134">
                  <c:v>13.717000000000001</c:v>
                </c:pt>
                <c:pt idx="4135">
                  <c:v>13.707000000000001</c:v>
                </c:pt>
                <c:pt idx="4136">
                  <c:v>13.696999999999999</c:v>
                </c:pt>
                <c:pt idx="4137">
                  <c:v>13.686999999999999</c:v>
                </c:pt>
                <c:pt idx="4138">
                  <c:v>13.677</c:v>
                </c:pt>
                <c:pt idx="4139">
                  <c:v>13.667</c:v>
                </c:pt>
                <c:pt idx="4140">
                  <c:v>13.657</c:v>
                </c:pt>
                <c:pt idx="4141">
                  <c:v>13.647</c:v>
                </c:pt>
                <c:pt idx="4142">
                  <c:v>13.637</c:v>
                </c:pt>
                <c:pt idx="4143">
                  <c:v>13.627000000000001</c:v>
                </c:pt>
                <c:pt idx="4144">
                  <c:v>13.617000000000001</c:v>
                </c:pt>
                <c:pt idx="4145">
                  <c:v>13.606999999999999</c:v>
                </c:pt>
                <c:pt idx="4146">
                  <c:v>13.597</c:v>
                </c:pt>
                <c:pt idx="4147">
                  <c:v>13.587</c:v>
                </c:pt>
                <c:pt idx="4148">
                  <c:v>13.577</c:v>
                </c:pt>
                <c:pt idx="4149">
                  <c:v>13.567</c:v>
                </c:pt>
                <c:pt idx="4150">
                  <c:v>13.557</c:v>
                </c:pt>
                <c:pt idx="4151">
                  <c:v>13.547000000000001</c:v>
                </c:pt>
                <c:pt idx="4152">
                  <c:v>13.537000000000001</c:v>
                </c:pt>
                <c:pt idx="4153">
                  <c:v>13.526999999999999</c:v>
                </c:pt>
                <c:pt idx="4154">
                  <c:v>13.516999999999999</c:v>
                </c:pt>
                <c:pt idx="4155">
                  <c:v>13.507</c:v>
                </c:pt>
                <c:pt idx="4156">
                  <c:v>13.497</c:v>
                </c:pt>
                <c:pt idx="4157">
                  <c:v>13.487</c:v>
                </c:pt>
                <c:pt idx="4158">
                  <c:v>13.477</c:v>
                </c:pt>
                <c:pt idx="4159">
                  <c:v>13.467000000000001</c:v>
                </c:pt>
                <c:pt idx="4160">
                  <c:v>13.457000000000001</c:v>
                </c:pt>
                <c:pt idx="4161">
                  <c:v>13.446999999999999</c:v>
                </c:pt>
                <c:pt idx="4162">
                  <c:v>13.436999999999999</c:v>
                </c:pt>
                <c:pt idx="4163">
                  <c:v>13.427</c:v>
                </c:pt>
                <c:pt idx="4164">
                  <c:v>13.417</c:v>
                </c:pt>
                <c:pt idx="4165">
                  <c:v>13.407</c:v>
                </c:pt>
                <c:pt idx="4166">
                  <c:v>13.397</c:v>
                </c:pt>
                <c:pt idx="4167">
                  <c:v>13.387</c:v>
                </c:pt>
                <c:pt idx="4168">
                  <c:v>13.377000000000001</c:v>
                </c:pt>
                <c:pt idx="4169">
                  <c:v>13.367000000000001</c:v>
                </c:pt>
                <c:pt idx="4170">
                  <c:v>13.356999999999999</c:v>
                </c:pt>
                <c:pt idx="4171">
                  <c:v>13.347</c:v>
                </c:pt>
                <c:pt idx="4172">
                  <c:v>13.337</c:v>
                </c:pt>
                <c:pt idx="4173">
                  <c:v>13.327</c:v>
                </c:pt>
                <c:pt idx="4174">
                  <c:v>13.317</c:v>
                </c:pt>
                <c:pt idx="4175">
                  <c:v>13.307</c:v>
                </c:pt>
                <c:pt idx="4176">
                  <c:v>13.297000000000001</c:v>
                </c:pt>
                <c:pt idx="4177">
                  <c:v>13.287000000000001</c:v>
                </c:pt>
                <c:pt idx="4178">
                  <c:v>13.276999999999999</c:v>
                </c:pt>
                <c:pt idx="4179">
                  <c:v>13.266999999999999</c:v>
                </c:pt>
                <c:pt idx="4180">
                  <c:v>13.257</c:v>
                </c:pt>
                <c:pt idx="4181">
                  <c:v>13.247</c:v>
                </c:pt>
                <c:pt idx="4182">
                  <c:v>13.237</c:v>
                </c:pt>
                <c:pt idx="4183">
                  <c:v>13.227</c:v>
                </c:pt>
                <c:pt idx="4184">
                  <c:v>13.217000000000001</c:v>
                </c:pt>
                <c:pt idx="4185">
                  <c:v>13.207000000000001</c:v>
                </c:pt>
                <c:pt idx="4186">
                  <c:v>13.196999999999999</c:v>
                </c:pt>
                <c:pt idx="4187">
                  <c:v>13.186999999999999</c:v>
                </c:pt>
                <c:pt idx="4188">
                  <c:v>13.177</c:v>
                </c:pt>
                <c:pt idx="4189">
                  <c:v>13.167</c:v>
                </c:pt>
                <c:pt idx="4190">
                  <c:v>13.157</c:v>
                </c:pt>
                <c:pt idx="4191">
                  <c:v>13.147</c:v>
                </c:pt>
                <c:pt idx="4192">
                  <c:v>13.137</c:v>
                </c:pt>
                <c:pt idx="4193">
                  <c:v>13.127000000000001</c:v>
                </c:pt>
                <c:pt idx="4194">
                  <c:v>13.117000000000001</c:v>
                </c:pt>
                <c:pt idx="4195">
                  <c:v>13.106999999999999</c:v>
                </c:pt>
                <c:pt idx="4196">
                  <c:v>13.097</c:v>
                </c:pt>
                <c:pt idx="4197">
                  <c:v>13.087</c:v>
                </c:pt>
                <c:pt idx="4198">
                  <c:v>13.077</c:v>
                </c:pt>
                <c:pt idx="4199">
                  <c:v>13.067</c:v>
                </c:pt>
                <c:pt idx="4200">
                  <c:v>13.057</c:v>
                </c:pt>
                <c:pt idx="4201">
                  <c:v>13.047000000000001</c:v>
                </c:pt>
                <c:pt idx="4202">
                  <c:v>13.037000000000001</c:v>
                </c:pt>
                <c:pt idx="4203">
                  <c:v>13.026999999999999</c:v>
                </c:pt>
                <c:pt idx="4204">
                  <c:v>13.016999999999999</c:v>
                </c:pt>
                <c:pt idx="4205">
                  <c:v>13.007</c:v>
                </c:pt>
                <c:pt idx="4206">
                  <c:v>12.997</c:v>
                </c:pt>
                <c:pt idx="4207">
                  <c:v>12.987</c:v>
                </c:pt>
                <c:pt idx="4208">
                  <c:v>12.978</c:v>
                </c:pt>
                <c:pt idx="4209">
                  <c:v>12.968</c:v>
                </c:pt>
                <c:pt idx="4210">
                  <c:v>12.958</c:v>
                </c:pt>
                <c:pt idx="4211">
                  <c:v>12.948</c:v>
                </c:pt>
                <c:pt idx="4212">
                  <c:v>12.938000000000001</c:v>
                </c:pt>
                <c:pt idx="4213">
                  <c:v>12.928000000000001</c:v>
                </c:pt>
                <c:pt idx="4214">
                  <c:v>12.917999999999999</c:v>
                </c:pt>
                <c:pt idx="4215">
                  <c:v>12.907999999999999</c:v>
                </c:pt>
                <c:pt idx="4216">
                  <c:v>12.898</c:v>
                </c:pt>
                <c:pt idx="4217">
                  <c:v>12.888</c:v>
                </c:pt>
                <c:pt idx="4218">
                  <c:v>12.878</c:v>
                </c:pt>
                <c:pt idx="4219">
                  <c:v>12.868</c:v>
                </c:pt>
                <c:pt idx="4220">
                  <c:v>12.858000000000001</c:v>
                </c:pt>
                <c:pt idx="4221">
                  <c:v>12.848000000000001</c:v>
                </c:pt>
                <c:pt idx="4222">
                  <c:v>12.837999999999999</c:v>
                </c:pt>
                <c:pt idx="4223">
                  <c:v>12.827999999999999</c:v>
                </c:pt>
                <c:pt idx="4224">
                  <c:v>12.818</c:v>
                </c:pt>
                <c:pt idx="4225">
                  <c:v>12.808</c:v>
                </c:pt>
                <c:pt idx="4226">
                  <c:v>12.798</c:v>
                </c:pt>
                <c:pt idx="4227">
                  <c:v>12.788</c:v>
                </c:pt>
                <c:pt idx="4228">
                  <c:v>12.778</c:v>
                </c:pt>
                <c:pt idx="4229">
                  <c:v>12.768000000000001</c:v>
                </c:pt>
                <c:pt idx="4230">
                  <c:v>12.757999999999999</c:v>
                </c:pt>
                <c:pt idx="4231">
                  <c:v>12.747999999999999</c:v>
                </c:pt>
                <c:pt idx="4232">
                  <c:v>12.738</c:v>
                </c:pt>
                <c:pt idx="4233">
                  <c:v>12.728</c:v>
                </c:pt>
                <c:pt idx="4234">
                  <c:v>12.718</c:v>
                </c:pt>
                <c:pt idx="4235">
                  <c:v>12.708</c:v>
                </c:pt>
                <c:pt idx="4236">
                  <c:v>12.698</c:v>
                </c:pt>
                <c:pt idx="4237">
                  <c:v>12.688000000000001</c:v>
                </c:pt>
                <c:pt idx="4238">
                  <c:v>12.678000000000001</c:v>
                </c:pt>
                <c:pt idx="4239">
                  <c:v>12.667999999999999</c:v>
                </c:pt>
                <c:pt idx="4240">
                  <c:v>12.657999999999999</c:v>
                </c:pt>
                <c:pt idx="4241">
                  <c:v>12.648</c:v>
                </c:pt>
                <c:pt idx="4242">
                  <c:v>12.638</c:v>
                </c:pt>
                <c:pt idx="4243">
                  <c:v>12.628</c:v>
                </c:pt>
                <c:pt idx="4244">
                  <c:v>12.618</c:v>
                </c:pt>
                <c:pt idx="4245">
                  <c:v>12.608000000000001</c:v>
                </c:pt>
                <c:pt idx="4246">
                  <c:v>12.598000000000001</c:v>
                </c:pt>
                <c:pt idx="4247">
                  <c:v>12.587999999999999</c:v>
                </c:pt>
                <c:pt idx="4248">
                  <c:v>12.577999999999999</c:v>
                </c:pt>
                <c:pt idx="4249">
                  <c:v>12.568</c:v>
                </c:pt>
                <c:pt idx="4250">
                  <c:v>12.558</c:v>
                </c:pt>
                <c:pt idx="4251">
                  <c:v>12.548</c:v>
                </c:pt>
                <c:pt idx="4252">
                  <c:v>12.538</c:v>
                </c:pt>
                <c:pt idx="4253">
                  <c:v>12.528</c:v>
                </c:pt>
                <c:pt idx="4254">
                  <c:v>12.518000000000001</c:v>
                </c:pt>
                <c:pt idx="4255">
                  <c:v>12.507999999999999</c:v>
                </c:pt>
                <c:pt idx="4256">
                  <c:v>12.497999999999999</c:v>
                </c:pt>
                <c:pt idx="4257">
                  <c:v>12.488</c:v>
                </c:pt>
                <c:pt idx="4258">
                  <c:v>12.478</c:v>
                </c:pt>
                <c:pt idx="4259">
                  <c:v>12.468</c:v>
                </c:pt>
                <c:pt idx="4260">
                  <c:v>12.458</c:v>
                </c:pt>
                <c:pt idx="4261">
                  <c:v>12.448</c:v>
                </c:pt>
                <c:pt idx="4262">
                  <c:v>12.438000000000001</c:v>
                </c:pt>
                <c:pt idx="4263">
                  <c:v>12.428000000000001</c:v>
                </c:pt>
                <c:pt idx="4264">
                  <c:v>12.417999999999999</c:v>
                </c:pt>
                <c:pt idx="4265">
                  <c:v>12.407999999999999</c:v>
                </c:pt>
                <c:pt idx="4266">
                  <c:v>12.398</c:v>
                </c:pt>
                <c:pt idx="4267">
                  <c:v>12.388</c:v>
                </c:pt>
                <c:pt idx="4268">
                  <c:v>12.378</c:v>
                </c:pt>
                <c:pt idx="4269">
                  <c:v>12.368</c:v>
                </c:pt>
                <c:pt idx="4270">
                  <c:v>12.358000000000001</c:v>
                </c:pt>
                <c:pt idx="4271">
                  <c:v>12.348000000000001</c:v>
                </c:pt>
                <c:pt idx="4272">
                  <c:v>12.337999999999999</c:v>
                </c:pt>
                <c:pt idx="4273">
                  <c:v>12.327999999999999</c:v>
                </c:pt>
                <c:pt idx="4274">
                  <c:v>12.318</c:v>
                </c:pt>
                <c:pt idx="4275">
                  <c:v>12.308</c:v>
                </c:pt>
                <c:pt idx="4276">
                  <c:v>12.298</c:v>
                </c:pt>
                <c:pt idx="4277">
                  <c:v>12.288</c:v>
                </c:pt>
                <c:pt idx="4278">
                  <c:v>12.278</c:v>
                </c:pt>
                <c:pt idx="4279">
                  <c:v>12.268000000000001</c:v>
                </c:pt>
                <c:pt idx="4280">
                  <c:v>12.257999999999999</c:v>
                </c:pt>
                <c:pt idx="4281">
                  <c:v>12.247999999999999</c:v>
                </c:pt>
                <c:pt idx="4282">
                  <c:v>12.238</c:v>
                </c:pt>
                <c:pt idx="4283">
                  <c:v>12.228</c:v>
                </c:pt>
                <c:pt idx="4284">
                  <c:v>12.218</c:v>
                </c:pt>
                <c:pt idx="4285">
                  <c:v>12.208</c:v>
                </c:pt>
                <c:pt idx="4286">
                  <c:v>12.198</c:v>
                </c:pt>
                <c:pt idx="4287">
                  <c:v>12.188000000000001</c:v>
                </c:pt>
                <c:pt idx="4288">
                  <c:v>12.178000000000001</c:v>
                </c:pt>
                <c:pt idx="4289">
                  <c:v>12.167999999999999</c:v>
                </c:pt>
                <c:pt idx="4290">
                  <c:v>12.157999999999999</c:v>
                </c:pt>
                <c:pt idx="4291">
                  <c:v>12.148</c:v>
                </c:pt>
                <c:pt idx="4292">
                  <c:v>12.138</c:v>
                </c:pt>
                <c:pt idx="4293">
                  <c:v>12.128</c:v>
                </c:pt>
                <c:pt idx="4294">
                  <c:v>12.118</c:v>
                </c:pt>
                <c:pt idx="4295">
                  <c:v>12.108000000000001</c:v>
                </c:pt>
                <c:pt idx="4296">
                  <c:v>12.098000000000001</c:v>
                </c:pt>
                <c:pt idx="4297">
                  <c:v>12.087999999999999</c:v>
                </c:pt>
                <c:pt idx="4298">
                  <c:v>12.077999999999999</c:v>
                </c:pt>
                <c:pt idx="4299">
                  <c:v>12.068</c:v>
                </c:pt>
                <c:pt idx="4300">
                  <c:v>12.058</c:v>
                </c:pt>
                <c:pt idx="4301">
                  <c:v>12.048</c:v>
                </c:pt>
                <c:pt idx="4302">
                  <c:v>12.038</c:v>
                </c:pt>
                <c:pt idx="4303">
                  <c:v>12.028</c:v>
                </c:pt>
                <c:pt idx="4304">
                  <c:v>12.018000000000001</c:v>
                </c:pt>
                <c:pt idx="4305">
                  <c:v>12.007999999999999</c:v>
                </c:pt>
                <c:pt idx="4306">
                  <c:v>11.997999999999999</c:v>
                </c:pt>
                <c:pt idx="4307">
                  <c:v>11.988</c:v>
                </c:pt>
                <c:pt idx="4308">
                  <c:v>11.978</c:v>
                </c:pt>
                <c:pt idx="4309">
                  <c:v>11.968</c:v>
                </c:pt>
                <c:pt idx="4310">
                  <c:v>11.958</c:v>
                </c:pt>
                <c:pt idx="4311">
                  <c:v>11.948</c:v>
                </c:pt>
                <c:pt idx="4312">
                  <c:v>11.938000000000001</c:v>
                </c:pt>
                <c:pt idx="4313">
                  <c:v>11.928000000000001</c:v>
                </c:pt>
                <c:pt idx="4314">
                  <c:v>11.917999999999999</c:v>
                </c:pt>
                <c:pt idx="4315">
                  <c:v>11.907999999999999</c:v>
                </c:pt>
                <c:pt idx="4316">
                  <c:v>11.898</c:v>
                </c:pt>
                <c:pt idx="4317">
                  <c:v>11.888</c:v>
                </c:pt>
                <c:pt idx="4318">
                  <c:v>11.878</c:v>
                </c:pt>
                <c:pt idx="4319">
                  <c:v>11.868</c:v>
                </c:pt>
                <c:pt idx="4320">
                  <c:v>11.858000000000001</c:v>
                </c:pt>
                <c:pt idx="4321">
                  <c:v>11.848000000000001</c:v>
                </c:pt>
                <c:pt idx="4322">
                  <c:v>11.837999999999999</c:v>
                </c:pt>
                <c:pt idx="4323">
                  <c:v>11.827999999999999</c:v>
                </c:pt>
                <c:pt idx="4324">
                  <c:v>11.818</c:v>
                </c:pt>
                <c:pt idx="4325">
                  <c:v>11.808</c:v>
                </c:pt>
                <c:pt idx="4326">
                  <c:v>11.798</c:v>
                </c:pt>
                <c:pt idx="4327">
                  <c:v>11.788</c:v>
                </c:pt>
                <c:pt idx="4328">
                  <c:v>11.778</c:v>
                </c:pt>
                <c:pt idx="4329">
                  <c:v>11.768000000000001</c:v>
                </c:pt>
                <c:pt idx="4330">
                  <c:v>11.757999999999999</c:v>
                </c:pt>
                <c:pt idx="4331">
                  <c:v>11.747999999999999</c:v>
                </c:pt>
                <c:pt idx="4332">
                  <c:v>11.738</c:v>
                </c:pt>
                <c:pt idx="4333">
                  <c:v>11.728</c:v>
                </c:pt>
                <c:pt idx="4334">
                  <c:v>11.718</c:v>
                </c:pt>
                <c:pt idx="4335">
                  <c:v>11.708</c:v>
                </c:pt>
                <c:pt idx="4336">
                  <c:v>11.698</c:v>
                </c:pt>
                <c:pt idx="4337">
                  <c:v>11.688000000000001</c:v>
                </c:pt>
                <c:pt idx="4338">
                  <c:v>11.678000000000001</c:v>
                </c:pt>
                <c:pt idx="4339">
                  <c:v>11.667999999999999</c:v>
                </c:pt>
                <c:pt idx="4340">
                  <c:v>11.657999999999999</c:v>
                </c:pt>
                <c:pt idx="4341">
                  <c:v>11.648</c:v>
                </c:pt>
                <c:pt idx="4342">
                  <c:v>11.638</c:v>
                </c:pt>
                <c:pt idx="4343">
                  <c:v>11.628</c:v>
                </c:pt>
                <c:pt idx="4344">
                  <c:v>11.618</c:v>
                </c:pt>
                <c:pt idx="4345">
                  <c:v>11.608000000000001</c:v>
                </c:pt>
                <c:pt idx="4346">
                  <c:v>11.598000000000001</c:v>
                </c:pt>
                <c:pt idx="4347">
                  <c:v>11.587999999999999</c:v>
                </c:pt>
                <c:pt idx="4348">
                  <c:v>11.577999999999999</c:v>
                </c:pt>
                <c:pt idx="4349">
                  <c:v>11.568</c:v>
                </c:pt>
                <c:pt idx="4350">
                  <c:v>11.558</c:v>
                </c:pt>
                <c:pt idx="4351">
                  <c:v>11.548</c:v>
                </c:pt>
                <c:pt idx="4352">
                  <c:v>11.538</c:v>
                </c:pt>
                <c:pt idx="4353">
                  <c:v>11.528</c:v>
                </c:pt>
                <c:pt idx="4354">
                  <c:v>11.518000000000001</c:v>
                </c:pt>
                <c:pt idx="4355">
                  <c:v>11.507999999999999</c:v>
                </c:pt>
                <c:pt idx="4356">
                  <c:v>11.497999999999999</c:v>
                </c:pt>
                <c:pt idx="4357">
                  <c:v>11.488</c:v>
                </c:pt>
                <c:pt idx="4358">
                  <c:v>11.478</c:v>
                </c:pt>
                <c:pt idx="4359">
                  <c:v>11.468</c:v>
                </c:pt>
                <c:pt idx="4360">
                  <c:v>11.458</c:v>
                </c:pt>
                <c:pt idx="4361">
                  <c:v>11.448</c:v>
                </c:pt>
                <c:pt idx="4362">
                  <c:v>11.438000000000001</c:v>
                </c:pt>
                <c:pt idx="4363">
                  <c:v>11.428000000000001</c:v>
                </c:pt>
                <c:pt idx="4364">
                  <c:v>11.417999999999999</c:v>
                </c:pt>
                <c:pt idx="4365">
                  <c:v>11.407999999999999</c:v>
                </c:pt>
                <c:pt idx="4366">
                  <c:v>11.398</c:v>
                </c:pt>
                <c:pt idx="4367">
                  <c:v>11.388</c:v>
                </c:pt>
                <c:pt idx="4368">
                  <c:v>11.378</c:v>
                </c:pt>
                <c:pt idx="4369">
                  <c:v>11.368</c:v>
                </c:pt>
                <c:pt idx="4370">
                  <c:v>11.358000000000001</c:v>
                </c:pt>
                <c:pt idx="4371">
                  <c:v>11.348000000000001</c:v>
                </c:pt>
                <c:pt idx="4372">
                  <c:v>11.337999999999999</c:v>
                </c:pt>
                <c:pt idx="4373">
                  <c:v>11.327999999999999</c:v>
                </c:pt>
                <c:pt idx="4374">
                  <c:v>11.318</c:v>
                </c:pt>
                <c:pt idx="4375">
                  <c:v>11.308</c:v>
                </c:pt>
                <c:pt idx="4376">
                  <c:v>11.298</c:v>
                </c:pt>
                <c:pt idx="4377">
                  <c:v>11.288</c:v>
                </c:pt>
                <c:pt idx="4378">
                  <c:v>11.278</c:v>
                </c:pt>
                <c:pt idx="4379">
                  <c:v>11.268000000000001</c:v>
                </c:pt>
                <c:pt idx="4380">
                  <c:v>11.257999999999999</c:v>
                </c:pt>
                <c:pt idx="4381">
                  <c:v>11.247999999999999</c:v>
                </c:pt>
                <c:pt idx="4382">
                  <c:v>11.238</c:v>
                </c:pt>
                <c:pt idx="4383">
                  <c:v>11.228</c:v>
                </c:pt>
                <c:pt idx="4384">
                  <c:v>11.218</c:v>
                </c:pt>
                <c:pt idx="4385">
                  <c:v>11.208</c:v>
                </c:pt>
                <c:pt idx="4386">
                  <c:v>11.198</c:v>
                </c:pt>
                <c:pt idx="4387">
                  <c:v>11.188000000000001</c:v>
                </c:pt>
                <c:pt idx="4388">
                  <c:v>11.178000000000001</c:v>
                </c:pt>
                <c:pt idx="4389">
                  <c:v>11.167999999999999</c:v>
                </c:pt>
                <c:pt idx="4390">
                  <c:v>11.157999999999999</c:v>
                </c:pt>
                <c:pt idx="4391">
                  <c:v>11.148</c:v>
                </c:pt>
                <c:pt idx="4392">
                  <c:v>11.138</c:v>
                </c:pt>
                <c:pt idx="4393">
                  <c:v>11.128</c:v>
                </c:pt>
                <c:pt idx="4394">
                  <c:v>11.118</c:v>
                </c:pt>
                <c:pt idx="4395">
                  <c:v>11.108000000000001</c:v>
                </c:pt>
                <c:pt idx="4396">
                  <c:v>11.098000000000001</c:v>
                </c:pt>
                <c:pt idx="4397">
                  <c:v>11.087999999999999</c:v>
                </c:pt>
                <c:pt idx="4398">
                  <c:v>11.077999999999999</c:v>
                </c:pt>
                <c:pt idx="4399">
                  <c:v>11.068</c:v>
                </c:pt>
                <c:pt idx="4400">
                  <c:v>11.058</c:v>
                </c:pt>
                <c:pt idx="4401">
                  <c:v>11.048</c:v>
                </c:pt>
                <c:pt idx="4402">
                  <c:v>11.038</c:v>
                </c:pt>
                <c:pt idx="4403">
                  <c:v>11.028</c:v>
                </c:pt>
                <c:pt idx="4404">
                  <c:v>11.018000000000001</c:v>
                </c:pt>
                <c:pt idx="4405">
                  <c:v>11.007999999999999</c:v>
                </c:pt>
                <c:pt idx="4406">
                  <c:v>10.997999999999999</c:v>
                </c:pt>
                <c:pt idx="4407">
                  <c:v>10.988</c:v>
                </c:pt>
                <c:pt idx="4408">
                  <c:v>10.978</c:v>
                </c:pt>
                <c:pt idx="4409">
                  <c:v>10.968</c:v>
                </c:pt>
                <c:pt idx="4410">
                  <c:v>10.958</c:v>
                </c:pt>
                <c:pt idx="4411">
                  <c:v>10.948</c:v>
                </c:pt>
                <c:pt idx="4412">
                  <c:v>10.938000000000001</c:v>
                </c:pt>
                <c:pt idx="4413">
                  <c:v>10.928000000000001</c:v>
                </c:pt>
                <c:pt idx="4414">
                  <c:v>10.917999999999999</c:v>
                </c:pt>
                <c:pt idx="4415">
                  <c:v>10.907999999999999</c:v>
                </c:pt>
                <c:pt idx="4416">
                  <c:v>10.898</c:v>
                </c:pt>
                <c:pt idx="4417">
                  <c:v>10.888</c:v>
                </c:pt>
                <c:pt idx="4418">
                  <c:v>10.878</c:v>
                </c:pt>
                <c:pt idx="4419">
                  <c:v>10.868</c:v>
                </c:pt>
                <c:pt idx="4420">
                  <c:v>10.858000000000001</c:v>
                </c:pt>
                <c:pt idx="4421">
                  <c:v>10.848000000000001</c:v>
                </c:pt>
                <c:pt idx="4422">
                  <c:v>10.837999999999999</c:v>
                </c:pt>
                <c:pt idx="4423">
                  <c:v>10.827999999999999</c:v>
                </c:pt>
                <c:pt idx="4424">
                  <c:v>10.818</c:v>
                </c:pt>
                <c:pt idx="4425">
                  <c:v>10.808</c:v>
                </c:pt>
                <c:pt idx="4426">
                  <c:v>10.798</c:v>
                </c:pt>
                <c:pt idx="4427">
                  <c:v>10.788</c:v>
                </c:pt>
                <c:pt idx="4428">
                  <c:v>10.778</c:v>
                </c:pt>
                <c:pt idx="4429">
                  <c:v>10.768000000000001</c:v>
                </c:pt>
                <c:pt idx="4430">
                  <c:v>10.757999999999999</c:v>
                </c:pt>
                <c:pt idx="4431">
                  <c:v>10.747999999999999</c:v>
                </c:pt>
                <c:pt idx="4432">
                  <c:v>10.738</c:v>
                </c:pt>
                <c:pt idx="4433">
                  <c:v>10.728</c:v>
                </c:pt>
                <c:pt idx="4434">
                  <c:v>10.718</c:v>
                </c:pt>
                <c:pt idx="4435">
                  <c:v>10.708</c:v>
                </c:pt>
                <c:pt idx="4436">
                  <c:v>10.698</c:v>
                </c:pt>
                <c:pt idx="4437">
                  <c:v>10.688000000000001</c:v>
                </c:pt>
                <c:pt idx="4438">
                  <c:v>10.678000000000001</c:v>
                </c:pt>
                <c:pt idx="4439">
                  <c:v>10.667999999999999</c:v>
                </c:pt>
                <c:pt idx="4440">
                  <c:v>10.657999999999999</c:v>
                </c:pt>
                <c:pt idx="4441">
                  <c:v>10.648</c:v>
                </c:pt>
                <c:pt idx="4442">
                  <c:v>10.638</c:v>
                </c:pt>
                <c:pt idx="4443">
                  <c:v>10.628</c:v>
                </c:pt>
                <c:pt idx="4444">
                  <c:v>10.618</c:v>
                </c:pt>
                <c:pt idx="4445">
                  <c:v>10.608000000000001</c:v>
                </c:pt>
                <c:pt idx="4446">
                  <c:v>10.598000000000001</c:v>
                </c:pt>
                <c:pt idx="4447">
                  <c:v>10.587999999999999</c:v>
                </c:pt>
                <c:pt idx="4448">
                  <c:v>10.577999999999999</c:v>
                </c:pt>
                <c:pt idx="4449">
                  <c:v>10.568</c:v>
                </c:pt>
                <c:pt idx="4450">
                  <c:v>10.558</c:v>
                </c:pt>
                <c:pt idx="4451">
                  <c:v>10.548</c:v>
                </c:pt>
                <c:pt idx="4452">
                  <c:v>10.538</c:v>
                </c:pt>
                <c:pt idx="4453">
                  <c:v>10.528</c:v>
                </c:pt>
                <c:pt idx="4454">
                  <c:v>10.518000000000001</c:v>
                </c:pt>
                <c:pt idx="4455">
                  <c:v>10.507999999999999</c:v>
                </c:pt>
                <c:pt idx="4456">
                  <c:v>10.497999999999999</c:v>
                </c:pt>
                <c:pt idx="4457">
                  <c:v>10.488</c:v>
                </c:pt>
                <c:pt idx="4458">
                  <c:v>10.478</c:v>
                </c:pt>
                <c:pt idx="4459">
                  <c:v>10.468</c:v>
                </c:pt>
                <c:pt idx="4460">
                  <c:v>10.458</c:v>
                </c:pt>
                <c:pt idx="4461">
                  <c:v>10.448</c:v>
                </c:pt>
                <c:pt idx="4462">
                  <c:v>10.438000000000001</c:v>
                </c:pt>
                <c:pt idx="4463">
                  <c:v>10.428000000000001</c:v>
                </c:pt>
                <c:pt idx="4464">
                  <c:v>10.417999999999999</c:v>
                </c:pt>
                <c:pt idx="4465">
                  <c:v>10.407999999999999</c:v>
                </c:pt>
                <c:pt idx="4466">
                  <c:v>10.398</c:v>
                </c:pt>
                <c:pt idx="4467">
                  <c:v>10.388</c:v>
                </c:pt>
                <c:pt idx="4468">
                  <c:v>10.378</c:v>
                </c:pt>
                <c:pt idx="4469">
                  <c:v>10.368</c:v>
                </c:pt>
                <c:pt idx="4470">
                  <c:v>10.358000000000001</c:v>
                </c:pt>
                <c:pt idx="4471">
                  <c:v>10.348000000000001</c:v>
                </c:pt>
                <c:pt idx="4472">
                  <c:v>10.337999999999999</c:v>
                </c:pt>
                <c:pt idx="4473">
                  <c:v>10.327999999999999</c:v>
                </c:pt>
                <c:pt idx="4474">
                  <c:v>10.318</c:v>
                </c:pt>
                <c:pt idx="4475">
                  <c:v>10.308</c:v>
                </c:pt>
                <c:pt idx="4476">
                  <c:v>10.298</c:v>
                </c:pt>
                <c:pt idx="4477">
                  <c:v>10.288</c:v>
                </c:pt>
                <c:pt idx="4478">
                  <c:v>10.278</c:v>
                </c:pt>
                <c:pt idx="4479">
                  <c:v>10.268000000000001</c:v>
                </c:pt>
                <c:pt idx="4480">
                  <c:v>10.257999999999999</c:v>
                </c:pt>
                <c:pt idx="4481">
                  <c:v>10.247999999999999</c:v>
                </c:pt>
                <c:pt idx="4482">
                  <c:v>10.238</c:v>
                </c:pt>
                <c:pt idx="4483">
                  <c:v>10.228</c:v>
                </c:pt>
                <c:pt idx="4484">
                  <c:v>10.218</c:v>
                </c:pt>
                <c:pt idx="4485">
                  <c:v>10.208</c:v>
                </c:pt>
                <c:pt idx="4486">
                  <c:v>10.198</c:v>
                </c:pt>
                <c:pt idx="4487">
                  <c:v>10.188000000000001</c:v>
                </c:pt>
                <c:pt idx="4488">
                  <c:v>10.178000000000001</c:v>
                </c:pt>
                <c:pt idx="4489">
                  <c:v>10.167999999999999</c:v>
                </c:pt>
                <c:pt idx="4490">
                  <c:v>10.157999999999999</c:v>
                </c:pt>
                <c:pt idx="4491">
                  <c:v>10.148</c:v>
                </c:pt>
                <c:pt idx="4492">
                  <c:v>10.138</c:v>
                </c:pt>
                <c:pt idx="4493">
                  <c:v>10.128</c:v>
                </c:pt>
                <c:pt idx="4494">
                  <c:v>10.118</c:v>
                </c:pt>
                <c:pt idx="4495">
                  <c:v>10.108000000000001</c:v>
                </c:pt>
                <c:pt idx="4496">
                  <c:v>10.098000000000001</c:v>
                </c:pt>
                <c:pt idx="4497">
                  <c:v>10.087999999999999</c:v>
                </c:pt>
                <c:pt idx="4498">
                  <c:v>10.077999999999999</c:v>
                </c:pt>
                <c:pt idx="4499">
                  <c:v>10.068</c:v>
                </c:pt>
                <c:pt idx="4500">
                  <c:v>10.058</c:v>
                </c:pt>
                <c:pt idx="4501">
                  <c:v>10.048</c:v>
                </c:pt>
                <c:pt idx="4502">
                  <c:v>10.038</c:v>
                </c:pt>
                <c:pt idx="4503">
                  <c:v>10.028</c:v>
                </c:pt>
                <c:pt idx="4504">
                  <c:v>10.018000000000001</c:v>
                </c:pt>
                <c:pt idx="4505">
                  <c:v>10.007999999999999</c:v>
                </c:pt>
                <c:pt idx="4506">
                  <c:v>9.9979999999999993</c:v>
                </c:pt>
                <c:pt idx="4507">
                  <c:v>9.9879999999999995</c:v>
                </c:pt>
                <c:pt idx="4508">
                  <c:v>9.9779999999999998</c:v>
                </c:pt>
                <c:pt idx="4509">
                  <c:v>9.9689999999999994</c:v>
                </c:pt>
                <c:pt idx="4510">
                  <c:v>9.9589999999999996</c:v>
                </c:pt>
                <c:pt idx="4511">
                  <c:v>9.9489999999999998</c:v>
                </c:pt>
                <c:pt idx="4512">
                  <c:v>9.9390000000000001</c:v>
                </c:pt>
                <c:pt idx="4513">
                  <c:v>9.9290000000000003</c:v>
                </c:pt>
                <c:pt idx="4514">
                  <c:v>9.9190000000000005</c:v>
                </c:pt>
                <c:pt idx="4515">
                  <c:v>9.9090000000000007</c:v>
                </c:pt>
                <c:pt idx="4516">
                  <c:v>9.8989999999999991</c:v>
                </c:pt>
                <c:pt idx="4517">
                  <c:v>9.8889999999999993</c:v>
                </c:pt>
                <c:pt idx="4518">
                  <c:v>9.8789999999999996</c:v>
                </c:pt>
                <c:pt idx="4519">
                  <c:v>9.8689999999999998</c:v>
                </c:pt>
                <c:pt idx="4520">
                  <c:v>9.859</c:v>
                </c:pt>
                <c:pt idx="4521">
                  <c:v>9.8490000000000002</c:v>
                </c:pt>
                <c:pt idx="4522">
                  <c:v>9.8390000000000004</c:v>
                </c:pt>
                <c:pt idx="4523">
                  <c:v>9.8290000000000006</c:v>
                </c:pt>
                <c:pt idx="4524">
                  <c:v>9.8190000000000008</c:v>
                </c:pt>
                <c:pt idx="4525">
                  <c:v>9.8089999999999993</c:v>
                </c:pt>
                <c:pt idx="4526">
                  <c:v>9.7989999999999995</c:v>
                </c:pt>
                <c:pt idx="4527">
                  <c:v>9.7889999999999997</c:v>
                </c:pt>
                <c:pt idx="4528">
                  <c:v>9.7789999999999999</c:v>
                </c:pt>
                <c:pt idx="4529">
                  <c:v>9.7690000000000001</c:v>
                </c:pt>
                <c:pt idx="4530">
                  <c:v>9.7590000000000003</c:v>
                </c:pt>
                <c:pt idx="4531">
                  <c:v>9.7490000000000006</c:v>
                </c:pt>
                <c:pt idx="4532">
                  <c:v>9.7390000000000008</c:v>
                </c:pt>
                <c:pt idx="4533">
                  <c:v>9.7289999999999992</c:v>
                </c:pt>
                <c:pt idx="4534">
                  <c:v>9.7189999999999994</c:v>
                </c:pt>
                <c:pt idx="4535">
                  <c:v>9.7089999999999996</c:v>
                </c:pt>
                <c:pt idx="4536">
                  <c:v>9.6989999999999998</c:v>
                </c:pt>
                <c:pt idx="4537">
                  <c:v>9.6890000000000001</c:v>
                </c:pt>
                <c:pt idx="4538">
                  <c:v>9.6790000000000003</c:v>
                </c:pt>
                <c:pt idx="4539">
                  <c:v>9.6690000000000005</c:v>
                </c:pt>
                <c:pt idx="4540">
                  <c:v>9.6590000000000007</c:v>
                </c:pt>
                <c:pt idx="4541">
                  <c:v>9.6489999999999991</c:v>
                </c:pt>
                <c:pt idx="4542">
                  <c:v>9.6389999999999993</c:v>
                </c:pt>
                <c:pt idx="4543">
                  <c:v>9.6289999999999996</c:v>
                </c:pt>
                <c:pt idx="4544">
                  <c:v>9.6189999999999998</c:v>
                </c:pt>
                <c:pt idx="4545">
                  <c:v>9.609</c:v>
                </c:pt>
                <c:pt idx="4546">
                  <c:v>9.5990000000000002</c:v>
                </c:pt>
                <c:pt idx="4547">
                  <c:v>9.5890000000000004</c:v>
                </c:pt>
                <c:pt idx="4548">
                  <c:v>9.5790000000000006</c:v>
                </c:pt>
                <c:pt idx="4549">
                  <c:v>9.5690000000000008</c:v>
                </c:pt>
                <c:pt idx="4550">
                  <c:v>9.5589999999999993</c:v>
                </c:pt>
                <c:pt idx="4551">
                  <c:v>9.5489999999999995</c:v>
                </c:pt>
                <c:pt idx="4552">
                  <c:v>9.5389999999999997</c:v>
                </c:pt>
                <c:pt idx="4553">
                  <c:v>9.5289999999999999</c:v>
                </c:pt>
                <c:pt idx="4554">
                  <c:v>9.5190000000000001</c:v>
                </c:pt>
                <c:pt idx="4555">
                  <c:v>9.5090000000000003</c:v>
                </c:pt>
                <c:pt idx="4556">
                  <c:v>9.4990000000000006</c:v>
                </c:pt>
                <c:pt idx="4557">
                  <c:v>9.4890000000000008</c:v>
                </c:pt>
                <c:pt idx="4558">
                  <c:v>9.4789999999999992</c:v>
                </c:pt>
                <c:pt idx="4559">
                  <c:v>9.4689999999999994</c:v>
                </c:pt>
                <c:pt idx="4560">
                  <c:v>9.4589999999999996</c:v>
                </c:pt>
                <c:pt idx="4561">
                  <c:v>9.4489999999999998</c:v>
                </c:pt>
                <c:pt idx="4562">
                  <c:v>9.4390000000000001</c:v>
                </c:pt>
                <c:pt idx="4563">
                  <c:v>9.4290000000000003</c:v>
                </c:pt>
                <c:pt idx="4564">
                  <c:v>9.4190000000000005</c:v>
                </c:pt>
                <c:pt idx="4565">
                  <c:v>9.4090000000000007</c:v>
                </c:pt>
                <c:pt idx="4566">
                  <c:v>9.3989999999999991</c:v>
                </c:pt>
                <c:pt idx="4567">
                  <c:v>9.3889999999999993</c:v>
                </c:pt>
                <c:pt idx="4568">
                  <c:v>9.3789999999999996</c:v>
                </c:pt>
                <c:pt idx="4569">
                  <c:v>9.3689999999999998</c:v>
                </c:pt>
                <c:pt idx="4570">
                  <c:v>9.359</c:v>
                </c:pt>
                <c:pt idx="4571">
                  <c:v>9.3490000000000002</c:v>
                </c:pt>
                <c:pt idx="4572">
                  <c:v>9.3390000000000004</c:v>
                </c:pt>
                <c:pt idx="4573">
                  <c:v>9.3290000000000006</c:v>
                </c:pt>
                <c:pt idx="4574">
                  <c:v>9.3190000000000008</c:v>
                </c:pt>
                <c:pt idx="4575">
                  <c:v>9.3089999999999993</c:v>
                </c:pt>
                <c:pt idx="4576">
                  <c:v>9.2989999999999995</c:v>
                </c:pt>
                <c:pt idx="4577">
                  <c:v>9.2889999999999997</c:v>
                </c:pt>
                <c:pt idx="4578">
                  <c:v>9.2789999999999999</c:v>
                </c:pt>
                <c:pt idx="4579">
                  <c:v>9.2690000000000001</c:v>
                </c:pt>
                <c:pt idx="4580">
                  <c:v>9.2590000000000003</c:v>
                </c:pt>
                <c:pt idx="4581">
                  <c:v>9.2490000000000006</c:v>
                </c:pt>
                <c:pt idx="4582">
                  <c:v>9.2390000000000008</c:v>
                </c:pt>
                <c:pt idx="4583">
                  <c:v>9.2289999999999992</c:v>
                </c:pt>
                <c:pt idx="4584">
                  <c:v>9.2189999999999994</c:v>
                </c:pt>
                <c:pt idx="4585">
                  <c:v>9.2089999999999996</c:v>
                </c:pt>
                <c:pt idx="4586">
                  <c:v>9.1989999999999998</c:v>
                </c:pt>
                <c:pt idx="4587">
                  <c:v>9.1890000000000001</c:v>
                </c:pt>
                <c:pt idx="4588">
                  <c:v>9.1790000000000003</c:v>
                </c:pt>
                <c:pt idx="4589">
                  <c:v>9.1690000000000005</c:v>
                </c:pt>
                <c:pt idx="4590">
                  <c:v>9.1590000000000007</c:v>
                </c:pt>
                <c:pt idx="4591">
                  <c:v>9.1489999999999991</c:v>
                </c:pt>
                <c:pt idx="4592">
                  <c:v>9.1389999999999993</c:v>
                </c:pt>
                <c:pt idx="4593">
                  <c:v>9.1289999999999996</c:v>
                </c:pt>
                <c:pt idx="4594">
                  <c:v>9.1189999999999998</c:v>
                </c:pt>
                <c:pt idx="4595">
                  <c:v>9.109</c:v>
                </c:pt>
                <c:pt idx="4596">
                  <c:v>9.0990000000000002</c:v>
                </c:pt>
                <c:pt idx="4597">
                  <c:v>9.0890000000000004</c:v>
                </c:pt>
                <c:pt idx="4598">
                  <c:v>9.0790000000000006</c:v>
                </c:pt>
                <c:pt idx="4599">
                  <c:v>9.0690000000000008</c:v>
                </c:pt>
                <c:pt idx="4600">
                  <c:v>9.0589999999999993</c:v>
                </c:pt>
                <c:pt idx="4601">
                  <c:v>9.0489999999999995</c:v>
                </c:pt>
                <c:pt idx="4602">
                  <c:v>9.0389999999999997</c:v>
                </c:pt>
                <c:pt idx="4603">
                  <c:v>9.0289999999999999</c:v>
                </c:pt>
                <c:pt idx="4604">
                  <c:v>9.0190000000000001</c:v>
                </c:pt>
                <c:pt idx="4605">
                  <c:v>9.0090000000000003</c:v>
                </c:pt>
                <c:pt idx="4606">
                  <c:v>8.9990000000000006</c:v>
                </c:pt>
                <c:pt idx="4607">
                  <c:v>8.9890000000000008</c:v>
                </c:pt>
                <c:pt idx="4608">
                  <c:v>8.9789999999999992</c:v>
                </c:pt>
                <c:pt idx="4609">
                  <c:v>8.9689999999999994</c:v>
                </c:pt>
                <c:pt idx="4610">
                  <c:v>8.9589999999999996</c:v>
                </c:pt>
                <c:pt idx="4611">
                  <c:v>8.9489999999999998</c:v>
                </c:pt>
                <c:pt idx="4612">
                  <c:v>8.9390000000000001</c:v>
                </c:pt>
                <c:pt idx="4613">
                  <c:v>8.9290000000000003</c:v>
                </c:pt>
                <c:pt idx="4614">
                  <c:v>8.9190000000000005</c:v>
                </c:pt>
                <c:pt idx="4615">
                  <c:v>8.9090000000000007</c:v>
                </c:pt>
                <c:pt idx="4616">
                  <c:v>8.8989999999999991</c:v>
                </c:pt>
                <c:pt idx="4617">
                  <c:v>8.8889999999999993</c:v>
                </c:pt>
                <c:pt idx="4618">
                  <c:v>8.8789999999999996</c:v>
                </c:pt>
                <c:pt idx="4619">
                  <c:v>8.8689999999999998</c:v>
                </c:pt>
                <c:pt idx="4620">
                  <c:v>8.859</c:v>
                </c:pt>
                <c:pt idx="4621">
                  <c:v>8.8490000000000002</c:v>
                </c:pt>
                <c:pt idx="4622">
                  <c:v>8.8390000000000004</c:v>
                </c:pt>
                <c:pt idx="4623">
                  <c:v>8.8290000000000006</c:v>
                </c:pt>
                <c:pt idx="4624">
                  <c:v>8.8190000000000008</c:v>
                </c:pt>
                <c:pt idx="4625">
                  <c:v>8.8089999999999993</c:v>
                </c:pt>
                <c:pt idx="4626">
                  <c:v>8.7989999999999995</c:v>
                </c:pt>
                <c:pt idx="4627">
                  <c:v>8.7889999999999997</c:v>
                </c:pt>
                <c:pt idx="4628">
                  <c:v>8.7789999999999999</c:v>
                </c:pt>
                <c:pt idx="4629">
                  <c:v>8.7690000000000001</c:v>
                </c:pt>
                <c:pt idx="4630">
                  <c:v>8.7590000000000003</c:v>
                </c:pt>
                <c:pt idx="4631">
                  <c:v>8.7490000000000006</c:v>
                </c:pt>
                <c:pt idx="4632">
                  <c:v>8.7390000000000008</c:v>
                </c:pt>
                <c:pt idx="4633">
                  <c:v>8.7289999999999992</c:v>
                </c:pt>
                <c:pt idx="4634">
                  <c:v>8.7189999999999994</c:v>
                </c:pt>
                <c:pt idx="4635">
                  <c:v>8.7089999999999996</c:v>
                </c:pt>
                <c:pt idx="4636">
                  <c:v>8.6989999999999998</c:v>
                </c:pt>
                <c:pt idx="4637">
                  <c:v>8.6890000000000001</c:v>
                </c:pt>
                <c:pt idx="4638">
                  <c:v>8.6790000000000003</c:v>
                </c:pt>
                <c:pt idx="4639">
                  <c:v>8.6690000000000005</c:v>
                </c:pt>
                <c:pt idx="4640">
                  <c:v>8.6590000000000007</c:v>
                </c:pt>
                <c:pt idx="4641">
                  <c:v>8.6489999999999991</c:v>
                </c:pt>
                <c:pt idx="4642">
                  <c:v>8.6389999999999993</c:v>
                </c:pt>
                <c:pt idx="4643">
                  <c:v>8.6289999999999996</c:v>
                </c:pt>
                <c:pt idx="4644">
                  <c:v>8.6189999999999998</c:v>
                </c:pt>
                <c:pt idx="4645">
                  <c:v>8.609</c:v>
                </c:pt>
                <c:pt idx="4646">
                  <c:v>8.5990000000000002</c:v>
                </c:pt>
                <c:pt idx="4647">
                  <c:v>8.5890000000000004</c:v>
                </c:pt>
                <c:pt idx="4648">
                  <c:v>8.5790000000000006</c:v>
                </c:pt>
                <c:pt idx="4649">
                  <c:v>8.5690000000000008</c:v>
                </c:pt>
                <c:pt idx="4650">
                  <c:v>8.5589999999999993</c:v>
                </c:pt>
                <c:pt idx="4651">
                  <c:v>8.5489999999999995</c:v>
                </c:pt>
                <c:pt idx="4652">
                  <c:v>8.5389999999999997</c:v>
                </c:pt>
                <c:pt idx="4653">
                  <c:v>8.5289999999999999</c:v>
                </c:pt>
                <c:pt idx="4654">
                  <c:v>8.5190000000000001</c:v>
                </c:pt>
                <c:pt idx="4655">
                  <c:v>8.5090000000000003</c:v>
                </c:pt>
                <c:pt idx="4656">
                  <c:v>8.4990000000000006</c:v>
                </c:pt>
                <c:pt idx="4657">
                  <c:v>8.4890000000000008</c:v>
                </c:pt>
                <c:pt idx="4658">
                  <c:v>8.4789999999999992</c:v>
                </c:pt>
                <c:pt idx="4659">
                  <c:v>8.4689999999999994</c:v>
                </c:pt>
                <c:pt idx="4660">
                  <c:v>8.4589999999999996</c:v>
                </c:pt>
                <c:pt idx="4661">
                  <c:v>8.4489999999999998</c:v>
                </c:pt>
                <c:pt idx="4662">
                  <c:v>8.4390000000000001</c:v>
                </c:pt>
                <c:pt idx="4663">
                  <c:v>8.4290000000000003</c:v>
                </c:pt>
                <c:pt idx="4664">
                  <c:v>8.4190000000000005</c:v>
                </c:pt>
                <c:pt idx="4665">
                  <c:v>8.4090000000000007</c:v>
                </c:pt>
                <c:pt idx="4666">
                  <c:v>8.3989999999999991</c:v>
                </c:pt>
                <c:pt idx="4667">
                  <c:v>8.3889999999999993</c:v>
                </c:pt>
                <c:pt idx="4668">
                  <c:v>8.3789999999999996</c:v>
                </c:pt>
                <c:pt idx="4669">
                  <c:v>8.3689999999999998</c:v>
                </c:pt>
                <c:pt idx="4670">
                  <c:v>8.359</c:v>
                </c:pt>
                <c:pt idx="4671">
                  <c:v>8.3490000000000002</c:v>
                </c:pt>
                <c:pt idx="4672">
                  <c:v>8.3390000000000004</c:v>
                </c:pt>
                <c:pt idx="4673">
                  <c:v>8.3290000000000006</c:v>
                </c:pt>
                <c:pt idx="4674">
                  <c:v>8.3190000000000008</c:v>
                </c:pt>
                <c:pt idx="4675">
                  <c:v>8.3089999999999993</c:v>
                </c:pt>
                <c:pt idx="4676">
                  <c:v>8.2989999999999995</c:v>
                </c:pt>
                <c:pt idx="4677">
                  <c:v>8.2889999999999997</c:v>
                </c:pt>
                <c:pt idx="4678">
                  <c:v>8.2789999999999999</c:v>
                </c:pt>
                <c:pt idx="4679">
                  <c:v>8.2690000000000001</c:v>
                </c:pt>
                <c:pt idx="4680">
                  <c:v>8.2590000000000003</c:v>
                </c:pt>
                <c:pt idx="4681">
                  <c:v>8.2490000000000006</c:v>
                </c:pt>
                <c:pt idx="4682">
                  <c:v>8.2390000000000008</c:v>
                </c:pt>
                <c:pt idx="4683">
                  <c:v>8.2289999999999992</c:v>
                </c:pt>
                <c:pt idx="4684">
                  <c:v>8.2189999999999994</c:v>
                </c:pt>
                <c:pt idx="4685">
                  <c:v>8.2089999999999996</c:v>
                </c:pt>
                <c:pt idx="4686">
                  <c:v>8.1989999999999998</c:v>
                </c:pt>
                <c:pt idx="4687">
                  <c:v>8.1890000000000001</c:v>
                </c:pt>
                <c:pt idx="4688">
                  <c:v>8.1790000000000003</c:v>
                </c:pt>
                <c:pt idx="4689">
                  <c:v>8.1690000000000005</c:v>
                </c:pt>
                <c:pt idx="4690">
                  <c:v>8.1590000000000007</c:v>
                </c:pt>
                <c:pt idx="4691">
                  <c:v>8.1489999999999991</c:v>
                </c:pt>
                <c:pt idx="4692">
                  <c:v>8.1389999999999993</c:v>
                </c:pt>
                <c:pt idx="4693">
                  <c:v>8.1289999999999996</c:v>
                </c:pt>
                <c:pt idx="4694">
                  <c:v>8.1189999999999998</c:v>
                </c:pt>
                <c:pt idx="4695">
                  <c:v>8.109</c:v>
                </c:pt>
                <c:pt idx="4696">
                  <c:v>8.0990000000000002</c:v>
                </c:pt>
                <c:pt idx="4697">
                  <c:v>8.0890000000000004</c:v>
                </c:pt>
                <c:pt idx="4698">
                  <c:v>8.0790000000000006</c:v>
                </c:pt>
                <c:pt idx="4699">
                  <c:v>8.0690000000000008</c:v>
                </c:pt>
                <c:pt idx="4700">
                  <c:v>8.0589999999999993</c:v>
                </c:pt>
                <c:pt idx="4701">
                  <c:v>8.0489999999999995</c:v>
                </c:pt>
                <c:pt idx="4702">
                  <c:v>8.0389999999999997</c:v>
                </c:pt>
                <c:pt idx="4703">
                  <c:v>8.0289999999999999</c:v>
                </c:pt>
                <c:pt idx="4704">
                  <c:v>8.0190000000000001</c:v>
                </c:pt>
                <c:pt idx="4705">
                  <c:v>8.0090000000000003</c:v>
                </c:pt>
                <c:pt idx="4706">
                  <c:v>7.9989999999999997</c:v>
                </c:pt>
                <c:pt idx="4707">
                  <c:v>7.9889999999999999</c:v>
                </c:pt>
                <c:pt idx="4708">
                  <c:v>7.9790000000000001</c:v>
                </c:pt>
                <c:pt idx="4709">
                  <c:v>7.9690000000000003</c:v>
                </c:pt>
                <c:pt idx="4710">
                  <c:v>7.9589999999999996</c:v>
                </c:pt>
                <c:pt idx="4711">
                  <c:v>7.9489999999999998</c:v>
                </c:pt>
                <c:pt idx="4712">
                  <c:v>7.9390000000000001</c:v>
                </c:pt>
                <c:pt idx="4713">
                  <c:v>7.9290000000000003</c:v>
                </c:pt>
                <c:pt idx="4714">
                  <c:v>7.9189999999999996</c:v>
                </c:pt>
                <c:pt idx="4715">
                  <c:v>7.9089999999999998</c:v>
                </c:pt>
                <c:pt idx="4716">
                  <c:v>7.899</c:v>
                </c:pt>
                <c:pt idx="4717">
                  <c:v>7.8890000000000002</c:v>
                </c:pt>
                <c:pt idx="4718">
                  <c:v>7.8789999999999996</c:v>
                </c:pt>
                <c:pt idx="4719">
                  <c:v>7.8689999999999998</c:v>
                </c:pt>
                <c:pt idx="4720">
                  <c:v>7.859</c:v>
                </c:pt>
                <c:pt idx="4721">
                  <c:v>7.8490000000000002</c:v>
                </c:pt>
                <c:pt idx="4722">
                  <c:v>7.8390000000000004</c:v>
                </c:pt>
                <c:pt idx="4723">
                  <c:v>7.8289999999999997</c:v>
                </c:pt>
                <c:pt idx="4724">
                  <c:v>7.819</c:v>
                </c:pt>
                <c:pt idx="4725">
                  <c:v>7.8090000000000002</c:v>
                </c:pt>
                <c:pt idx="4726">
                  <c:v>7.7990000000000004</c:v>
                </c:pt>
                <c:pt idx="4727">
                  <c:v>7.7889999999999997</c:v>
                </c:pt>
                <c:pt idx="4728">
                  <c:v>7.7789999999999999</c:v>
                </c:pt>
                <c:pt idx="4729">
                  <c:v>7.7690000000000001</c:v>
                </c:pt>
                <c:pt idx="4730">
                  <c:v>7.7590000000000003</c:v>
                </c:pt>
                <c:pt idx="4731">
                  <c:v>7.7489999999999997</c:v>
                </c:pt>
                <c:pt idx="4732">
                  <c:v>7.7389999999999999</c:v>
                </c:pt>
                <c:pt idx="4733">
                  <c:v>7.7290000000000001</c:v>
                </c:pt>
                <c:pt idx="4734">
                  <c:v>7.7190000000000003</c:v>
                </c:pt>
                <c:pt idx="4735">
                  <c:v>7.7089999999999996</c:v>
                </c:pt>
                <c:pt idx="4736">
                  <c:v>7.6989999999999998</c:v>
                </c:pt>
                <c:pt idx="4737">
                  <c:v>7.6890000000000001</c:v>
                </c:pt>
                <c:pt idx="4738">
                  <c:v>7.6790000000000003</c:v>
                </c:pt>
                <c:pt idx="4739">
                  <c:v>7.6689999999999996</c:v>
                </c:pt>
                <c:pt idx="4740">
                  <c:v>7.6589999999999998</c:v>
                </c:pt>
                <c:pt idx="4741">
                  <c:v>7.649</c:v>
                </c:pt>
                <c:pt idx="4742">
                  <c:v>7.6390000000000002</c:v>
                </c:pt>
                <c:pt idx="4743">
                  <c:v>7.6289999999999996</c:v>
                </c:pt>
                <c:pt idx="4744">
                  <c:v>7.6189999999999998</c:v>
                </c:pt>
                <c:pt idx="4745">
                  <c:v>7.609</c:v>
                </c:pt>
                <c:pt idx="4746">
                  <c:v>7.5990000000000002</c:v>
                </c:pt>
                <c:pt idx="4747">
                  <c:v>7.5890000000000004</c:v>
                </c:pt>
                <c:pt idx="4748">
                  <c:v>7.5789999999999997</c:v>
                </c:pt>
                <c:pt idx="4749">
                  <c:v>7.569</c:v>
                </c:pt>
                <c:pt idx="4750">
                  <c:v>7.5590000000000002</c:v>
                </c:pt>
                <c:pt idx="4751">
                  <c:v>7.5490000000000004</c:v>
                </c:pt>
                <c:pt idx="4752">
                  <c:v>7.5389999999999997</c:v>
                </c:pt>
                <c:pt idx="4753">
                  <c:v>7.5289999999999999</c:v>
                </c:pt>
                <c:pt idx="4754">
                  <c:v>7.5190000000000001</c:v>
                </c:pt>
                <c:pt idx="4755">
                  <c:v>7.5090000000000003</c:v>
                </c:pt>
                <c:pt idx="4756">
                  <c:v>7.4989999999999997</c:v>
                </c:pt>
                <c:pt idx="4757">
                  <c:v>7.4889999999999999</c:v>
                </c:pt>
                <c:pt idx="4758">
                  <c:v>7.4790000000000001</c:v>
                </c:pt>
                <c:pt idx="4759">
                  <c:v>7.4690000000000003</c:v>
                </c:pt>
                <c:pt idx="4760">
                  <c:v>7.4589999999999996</c:v>
                </c:pt>
                <c:pt idx="4761">
                  <c:v>7.4489999999999998</c:v>
                </c:pt>
                <c:pt idx="4762">
                  <c:v>7.4390000000000001</c:v>
                </c:pt>
                <c:pt idx="4763">
                  <c:v>7.4290000000000003</c:v>
                </c:pt>
                <c:pt idx="4764">
                  <c:v>7.4189999999999996</c:v>
                </c:pt>
                <c:pt idx="4765">
                  <c:v>7.4089999999999998</c:v>
                </c:pt>
                <c:pt idx="4766">
                  <c:v>7.399</c:v>
                </c:pt>
                <c:pt idx="4767">
                  <c:v>7.3890000000000002</c:v>
                </c:pt>
                <c:pt idx="4768">
                  <c:v>7.3789999999999996</c:v>
                </c:pt>
                <c:pt idx="4769">
                  <c:v>7.3689999999999998</c:v>
                </c:pt>
                <c:pt idx="4770">
                  <c:v>7.359</c:v>
                </c:pt>
                <c:pt idx="4771">
                  <c:v>7.3490000000000002</c:v>
                </c:pt>
                <c:pt idx="4772">
                  <c:v>7.3390000000000004</c:v>
                </c:pt>
                <c:pt idx="4773">
                  <c:v>7.3289999999999997</c:v>
                </c:pt>
                <c:pt idx="4774">
                  <c:v>7.319</c:v>
                </c:pt>
                <c:pt idx="4775">
                  <c:v>7.3090000000000002</c:v>
                </c:pt>
                <c:pt idx="4776">
                  <c:v>7.2990000000000004</c:v>
                </c:pt>
                <c:pt idx="4777">
                  <c:v>7.2889999999999997</c:v>
                </c:pt>
                <c:pt idx="4778">
                  <c:v>7.2789999999999999</c:v>
                </c:pt>
                <c:pt idx="4779">
                  <c:v>7.2690000000000001</c:v>
                </c:pt>
                <c:pt idx="4780">
                  <c:v>7.2590000000000003</c:v>
                </c:pt>
                <c:pt idx="4781">
                  <c:v>7.2489999999999997</c:v>
                </c:pt>
                <c:pt idx="4782">
                  <c:v>7.2389999999999999</c:v>
                </c:pt>
                <c:pt idx="4783">
                  <c:v>7.2290000000000001</c:v>
                </c:pt>
                <c:pt idx="4784">
                  <c:v>7.2190000000000003</c:v>
                </c:pt>
                <c:pt idx="4785">
                  <c:v>7.2089999999999996</c:v>
                </c:pt>
                <c:pt idx="4786">
                  <c:v>7.1989999999999998</c:v>
                </c:pt>
                <c:pt idx="4787">
                  <c:v>7.1890000000000001</c:v>
                </c:pt>
                <c:pt idx="4788">
                  <c:v>7.1790000000000003</c:v>
                </c:pt>
                <c:pt idx="4789">
                  <c:v>7.1689999999999996</c:v>
                </c:pt>
                <c:pt idx="4790">
                  <c:v>7.1589999999999998</c:v>
                </c:pt>
                <c:pt idx="4791">
                  <c:v>7.149</c:v>
                </c:pt>
                <c:pt idx="4792">
                  <c:v>7.1390000000000002</c:v>
                </c:pt>
                <c:pt idx="4793">
                  <c:v>7.1289999999999996</c:v>
                </c:pt>
                <c:pt idx="4794">
                  <c:v>7.1189999999999998</c:v>
                </c:pt>
                <c:pt idx="4795">
                  <c:v>7.109</c:v>
                </c:pt>
                <c:pt idx="4796">
                  <c:v>7.0990000000000002</c:v>
                </c:pt>
                <c:pt idx="4797">
                  <c:v>7.0890000000000004</c:v>
                </c:pt>
                <c:pt idx="4798">
                  <c:v>7.0789999999999997</c:v>
                </c:pt>
                <c:pt idx="4799">
                  <c:v>7.069</c:v>
                </c:pt>
                <c:pt idx="4800">
                  <c:v>7.0590000000000002</c:v>
                </c:pt>
                <c:pt idx="4801">
                  <c:v>7.0490000000000004</c:v>
                </c:pt>
                <c:pt idx="4802">
                  <c:v>7.0389999999999997</c:v>
                </c:pt>
                <c:pt idx="4803">
                  <c:v>7.0289999999999999</c:v>
                </c:pt>
                <c:pt idx="4804">
                  <c:v>7.0190000000000001</c:v>
                </c:pt>
                <c:pt idx="4805">
                  <c:v>7.0090000000000003</c:v>
                </c:pt>
                <c:pt idx="4806">
                  <c:v>6.9989999999999997</c:v>
                </c:pt>
                <c:pt idx="4807">
                  <c:v>6.9889999999999999</c:v>
                </c:pt>
                <c:pt idx="4808">
                  <c:v>6.9790000000000001</c:v>
                </c:pt>
                <c:pt idx="4809">
                  <c:v>6.97</c:v>
                </c:pt>
                <c:pt idx="4810">
                  <c:v>6.96</c:v>
                </c:pt>
                <c:pt idx="4811">
                  <c:v>6.95</c:v>
                </c:pt>
                <c:pt idx="4812">
                  <c:v>6.94</c:v>
                </c:pt>
                <c:pt idx="4813">
                  <c:v>6.93</c:v>
                </c:pt>
                <c:pt idx="4814">
                  <c:v>6.92</c:v>
                </c:pt>
                <c:pt idx="4815">
                  <c:v>6.91</c:v>
                </c:pt>
                <c:pt idx="4816">
                  <c:v>6.9</c:v>
                </c:pt>
                <c:pt idx="4817">
                  <c:v>6.89</c:v>
                </c:pt>
                <c:pt idx="4818">
                  <c:v>6.88</c:v>
                </c:pt>
                <c:pt idx="4819">
                  <c:v>6.87</c:v>
                </c:pt>
                <c:pt idx="4820">
                  <c:v>6.86</c:v>
                </c:pt>
                <c:pt idx="4821">
                  <c:v>6.85</c:v>
                </c:pt>
                <c:pt idx="4822">
                  <c:v>6.84</c:v>
                </c:pt>
                <c:pt idx="4823">
                  <c:v>6.83</c:v>
                </c:pt>
                <c:pt idx="4824">
                  <c:v>6.82</c:v>
                </c:pt>
                <c:pt idx="4825">
                  <c:v>6.81</c:v>
                </c:pt>
                <c:pt idx="4826">
                  <c:v>6.8</c:v>
                </c:pt>
                <c:pt idx="4827">
                  <c:v>6.79</c:v>
                </c:pt>
                <c:pt idx="4828">
                  <c:v>6.78</c:v>
                </c:pt>
                <c:pt idx="4829">
                  <c:v>6.77</c:v>
                </c:pt>
                <c:pt idx="4830">
                  <c:v>6.76</c:v>
                </c:pt>
                <c:pt idx="4831">
                  <c:v>6.75</c:v>
                </c:pt>
                <c:pt idx="4832">
                  <c:v>6.74</c:v>
                </c:pt>
                <c:pt idx="4833">
                  <c:v>6.73</c:v>
                </c:pt>
                <c:pt idx="4834">
                  <c:v>6.72</c:v>
                </c:pt>
                <c:pt idx="4835">
                  <c:v>6.71</c:v>
                </c:pt>
                <c:pt idx="4836">
                  <c:v>6.7</c:v>
                </c:pt>
                <c:pt idx="4837">
                  <c:v>6.69</c:v>
                </c:pt>
                <c:pt idx="4838">
                  <c:v>6.68</c:v>
                </c:pt>
                <c:pt idx="4839">
                  <c:v>6.67</c:v>
                </c:pt>
                <c:pt idx="4840">
                  <c:v>6.66</c:v>
                </c:pt>
                <c:pt idx="4841">
                  <c:v>6.65</c:v>
                </c:pt>
                <c:pt idx="4842">
                  <c:v>6.64</c:v>
                </c:pt>
                <c:pt idx="4843">
                  <c:v>6.63</c:v>
                </c:pt>
                <c:pt idx="4844">
                  <c:v>6.62</c:v>
                </c:pt>
                <c:pt idx="4845">
                  <c:v>6.61</c:v>
                </c:pt>
                <c:pt idx="4846">
                  <c:v>6.6</c:v>
                </c:pt>
                <c:pt idx="4847">
                  <c:v>6.59</c:v>
                </c:pt>
                <c:pt idx="4848">
                  <c:v>6.58</c:v>
                </c:pt>
                <c:pt idx="4849">
                  <c:v>6.57</c:v>
                </c:pt>
                <c:pt idx="4850">
                  <c:v>6.56</c:v>
                </c:pt>
                <c:pt idx="4851">
                  <c:v>6.55</c:v>
                </c:pt>
                <c:pt idx="4852">
                  <c:v>6.54</c:v>
                </c:pt>
                <c:pt idx="4853">
                  <c:v>6.53</c:v>
                </c:pt>
                <c:pt idx="4854">
                  <c:v>6.52</c:v>
                </c:pt>
                <c:pt idx="4855">
                  <c:v>6.51</c:v>
                </c:pt>
                <c:pt idx="4856">
                  <c:v>6.5</c:v>
                </c:pt>
                <c:pt idx="4857">
                  <c:v>6.49</c:v>
                </c:pt>
                <c:pt idx="4858">
                  <c:v>6.48</c:v>
                </c:pt>
                <c:pt idx="4859">
                  <c:v>6.47</c:v>
                </c:pt>
                <c:pt idx="4860">
                  <c:v>6.46</c:v>
                </c:pt>
                <c:pt idx="4861">
                  <c:v>6.45</c:v>
                </c:pt>
                <c:pt idx="4862">
                  <c:v>6.44</c:v>
                </c:pt>
                <c:pt idx="4863">
                  <c:v>6.43</c:v>
                </c:pt>
                <c:pt idx="4864">
                  <c:v>6.42</c:v>
                </c:pt>
                <c:pt idx="4865">
                  <c:v>6.41</c:v>
                </c:pt>
                <c:pt idx="4866">
                  <c:v>6.4</c:v>
                </c:pt>
                <c:pt idx="4867">
                  <c:v>6.39</c:v>
                </c:pt>
                <c:pt idx="4868">
                  <c:v>6.38</c:v>
                </c:pt>
                <c:pt idx="4869">
                  <c:v>6.37</c:v>
                </c:pt>
                <c:pt idx="4870">
                  <c:v>6.36</c:v>
                </c:pt>
                <c:pt idx="4871">
                  <c:v>6.35</c:v>
                </c:pt>
                <c:pt idx="4872">
                  <c:v>6.34</c:v>
                </c:pt>
                <c:pt idx="4873">
                  <c:v>6.33</c:v>
                </c:pt>
                <c:pt idx="4874">
                  <c:v>6.32</c:v>
                </c:pt>
                <c:pt idx="4875">
                  <c:v>6.31</c:v>
                </c:pt>
                <c:pt idx="4876">
                  <c:v>6.3</c:v>
                </c:pt>
                <c:pt idx="4877">
                  <c:v>6.29</c:v>
                </c:pt>
                <c:pt idx="4878">
                  <c:v>6.28</c:v>
                </c:pt>
                <c:pt idx="4879">
                  <c:v>6.27</c:v>
                </c:pt>
                <c:pt idx="4880">
                  <c:v>6.26</c:v>
                </c:pt>
                <c:pt idx="4881">
                  <c:v>6.25</c:v>
                </c:pt>
                <c:pt idx="4882">
                  <c:v>6.24</c:v>
                </c:pt>
                <c:pt idx="4883">
                  <c:v>6.23</c:v>
                </c:pt>
                <c:pt idx="4884">
                  <c:v>6.22</c:v>
                </c:pt>
                <c:pt idx="4885">
                  <c:v>6.21</c:v>
                </c:pt>
                <c:pt idx="4886">
                  <c:v>6.2</c:v>
                </c:pt>
                <c:pt idx="4887">
                  <c:v>6.19</c:v>
                </c:pt>
                <c:pt idx="4888">
                  <c:v>6.18</c:v>
                </c:pt>
                <c:pt idx="4889">
                  <c:v>6.17</c:v>
                </c:pt>
                <c:pt idx="4890">
                  <c:v>6.16</c:v>
                </c:pt>
                <c:pt idx="4891">
                  <c:v>6.15</c:v>
                </c:pt>
                <c:pt idx="4892">
                  <c:v>6.14</c:v>
                </c:pt>
                <c:pt idx="4893">
                  <c:v>6.13</c:v>
                </c:pt>
                <c:pt idx="4894">
                  <c:v>6.12</c:v>
                </c:pt>
                <c:pt idx="4895">
                  <c:v>6.11</c:v>
                </c:pt>
                <c:pt idx="4896">
                  <c:v>6.1</c:v>
                </c:pt>
                <c:pt idx="4897">
                  <c:v>6.09</c:v>
                </c:pt>
                <c:pt idx="4898">
                  <c:v>6.08</c:v>
                </c:pt>
                <c:pt idx="4899">
                  <c:v>6.07</c:v>
                </c:pt>
                <c:pt idx="4900">
                  <c:v>6.06</c:v>
                </c:pt>
                <c:pt idx="4901">
                  <c:v>6.05</c:v>
                </c:pt>
                <c:pt idx="4902">
                  <c:v>6.04</c:v>
                </c:pt>
                <c:pt idx="4903">
                  <c:v>6.03</c:v>
                </c:pt>
                <c:pt idx="4904">
                  <c:v>6.02</c:v>
                </c:pt>
                <c:pt idx="4905">
                  <c:v>6.01</c:v>
                </c:pt>
                <c:pt idx="4906">
                  <c:v>6</c:v>
                </c:pt>
                <c:pt idx="4907">
                  <c:v>5.99</c:v>
                </c:pt>
                <c:pt idx="4908">
                  <c:v>5.98</c:v>
                </c:pt>
                <c:pt idx="4909">
                  <c:v>5.97</c:v>
                </c:pt>
                <c:pt idx="4910">
                  <c:v>5.96</c:v>
                </c:pt>
                <c:pt idx="4911">
                  <c:v>5.95</c:v>
                </c:pt>
                <c:pt idx="4912">
                  <c:v>5.94</c:v>
                </c:pt>
                <c:pt idx="4913">
                  <c:v>5.93</c:v>
                </c:pt>
                <c:pt idx="4914">
                  <c:v>5.92</c:v>
                </c:pt>
                <c:pt idx="4915">
                  <c:v>5.91</c:v>
                </c:pt>
                <c:pt idx="4916">
                  <c:v>5.9</c:v>
                </c:pt>
                <c:pt idx="4917">
                  <c:v>5.89</c:v>
                </c:pt>
                <c:pt idx="4918">
                  <c:v>5.88</c:v>
                </c:pt>
                <c:pt idx="4919">
                  <c:v>5.87</c:v>
                </c:pt>
                <c:pt idx="4920">
                  <c:v>5.86</c:v>
                </c:pt>
                <c:pt idx="4921">
                  <c:v>5.85</c:v>
                </c:pt>
                <c:pt idx="4922">
                  <c:v>5.84</c:v>
                </c:pt>
                <c:pt idx="4923">
                  <c:v>5.83</c:v>
                </c:pt>
                <c:pt idx="4924">
                  <c:v>5.82</c:v>
                </c:pt>
                <c:pt idx="4925">
                  <c:v>5.81</c:v>
                </c:pt>
                <c:pt idx="4926">
                  <c:v>5.8</c:v>
                </c:pt>
                <c:pt idx="4927">
                  <c:v>5.79</c:v>
                </c:pt>
                <c:pt idx="4928">
                  <c:v>5.78</c:v>
                </c:pt>
                <c:pt idx="4929">
                  <c:v>5.77</c:v>
                </c:pt>
                <c:pt idx="4930">
                  <c:v>5.76</c:v>
                </c:pt>
                <c:pt idx="4931">
                  <c:v>5.75</c:v>
                </c:pt>
                <c:pt idx="4932">
                  <c:v>5.74</c:v>
                </c:pt>
                <c:pt idx="4933">
                  <c:v>5.73</c:v>
                </c:pt>
                <c:pt idx="4934">
                  <c:v>5.72</c:v>
                </c:pt>
                <c:pt idx="4935">
                  <c:v>5.71</c:v>
                </c:pt>
                <c:pt idx="4936">
                  <c:v>5.7</c:v>
                </c:pt>
                <c:pt idx="4937">
                  <c:v>5.69</c:v>
                </c:pt>
                <c:pt idx="4938">
                  <c:v>5.68</c:v>
                </c:pt>
                <c:pt idx="4939">
                  <c:v>5.67</c:v>
                </c:pt>
                <c:pt idx="4940">
                  <c:v>5.66</c:v>
                </c:pt>
                <c:pt idx="4941">
                  <c:v>5.65</c:v>
                </c:pt>
                <c:pt idx="4942">
                  <c:v>5.64</c:v>
                </c:pt>
                <c:pt idx="4943">
                  <c:v>5.63</c:v>
                </c:pt>
                <c:pt idx="4944">
                  <c:v>5.62</c:v>
                </c:pt>
                <c:pt idx="4945">
                  <c:v>5.61</c:v>
                </c:pt>
                <c:pt idx="4946">
                  <c:v>5.6</c:v>
                </c:pt>
                <c:pt idx="4947">
                  <c:v>5.59</c:v>
                </c:pt>
                <c:pt idx="4948">
                  <c:v>5.58</c:v>
                </c:pt>
                <c:pt idx="4949">
                  <c:v>5.57</c:v>
                </c:pt>
                <c:pt idx="4950">
                  <c:v>5.56</c:v>
                </c:pt>
                <c:pt idx="4951">
                  <c:v>5.55</c:v>
                </c:pt>
                <c:pt idx="4952">
                  <c:v>5.54</c:v>
                </c:pt>
                <c:pt idx="4953">
                  <c:v>5.53</c:v>
                </c:pt>
                <c:pt idx="4954">
                  <c:v>5.52</c:v>
                </c:pt>
                <c:pt idx="4955">
                  <c:v>5.51</c:v>
                </c:pt>
                <c:pt idx="4956">
                  <c:v>5.5</c:v>
                </c:pt>
                <c:pt idx="4957">
                  <c:v>5.49</c:v>
                </c:pt>
                <c:pt idx="4958">
                  <c:v>5.48</c:v>
                </c:pt>
                <c:pt idx="4959">
                  <c:v>5.47</c:v>
                </c:pt>
                <c:pt idx="4960">
                  <c:v>5.46</c:v>
                </c:pt>
                <c:pt idx="4961">
                  <c:v>5.45</c:v>
                </c:pt>
                <c:pt idx="4962">
                  <c:v>5.44</c:v>
                </c:pt>
                <c:pt idx="4963">
                  <c:v>5.43</c:v>
                </c:pt>
                <c:pt idx="4964">
                  <c:v>5.42</c:v>
                </c:pt>
                <c:pt idx="4965">
                  <c:v>5.41</c:v>
                </c:pt>
                <c:pt idx="4966">
                  <c:v>5.4</c:v>
                </c:pt>
                <c:pt idx="4967">
                  <c:v>5.39</c:v>
                </c:pt>
                <c:pt idx="4968">
                  <c:v>5.38</c:v>
                </c:pt>
                <c:pt idx="4969">
                  <c:v>5.37</c:v>
                </c:pt>
                <c:pt idx="4970">
                  <c:v>5.36</c:v>
                </c:pt>
                <c:pt idx="4971">
                  <c:v>5.35</c:v>
                </c:pt>
                <c:pt idx="4972">
                  <c:v>5.34</c:v>
                </c:pt>
                <c:pt idx="4973">
                  <c:v>5.33</c:v>
                </c:pt>
                <c:pt idx="4974">
                  <c:v>5.32</c:v>
                </c:pt>
                <c:pt idx="4975">
                  <c:v>5.31</c:v>
                </c:pt>
                <c:pt idx="4976">
                  <c:v>5.3</c:v>
                </c:pt>
                <c:pt idx="4977">
                  <c:v>5.29</c:v>
                </c:pt>
                <c:pt idx="4978">
                  <c:v>5.28</c:v>
                </c:pt>
                <c:pt idx="4979">
                  <c:v>5.27</c:v>
                </c:pt>
                <c:pt idx="4980">
                  <c:v>5.26</c:v>
                </c:pt>
                <c:pt idx="4981">
                  <c:v>5.25</c:v>
                </c:pt>
                <c:pt idx="4982">
                  <c:v>5.24</c:v>
                </c:pt>
                <c:pt idx="4983">
                  <c:v>5.23</c:v>
                </c:pt>
                <c:pt idx="4984">
                  <c:v>5.22</c:v>
                </c:pt>
                <c:pt idx="4985">
                  <c:v>5.21</c:v>
                </c:pt>
                <c:pt idx="4986">
                  <c:v>5.2</c:v>
                </c:pt>
                <c:pt idx="4987">
                  <c:v>5.19</c:v>
                </c:pt>
                <c:pt idx="4988">
                  <c:v>5.18</c:v>
                </c:pt>
                <c:pt idx="4989">
                  <c:v>5.17</c:v>
                </c:pt>
                <c:pt idx="4990">
                  <c:v>5.16</c:v>
                </c:pt>
                <c:pt idx="4991">
                  <c:v>5.15</c:v>
                </c:pt>
                <c:pt idx="4992">
                  <c:v>5.14</c:v>
                </c:pt>
                <c:pt idx="4993">
                  <c:v>5.13</c:v>
                </c:pt>
                <c:pt idx="4994">
                  <c:v>5.12</c:v>
                </c:pt>
                <c:pt idx="4995">
                  <c:v>5.1100000000000003</c:v>
                </c:pt>
                <c:pt idx="4996">
                  <c:v>5.0999999999999996</c:v>
                </c:pt>
                <c:pt idx="4997">
                  <c:v>5.09</c:v>
                </c:pt>
                <c:pt idx="4998">
                  <c:v>5.08</c:v>
                </c:pt>
                <c:pt idx="4999">
                  <c:v>5.07</c:v>
                </c:pt>
                <c:pt idx="5000">
                  <c:v>5.0599999999999996</c:v>
                </c:pt>
                <c:pt idx="5001">
                  <c:v>5.05</c:v>
                </c:pt>
                <c:pt idx="5002">
                  <c:v>5.04</c:v>
                </c:pt>
                <c:pt idx="5003">
                  <c:v>5.03</c:v>
                </c:pt>
                <c:pt idx="5004">
                  <c:v>5.0199999999999996</c:v>
                </c:pt>
                <c:pt idx="5005">
                  <c:v>5.01</c:v>
                </c:pt>
                <c:pt idx="5006">
                  <c:v>5</c:v>
                </c:pt>
                <c:pt idx="5007">
                  <c:v>4.99</c:v>
                </c:pt>
                <c:pt idx="5008">
                  <c:v>4.9800000000000004</c:v>
                </c:pt>
                <c:pt idx="5009">
                  <c:v>4.97</c:v>
                </c:pt>
                <c:pt idx="5010">
                  <c:v>4.96</c:v>
                </c:pt>
                <c:pt idx="5011">
                  <c:v>4.95</c:v>
                </c:pt>
                <c:pt idx="5012">
                  <c:v>4.9400000000000004</c:v>
                </c:pt>
                <c:pt idx="5013">
                  <c:v>4.93</c:v>
                </c:pt>
                <c:pt idx="5014">
                  <c:v>4.92</c:v>
                </c:pt>
                <c:pt idx="5015">
                  <c:v>4.91</c:v>
                </c:pt>
                <c:pt idx="5016">
                  <c:v>4.9000000000000004</c:v>
                </c:pt>
                <c:pt idx="5017">
                  <c:v>4.8899999999999997</c:v>
                </c:pt>
                <c:pt idx="5018">
                  <c:v>4.88</c:v>
                </c:pt>
                <c:pt idx="5019">
                  <c:v>4.87</c:v>
                </c:pt>
                <c:pt idx="5020">
                  <c:v>4.8600000000000003</c:v>
                </c:pt>
                <c:pt idx="5021">
                  <c:v>4.8499999999999996</c:v>
                </c:pt>
                <c:pt idx="5022">
                  <c:v>4.84</c:v>
                </c:pt>
                <c:pt idx="5023">
                  <c:v>4.83</c:v>
                </c:pt>
                <c:pt idx="5024">
                  <c:v>4.82</c:v>
                </c:pt>
                <c:pt idx="5025">
                  <c:v>4.8099999999999996</c:v>
                </c:pt>
                <c:pt idx="5026">
                  <c:v>4.8</c:v>
                </c:pt>
                <c:pt idx="5027">
                  <c:v>4.79</c:v>
                </c:pt>
                <c:pt idx="5028">
                  <c:v>4.78</c:v>
                </c:pt>
                <c:pt idx="5029">
                  <c:v>4.7699999999999996</c:v>
                </c:pt>
                <c:pt idx="5030">
                  <c:v>4.76</c:v>
                </c:pt>
                <c:pt idx="5031">
                  <c:v>4.75</c:v>
                </c:pt>
                <c:pt idx="5032">
                  <c:v>4.74</c:v>
                </c:pt>
                <c:pt idx="5033">
                  <c:v>4.7300000000000004</c:v>
                </c:pt>
                <c:pt idx="5034">
                  <c:v>4.72</c:v>
                </c:pt>
                <c:pt idx="5035">
                  <c:v>4.71</c:v>
                </c:pt>
                <c:pt idx="5036">
                  <c:v>4.7</c:v>
                </c:pt>
                <c:pt idx="5037">
                  <c:v>4.6900000000000004</c:v>
                </c:pt>
                <c:pt idx="5038">
                  <c:v>4.68</c:v>
                </c:pt>
                <c:pt idx="5039">
                  <c:v>4.67</c:v>
                </c:pt>
                <c:pt idx="5040">
                  <c:v>4.66</c:v>
                </c:pt>
                <c:pt idx="5041">
                  <c:v>4.6500000000000004</c:v>
                </c:pt>
                <c:pt idx="5042">
                  <c:v>4.6399999999999997</c:v>
                </c:pt>
                <c:pt idx="5043">
                  <c:v>4.63</c:v>
                </c:pt>
                <c:pt idx="5044">
                  <c:v>4.62</c:v>
                </c:pt>
                <c:pt idx="5045">
                  <c:v>4.6100000000000003</c:v>
                </c:pt>
                <c:pt idx="5046">
                  <c:v>4.5999999999999996</c:v>
                </c:pt>
                <c:pt idx="5047">
                  <c:v>4.59</c:v>
                </c:pt>
                <c:pt idx="5048">
                  <c:v>4.58</c:v>
                </c:pt>
                <c:pt idx="5049">
                  <c:v>4.57</c:v>
                </c:pt>
                <c:pt idx="5050">
                  <c:v>4.5599999999999996</c:v>
                </c:pt>
                <c:pt idx="5051">
                  <c:v>4.55</c:v>
                </c:pt>
                <c:pt idx="5052">
                  <c:v>4.54</c:v>
                </c:pt>
                <c:pt idx="5053">
                  <c:v>4.53</c:v>
                </c:pt>
                <c:pt idx="5054">
                  <c:v>4.5199999999999996</c:v>
                </c:pt>
                <c:pt idx="5055">
                  <c:v>4.51</c:v>
                </c:pt>
                <c:pt idx="5056">
                  <c:v>4.5</c:v>
                </c:pt>
                <c:pt idx="5057">
                  <c:v>4.49</c:v>
                </c:pt>
                <c:pt idx="5058">
                  <c:v>4.4800000000000004</c:v>
                </c:pt>
                <c:pt idx="5059">
                  <c:v>4.47</c:v>
                </c:pt>
                <c:pt idx="5060">
                  <c:v>4.46</c:v>
                </c:pt>
                <c:pt idx="5061">
                  <c:v>4.45</c:v>
                </c:pt>
                <c:pt idx="5062">
                  <c:v>4.4400000000000004</c:v>
                </c:pt>
                <c:pt idx="5063">
                  <c:v>4.43</c:v>
                </c:pt>
                <c:pt idx="5064">
                  <c:v>4.42</c:v>
                </c:pt>
                <c:pt idx="5065">
                  <c:v>4.41</c:v>
                </c:pt>
                <c:pt idx="5066">
                  <c:v>4.4000000000000004</c:v>
                </c:pt>
                <c:pt idx="5067">
                  <c:v>4.3899999999999997</c:v>
                </c:pt>
                <c:pt idx="5068">
                  <c:v>4.38</c:v>
                </c:pt>
                <c:pt idx="5069">
                  <c:v>4.37</c:v>
                </c:pt>
                <c:pt idx="5070">
                  <c:v>4.3600000000000003</c:v>
                </c:pt>
                <c:pt idx="5071">
                  <c:v>4.3499999999999996</c:v>
                </c:pt>
                <c:pt idx="5072">
                  <c:v>4.34</c:v>
                </c:pt>
                <c:pt idx="5073">
                  <c:v>4.33</c:v>
                </c:pt>
                <c:pt idx="5074">
                  <c:v>4.32</c:v>
                </c:pt>
                <c:pt idx="5075">
                  <c:v>4.3099999999999996</c:v>
                </c:pt>
                <c:pt idx="5076">
                  <c:v>4.3</c:v>
                </c:pt>
                <c:pt idx="5077">
                  <c:v>4.29</c:v>
                </c:pt>
                <c:pt idx="5078">
                  <c:v>4.28</c:v>
                </c:pt>
                <c:pt idx="5079">
                  <c:v>4.2699999999999996</c:v>
                </c:pt>
                <c:pt idx="5080">
                  <c:v>4.26</c:v>
                </c:pt>
                <c:pt idx="5081">
                  <c:v>4.25</c:v>
                </c:pt>
                <c:pt idx="5082">
                  <c:v>4.24</c:v>
                </c:pt>
                <c:pt idx="5083">
                  <c:v>4.2300000000000004</c:v>
                </c:pt>
                <c:pt idx="5084">
                  <c:v>4.22</c:v>
                </c:pt>
                <c:pt idx="5085">
                  <c:v>4.21</c:v>
                </c:pt>
                <c:pt idx="5086">
                  <c:v>4.2</c:v>
                </c:pt>
                <c:pt idx="5087">
                  <c:v>4.1900000000000004</c:v>
                </c:pt>
                <c:pt idx="5088">
                  <c:v>4.18</c:v>
                </c:pt>
                <c:pt idx="5089">
                  <c:v>4.17</c:v>
                </c:pt>
                <c:pt idx="5090">
                  <c:v>4.16</c:v>
                </c:pt>
                <c:pt idx="5091">
                  <c:v>4.1500000000000004</c:v>
                </c:pt>
                <c:pt idx="5092">
                  <c:v>4.1399999999999997</c:v>
                </c:pt>
                <c:pt idx="5093">
                  <c:v>4.13</c:v>
                </c:pt>
                <c:pt idx="5094">
                  <c:v>4.12</c:v>
                </c:pt>
                <c:pt idx="5095">
                  <c:v>4.1100000000000003</c:v>
                </c:pt>
                <c:pt idx="5096">
                  <c:v>4.0999999999999996</c:v>
                </c:pt>
                <c:pt idx="5097">
                  <c:v>4.09</c:v>
                </c:pt>
                <c:pt idx="5098">
                  <c:v>4.08</c:v>
                </c:pt>
                <c:pt idx="5099">
                  <c:v>4.07</c:v>
                </c:pt>
                <c:pt idx="5100">
                  <c:v>4.0599999999999996</c:v>
                </c:pt>
                <c:pt idx="5101">
                  <c:v>4.05</c:v>
                </c:pt>
                <c:pt idx="5102">
                  <c:v>4.04</c:v>
                </c:pt>
                <c:pt idx="5103">
                  <c:v>4.03</c:v>
                </c:pt>
                <c:pt idx="5104">
                  <c:v>4.0199999999999996</c:v>
                </c:pt>
                <c:pt idx="5105">
                  <c:v>4.01</c:v>
                </c:pt>
                <c:pt idx="5106">
                  <c:v>4</c:v>
                </c:pt>
                <c:pt idx="5107">
                  <c:v>3.99</c:v>
                </c:pt>
                <c:pt idx="5108">
                  <c:v>3.98</c:v>
                </c:pt>
                <c:pt idx="5109">
                  <c:v>3.9710000000000001</c:v>
                </c:pt>
                <c:pt idx="5110">
                  <c:v>3.9609999999999999</c:v>
                </c:pt>
                <c:pt idx="5111">
                  <c:v>3.9510000000000001</c:v>
                </c:pt>
                <c:pt idx="5112">
                  <c:v>3.9409999999999998</c:v>
                </c:pt>
                <c:pt idx="5113">
                  <c:v>3.931</c:v>
                </c:pt>
                <c:pt idx="5114">
                  <c:v>3.9209999999999998</c:v>
                </c:pt>
                <c:pt idx="5115">
                  <c:v>3.911</c:v>
                </c:pt>
                <c:pt idx="5116">
                  <c:v>3.9009999999999998</c:v>
                </c:pt>
                <c:pt idx="5117">
                  <c:v>3.891</c:v>
                </c:pt>
                <c:pt idx="5118">
                  <c:v>3.8809999999999998</c:v>
                </c:pt>
                <c:pt idx="5119">
                  <c:v>3.871</c:v>
                </c:pt>
                <c:pt idx="5120">
                  <c:v>3.8610000000000002</c:v>
                </c:pt>
                <c:pt idx="5121">
                  <c:v>3.851</c:v>
                </c:pt>
                <c:pt idx="5122">
                  <c:v>3.8410000000000002</c:v>
                </c:pt>
                <c:pt idx="5123">
                  <c:v>3.831</c:v>
                </c:pt>
                <c:pt idx="5124">
                  <c:v>3.8210000000000002</c:v>
                </c:pt>
                <c:pt idx="5125">
                  <c:v>3.8109999999999999</c:v>
                </c:pt>
                <c:pt idx="5126">
                  <c:v>3.8010000000000002</c:v>
                </c:pt>
                <c:pt idx="5127">
                  <c:v>3.7909999999999999</c:v>
                </c:pt>
                <c:pt idx="5128">
                  <c:v>3.7810000000000001</c:v>
                </c:pt>
                <c:pt idx="5129">
                  <c:v>3.7709999999999999</c:v>
                </c:pt>
                <c:pt idx="5130">
                  <c:v>3.7610000000000001</c:v>
                </c:pt>
                <c:pt idx="5131">
                  <c:v>3.7509999999999999</c:v>
                </c:pt>
                <c:pt idx="5132">
                  <c:v>3.7410000000000001</c:v>
                </c:pt>
                <c:pt idx="5133">
                  <c:v>3.7309999999999999</c:v>
                </c:pt>
                <c:pt idx="5134">
                  <c:v>3.7210000000000001</c:v>
                </c:pt>
                <c:pt idx="5135">
                  <c:v>3.7109999999999999</c:v>
                </c:pt>
                <c:pt idx="5136">
                  <c:v>3.7010000000000001</c:v>
                </c:pt>
                <c:pt idx="5137">
                  <c:v>3.6909999999999998</c:v>
                </c:pt>
                <c:pt idx="5138">
                  <c:v>3.681</c:v>
                </c:pt>
                <c:pt idx="5139">
                  <c:v>3.6709999999999998</c:v>
                </c:pt>
                <c:pt idx="5140">
                  <c:v>3.661</c:v>
                </c:pt>
                <c:pt idx="5141">
                  <c:v>3.6509999999999998</c:v>
                </c:pt>
                <c:pt idx="5142">
                  <c:v>3.641</c:v>
                </c:pt>
                <c:pt idx="5143">
                  <c:v>3.6309999999999998</c:v>
                </c:pt>
                <c:pt idx="5144">
                  <c:v>3.621</c:v>
                </c:pt>
                <c:pt idx="5145">
                  <c:v>3.6110000000000002</c:v>
                </c:pt>
                <c:pt idx="5146">
                  <c:v>3.601</c:v>
                </c:pt>
                <c:pt idx="5147">
                  <c:v>3.5910000000000002</c:v>
                </c:pt>
                <c:pt idx="5148">
                  <c:v>3.581</c:v>
                </c:pt>
                <c:pt idx="5149">
                  <c:v>3.5710000000000002</c:v>
                </c:pt>
                <c:pt idx="5150">
                  <c:v>3.5609999999999999</c:v>
                </c:pt>
                <c:pt idx="5151">
                  <c:v>3.5510000000000002</c:v>
                </c:pt>
                <c:pt idx="5152">
                  <c:v>3.5409999999999999</c:v>
                </c:pt>
                <c:pt idx="5153">
                  <c:v>3.5310000000000001</c:v>
                </c:pt>
                <c:pt idx="5154">
                  <c:v>3.5209999999999999</c:v>
                </c:pt>
                <c:pt idx="5155">
                  <c:v>3.5110000000000001</c:v>
                </c:pt>
                <c:pt idx="5156">
                  <c:v>3.5009999999999999</c:v>
                </c:pt>
                <c:pt idx="5157">
                  <c:v>3.4910000000000001</c:v>
                </c:pt>
                <c:pt idx="5158">
                  <c:v>3.4809999999999999</c:v>
                </c:pt>
                <c:pt idx="5159">
                  <c:v>3.4710000000000001</c:v>
                </c:pt>
                <c:pt idx="5160">
                  <c:v>3.4609999999999999</c:v>
                </c:pt>
                <c:pt idx="5161">
                  <c:v>3.4510000000000001</c:v>
                </c:pt>
                <c:pt idx="5162">
                  <c:v>3.4409999999999998</c:v>
                </c:pt>
                <c:pt idx="5163">
                  <c:v>3.431</c:v>
                </c:pt>
                <c:pt idx="5164">
                  <c:v>3.4209999999999998</c:v>
                </c:pt>
                <c:pt idx="5165">
                  <c:v>3.411</c:v>
                </c:pt>
                <c:pt idx="5166">
                  <c:v>3.4009999999999998</c:v>
                </c:pt>
                <c:pt idx="5167">
                  <c:v>3.391</c:v>
                </c:pt>
                <c:pt idx="5168">
                  <c:v>3.3809999999999998</c:v>
                </c:pt>
                <c:pt idx="5169">
                  <c:v>3.371</c:v>
                </c:pt>
                <c:pt idx="5170">
                  <c:v>3.3610000000000002</c:v>
                </c:pt>
                <c:pt idx="5171">
                  <c:v>3.351</c:v>
                </c:pt>
                <c:pt idx="5172">
                  <c:v>3.3410000000000002</c:v>
                </c:pt>
                <c:pt idx="5173">
                  <c:v>3.331</c:v>
                </c:pt>
                <c:pt idx="5174">
                  <c:v>3.3210000000000002</c:v>
                </c:pt>
                <c:pt idx="5175">
                  <c:v>3.3109999999999999</c:v>
                </c:pt>
                <c:pt idx="5176">
                  <c:v>3.3010000000000002</c:v>
                </c:pt>
                <c:pt idx="5177">
                  <c:v>3.2909999999999999</c:v>
                </c:pt>
                <c:pt idx="5178">
                  <c:v>3.2810000000000001</c:v>
                </c:pt>
                <c:pt idx="5179">
                  <c:v>3.2709999999999999</c:v>
                </c:pt>
                <c:pt idx="5180">
                  <c:v>3.2610000000000001</c:v>
                </c:pt>
                <c:pt idx="5181">
                  <c:v>3.2509999999999999</c:v>
                </c:pt>
                <c:pt idx="5182">
                  <c:v>3.2410000000000001</c:v>
                </c:pt>
                <c:pt idx="5183">
                  <c:v>3.2309999999999999</c:v>
                </c:pt>
                <c:pt idx="5184">
                  <c:v>3.2210000000000001</c:v>
                </c:pt>
                <c:pt idx="5185">
                  <c:v>3.2109999999999999</c:v>
                </c:pt>
                <c:pt idx="5186">
                  <c:v>3.2010000000000001</c:v>
                </c:pt>
                <c:pt idx="5187">
                  <c:v>3.1909999999999998</c:v>
                </c:pt>
                <c:pt idx="5188">
                  <c:v>3.181</c:v>
                </c:pt>
                <c:pt idx="5189">
                  <c:v>3.1709999999999998</c:v>
                </c:pt>
                <c:pt idx="5190">
                  <c:v>3.161</c:v>
                </c:pt>
                <c:pt idx="5191">
                  <c:v>3.1509999999999998</c:v>
                </c:pt>
                <c:pt idx="5192">
                  <c:v>3.141</c:v>
                </c:pt>
                <c:pt idx="5193">
                  <c:v>3.1309999999999998</c:v>
                </c:pt>
                <c:pt idx="5194">
                  <c:v>3.121</c:v>
                </c:pt>
                <c:pt idx="5195">
                  <c:v>3.1110000000000002</c:v>
                </c:pt>
                <c:pt idx="5196">
                  <c:v>3.101</c:v>
                </c:pt>
                <c:pt idx="5197">
                  <c:v>3.0910000000000002</c:v>
                </c:pt>
                <c:pt idx="5198">
                  <c:v>3.081</c:v>
                </c:pt>
                <c:pt idx="5199">
                  <c:v>3.0710000000000002</c:v>
                </c:pt>
                <c:pt idx="5200">
                  <c:v>3.0609999999999999</c:v>
                </c:pt>
                <c:pt idx="5201">
                  <c:v>3.0510000000000002</c:v>
                </c:pt>
                <c:pt idx="5202">
                  <c:v>3.0409999999999999</c:v>
                </c:pt>
                <c:pt idx="5203">
                  <c:v>3.0310000000000001</c:v>
                </c:pt>
                <c:pt idx="5204">
                  <c:v>3.0209999999999999</c:v>
                </c:pt>
                <c:pt idx="5205">
                  <c:v>3.0110000000000001</c:v>
                </c:pt>
                <c:pt idx="5206">
                  <c:v>3.0009999999999999</c:v>
                </c:pt>
                <c:pt idx="5207">
                  <c:v>2.9910000000000001</c:v>
                </c:pt>
                <c:pt idx="5208">
                  <c:v>2.9809999999999999</c:v>
                </c:pt>
                <c:pt idx="5209">
                  <c:v>2.9710000000000001</c:v>
                </c:pt>
                <c:pt idx="5210">
                  <c:v>2.9609999999999999</c:v>
                </c:pt>
                <c:pt idx="5211">
                  <c:v>2.9510000000000001</c:v>
                </c:pt>
                <c:pt idx="5212">
                  <c:v>2.9409999999999998</c:v>
                </c:pt>
                <c:pt idx="5213">
                  <c:v>2.931</c:v>
                </c:pt>
                <c:pt idx="5214">
                  <c:v>2.9209999999999998</c:v>
                </c:pt>
                <c:pt idx="5215">
                  <c:v>2.911</c:v>
                </c:pt>
                <c:pt idx="5216">
                  <c:v>2.9009999999999998</c:v>
                </c:pt>
                <c:pt idx="5217">
                  <c:v>2.891</c:v>
                </c:pt>
                <c:pt idx="5218">
                  <c:v>2.8809999999999998</c:v>
                </c:pt>
                <c:pt idx="5219">
                  <c:v>2.871</c:v>
                </c:pt>
                <c:pt idx="5220">
                  <c:v>2.8610000000000002</c:v>
                </c:pt>
                <c:pt idx="5221">
                  <c:v>2.851</c:v>
                </c:pt>
                <c:pt idx="5222">
                  <c:v>2.8410000000000002</c:v>
                </c:pt>
                <c:pt idx="5223">
                  <c:v>2.831</c:v>
                </c:pt>
                <c:pt idx="5224">
                  <c:v>2.8210000000000002</c:v>
                </c:pt>
                <c:pt idx="5225">
                  <c:v>2.8109999999999999</c:v>
                </c:pt>
                <c:pt idx="5226">
                  <c:v>2.8010000000000002</c:v>
                </c:pt>
                <c:pt idx="5227">
                  <c:v>2.7909999999999999</c:v>
                </c:pt>
                <c:pt idx="5228">
                  <c:v>2.7810000000000001</c:v>
                </c:pt>
                <c:pt idx="5229">
                  <c:v>2.7709999999999999</c:v>
                </c:pt>
                <c:pt idx="5230">
                  <c:v>2.7610000000000001</c:v>
                </c:pt>
                <c:pt idx="5231">
                  <c:v>2.7509999999999999</c:v>
                </c:pt>
                <c:pt idx="5232">
                  <c:v>2.7410000000000001</c:v>
                </c:pt>
                <c:pt idx="5233">
                  <c:v>2.7309999999999999</c:v>
                </c:pt>
                <c:pt idx="5234">
                  <c:v>2.7210000000000001</c:v>
                </c:pt>
                <c:pt idx="5235">
                  <c:v>2.7109999999999999</c:v>
                </c:pt>
                <c:pt idx="5236">
                  <c:v>2.7010000000000001</c:v>
                </c:pt>
                <c:pt idx="5237">
                  <c:v>2.6909999999999998</c:v>
                </c:pt>
                <c:pt idx="5238">
                  <c:v>2.681</c:v>
                </c:pt>
                <c:pt idx="5239">
                  <c:v>2.6709999999999998</c:v>
                </c:pt>
                <c:pt idx="5240">
                  <c:v>2.661</c:v>
                </c:pt>
                <c:pt idx="5241">
                  <c:v>2.6509999999999998</c:v>
                </c:pt>
                <c:pt idx="5242">
                  <c:v>2.641</c:v>
                </c:pt>
                <c:pt idx="5243">
                  <c:v>2.6309999999999998</c:v>
                </c:pt>
                <c:pt idx="5244">
                  <c:v>2.621</c:v>
                </c:pt>
                <c:pt idx="5245">
                  <c:v>2.6110000000000002</c:v>
                </c:pt>
                <c:pt idx="5246">
                  <c:v>2.601</c:v>
                </c:pt>
                <c:pt idx="5247">
                  <c:v>2.5910000000000002</c:v>
                </c:pt>
                <c:pt idx="5248">
                  <c:v>2.581</c:v>
                </c:pt>
                <c:pt idx="5249">
                  <c:v>2.5710000000000002</c:v>
                </c:pt>
                <c:pt idx="5250">
                  <c:v>2.5609999999999999</c:v>
                </c:pt>
                <c:pt idx="5251">
                  <c:v>2.5510000000000002</c:v>
                </c:pt>
                <c:pt idx="5252">
                  <c:v>2.5409999999999999</c:v>
                </c:pt>
                <c:pt idx="5253">
                  <c:v>2.5310000000000001</c:v>
                </c:pt>
                <c:pt idx="5254">
                  <c:v>2.5209999999999999</c:v>
                </c:pt>
                <c:pt idx="5255">
                  <c:v>2.5110000000000001</c:v>
                </c:pt>
                <c:pt idx="5256">
                  <c:v>2.5009999999999999</c:v>
                </c:pt>
                <c:pt idx="5257">
                  <c:v>2.4910000000000001</c:v>
                </c:pt>
                <c:pt idx="5258">
                  <c:v>2.4809999999999999</c:v>
                </c:pt>
                <c:pt idx="5259">
                  <c:v>2.4710000000000001</c:v>
                </c:pt>
                <c:pt idx="5260">
                  <c:v>2.4609999999999999</c:v>
                </c:pt>
                <c:pt idx="5261">
                  <c:v>2.4510000000000001</c:v>
                </c:pt>
                <c:pt idx="5262">
                  <c:v>2.4409999999999998</c:v>
                </c:pt>
                <c:pt idx="5263">
                  <c:v>2.431</c:v>
                </c:pt>
                <c:pt idx="5264">
                  <c:v>2.4209999999999998</c:v>
                </c:pt>
                <c:pt idx="5265">
                  <c:v>2.411</c:v>
                </c:pt>
                <c:pt idx="5266">
                  <c:v>2.4009999999999998</c:v>
                </c:pt>
                <c:pt idx="5267">
                  <c:v>2.391</c:v>
                </c:pt>
                <c:pt idx="5268">
                  <c:v>2.3809999999999998</c:v>
                </c:pt>
                <c:pt idx="5269">
                  <c:v>2.371</c:v>
                </c:pt>
                <c:pt idx="5270">
                  <c:v>2.3610000000000002</c:v>
                </c:pt>
                <c:pt idx="5271">
                  <c:v>2.351</c:v>
                </c:pt>
                <c:pt idx="5272">
                  <c:v>2.3410000000000002</c:v>
                </c:pt>
                <c:pt idx="5273">
                  <c:v>2.331</c:v>
                </c:pt>
                <c:pt idx="5274">
                  <c:v>2.3210000000000002</c:v>
                </c:pt>
                <c:pt idx="5275">
                  <c:v>2.3109999999999999</c:v>
                </c:pt>
                <c:pt idx="5276">
                  <c:v>2.3010000000000002</c:v>
                </c:pt>
                <c:pt idx="5277">
                  <c:v>2.2909999999999999</c:v>
                </c:pt>
                <c:pt idx="5278">
                  <c:v>2.2810000000000001</c:v>
                </c:pt>
                <c:pt idx="5279">
                  <c:v>2.2709999999999999</c:v>
                </c:pt>
                <c:pt idx="5280">
                  <c:v>2.2610000000000001</c:v>
                </c:pt>
                <c:pt idx="5281">
                  <c:v>2.2509999999999999</c:v>
                </c:pt>
                <c:pt idx="5282">
                  <c:v>2.2410000000000001</c:v>
                </c:pt>
                <c:pt idx="5283">
                  <c:v>2.2309999999999999</c:v>
                </c:pt>
                <c:pt idx="5284">
                  <c:v>2.2210000000000001</c:v>
                </c:pt>
                <c:pt idx="5285">
                  <c:v>2.2109999999999999</c:v>
                </c:pt>
                <c:pt idx="5286">
                  <c:v>2.2010000000000001</c:v>
                </c:pt>
                <c:pt idx="5287">
                  <c:v>2.1909999999999998</c:v>
                </c:pt>
                <c:pt idx="5288">
                  <c:v>2.181</c:v>
                </c:pt>
                <c:pt idx="5289">
                  <c:v>2.1709999999999998</c:v>
                </c:pt>
                <c:pt idx="5290">
                  <c:v>2.161</c:v>
                </c:pt>
                <c:pt idx="5291">
                  <c:v>2.1509999999999998</c:v>
                </c:pt>
                <c:pt idx="5292">
                  <c:v>2.141</c:v>
                </c:pt>
                <c:pt idx="5293">
                  <c:v>2.1309999999999998</c:v>
                </c:pt>
                <c:pt idx="5294">
                  <c:v>2.121</c:v>
                </c:pt>
                <c:pt idx="5295">
                  <c:v>2.1110000000000002</c:v>
                </c:pt>
                <c:pt idx="5296">
                  <c:v>2.101</c:v>
                </c:pt>
                <c:pt idx="5297">
                  <c:v>2.0910000000000002</c:v>
                </c:pt>
                <c:pt idx="5298">
                  <c:v>2.081</c:v>
                </c:pt>
                <c:pt idx="5299">
                  <c:v>2.0710000000000002</c:v>
                </c:pt>
                <c:pt idx="5300">
                  <c:v>2.0609999999999999</c:v>
                </c:pt>
                <c:pt idx="5301">
                  <c:v>2.0510000000000002</c:v>
                </c:pt>
                <c:pt idx="5302">
                  <c:v>2.0409999999999999</c:v>
                </c:pt>
                <c:pt idx="5303">
                  <c:v>2.0310000000000001</c:v>
                </c:pt>
                <c:pt idx="5304">
                  <c:v>2.0209999999999999</c:v>
                </c:pt>
                <c:pt idx="5305">
                  <c:v>2.0110000000000001</c:v>
                </c:pt>
                <c:pt idx="5306">
                  <c:v>2.0009999999999999</c:v>
                </c:pt>
                <c:pt idx="5307">
                  <c:v>1.9910000000000001</c:v>
                </c:pt>
                <c:pt idx="5308">
                  <c:v>1.9810000000000001</c:v>
                </c:pt>
                <c:pt idx="5309">
                  <c:v>1.9710000000000001</c:v>
                </c:pt>
                <c:pt idx="5310">
                  <c:v>1.9610000000000001</c:v>
                </c:pt>
                <c:pt idx="5311">
                  <c:v>1.9510000000000001</c:v>
                </c:pt>
                <c:pt idx="5312">
                  <c:v>1.9410000000000001</c:v>
                </c:pt>
                <c:pt idx="5313">
                  <c:v>1.931</c:v>
                </c:pt>
                <c:pt idx="5314">
                  <c:v>1.921</c:v>
                </c:pt>
                <c:pt idx="5315">
                  <c:v>1.911</c:v>
                </c:pt>
                <c:pt idx="5316">
                  <c:v>1.901</c:v>
                </c:pt>
                <c:pt idx="5317">
                  <c:v>1.891</c:v>
                </c:pt>
                <c:pt idx="5318">
                  <c:v>1.881</c:v>
                </c:pt>
                <c:pt idx="5319">
                  <c:v>1.871</c:v>
                </c:pt>
                <c:pt idx="5320">
                  <c:v>1.861</c:v>
                </c:pt>
                <c:pt idx="5321">
                  <c:v>1.851</c:v>
                </c:pt>
                <c:pt idx="5322">
                  <c:v>1.841</c:v>
                </c:pt>
                <c:pt idx="5323">
                  <c:v>1.831</c:v>
                </c:pt>
                <c:pt idx="5324">
                  <c:v>1.821</c:v>
                </c:pt>
                <c:pt idx="5325">
                  <c:v>1.8109999999999999</c:v>
                </c:pt>
                <c:pt idx="5326">
                  <c:v>1.8009999999999999</c:v>
                </c:pt>
                <c:pt idx="5327">
                  <c:v>1.7909999999999999</c:v>
                </c:pt>
                <c:pt idx="5328">
                  <c:v>1.7809999999999999</c:v>
                </c:pt>
                <c:pt idx="5329">
                  <c:v>1.7709999999999999</c:v>
                </c:pt>
                <c:pt idx="5330">
                  <c:v>1.7609999999999999</c:v>
                </c:pt>
                <c:pt idx="5331">
                  <c:v>1.7509999999999999</c:v>
                </c:pt>
                <c:pt idx="5332">
                  <c:v>1.7410000000000001</c:v>
                </c:pt>
                <c:pt idx="5333">
                  <c:v>1.7310000000000001</c:v>
                </c:pt>
                <c:pt idx="5334">
                  <c:v>1.7210000000000001</c:v>
                </c:pt>
                <c:pt idx="5335">
                  <c:v>1.7110000000000001</c:v>
                </c:pt>
                <c:pt idx="5336">
                  <c:v>1.7010000000000001</c:v>
                </c:pt>
                <c:pt idx="5337">
                  <c:v>1.6910000000000001</c:v>
                </c:pt>
                <c:pt idx="5338">
                  <c:v>1.681</c:v>
                </c:pt>
                <c:pt idx="5339">
                  <c:v>1.671</c:v>
                </c:pt>
                <c:pt idx="5340">
                  <c:v>1.661</c:v>
                </c:pt>
                <c:pt idx="5341">
                  <c:v>1.651</c:v>
                </c:pt>
                <c:pt idx="5342">
                  <c:v>1.641</c:v>
                </c:pt>
                <c:pt idx="5343">
                  <c:v>1.631</c:v>
                </c:pt>
                <c:pt idx="5344">
                  <c:v>1.621</c:v>
                </c:pt>
                <c:pt idx="5345">
                  <c:v>1.611</c:v>
                </c:pt>
                <c:pt idx="5346">
                  <c:v>1.601</c:v>
                </c:pt>
                <c:pt idx="5347">
                  <c:v>1.591</c:v>
                </c:pt>
                <c:pt idx="5348">
                  <c:v>1.581</c:v>
                </c:pt>
                <c:pt idx="5349">
                  <c:v>1.571</c:v>
                </c:pt>
                <c:pt idx="5350">
                  <c:v>1.5609999999999999</c:v>
                </c:pt>
                <c:pt idx="5351">
                  <c:v>1.5509999999999999</c:v>
                </c:pt>
                <c:pt idx="5352">
                  <c:v>1.5409999999999999</c:v>
                </c:pt>
                <c:pt idx="5353">
                  <c:v>1.5309999999999999</c:v>
                </c:pt>
                <c:pt idx="5354">
                  <c:v>1.5209999999999999</c:v>
                </c:pt>
                <c:pt idx="5355">
                  <c:v>1.5109999999999999</c:v>
                </c:pt>
                <c:pt idx="5356">
                  <c:v>1.5009999999999999</c:v>
                </c:pt>
                <c:pt idx="5357">
                  <c:v>1.4910000000000001</c:v>
                </c:pt>
                <c:pt idx="5358">
                  <c:v>1.4810000000000001</c:v>
                </c:pt>
                <c:pt idx="5359">
                  <c:v>1.4710000000000001</c:v>
                </c:pt>
                <c:pt idx="5360">
                  <c:v>1.4610000000000001</c:v>
                </c:pt>
                <c:pt idx="5361">
                  <c:v>1.4510000000000001</c:v>
                </c:pt>
                <c:pt idx="5362">
                  <c:v>1.4410000000000001</c:v>
                </c:pt>
                <c:pt idx="5363">
                  <c:v>1.431</c:v>
                </c:pt>
                <c:pt idx="5364">
                  <c:v>1.421</c:v>
                </c:pt>
                <c:pt idx="5365">
                  <c:v>1.411</c:v>
                </c:pt>
                <c:pt idx="5366">
                  <c:v>1.401</c:v>
                </c:pt>
                <c:pt idx="5367">
                  <c:v>1.391</c:v>
                </c:pt>
                <c:pt idx="5368">
                  <c:v>1.381</c:v>
                </c:pt>
                <c:pt idx="5369">
                  <c:v>1.371</c:v>
                </c:pt>
                <c:pt idx="5370">
                  <c:v>1.361</c:v>
                </c:pt>
                <c:pt idx="5371">
                  <c:v>1.351</c:v>
                </c:pt>
                <c:pt idx="5372">
                  <c:v>1.341</c:v>
                </c:pt>
                <c:pt idx="5373">
                  <c:v>1.331</c:v>
                </c:pt>
                <c:pt idx="5374">
                  <c:v>1.321</c:v>
                </c:pt>
                <c:pt idx="5375">
                  <c:v>1.3109999999999999</c:v>
                </c:pt>
                <c:pt idx="5376">
                  <c:v>1.3009999999999999</c:v>
                </c:pt>
                <c:pt idx="5377">
                  <c:v>1.2909999999999999</c:v>
                </c:pt>
                <c:pt idx="5378">
                  <c:v>1.2809999999999999</c:v>
                </c:pt>
                <c:pt idx="5379">
                  <c:v>1.2709999999999999</c:v>
                </c:pt>
                <c:pt idx="5380">
                  <c:v>1.2609999999999999</c:v>
                </c:pt>
                <c:pt idx="5381">
                  <c:v>1.2509999999999999</c:v>
                </c:pt>
                <c:pt idx="5382">
                  <c:v>1.2410000000000001</c:v>
                </c:pt>
                <c:pt idx="5383">
                  <c:v>1.2310000000000001</c:v>
                </c:pt>
                <c:pt idx="5384">
                  <c:v>1.2210000000000001</c:v>
                </c:pt>
                <c:pt idx="5385">
                  <c:v>1.2110000000000001</c:v>
                </c:pt>
                <c:pt idx="5386">
                  <c:v>1.2010000000000001</c:v>
                </c:pt>
                <c:pt idx="5387">
                  <c:v>1.1910000000000001</c:v>
                </c:pt>
                <c:pt idx="5388">
                  <c:v>1.181</c:v>
                </c:pt>
                <c:pt idx="5389">
                  <c:v>1.171</c:v>
                </c:pt>
                <c:pt idx="5390">
                  <c:v>1.161</c:v>
                </c:pt>
                <c:pt idx="5391">
                  <c:v>1.151</c:v>
                </c:pt>
                <c:pt idx="5392">
                  <c:v>1.141</c:v>
                </c:pt>
                <c:pt idx="5393">
                  <c:v>1.131</c:v>
                </c:pt>
                <c:pt idx="5394">
                  <c:v>1.121</c:v>
                </c:pt>
                <c:pt idx="5395">
                  <c:v>1.111</c:v>
                </c:pt>
                <c:pt idx="5396">
                  <c:v>1.101</c:v>
                </c:pt>
                <c:pt idx="5397">
                  <c:v>1.091</c:v>
                </c:pt>
                <c:pt idx="5398">
                  <c:v>1.081</c:v>
                </c:pt>
                <c:pt idx="5399">
                  <c:v>1.071</c:v>
                </c:pt>
                <c:pt idx="5400">
                  <c:v>1.0609999999999999</c:v>
                </c:pt>
                <c:pt idx="5401">
                  <c:v>1.0509999999999999</c:v>
                </c:pt>
                <c:pt idx="5402">
                  <c:v>1.0409999999999999</c:v>
                </c:pt>
                <c:pt idx="5403">
                  <c:v>1.0309999999999999</c:v>
                </c:pt>
                <c:pt idx="5404">
                  <c:v>1.0209999999999999</c:v>
                </c:pt>
                <c:pt idx="5405">
                  <c:v>1.0109999999999999</c:v>
                </c:pt>
                <c:pt idx="5406">
                  <c:v>1.0009999999999999</c:v>
                </c:pt>
                <c:pt idx="5407">
                  <c:v>0.99099999999999999</c:v>
                </c:pt>
                <c:pt idx="5408">
                  <c:v>0.98099999999999998</c:v>
                </c:pt>
                <c:pt idx="5409">
                  <c:v>0.97199999999999998</c:v>
                </c:pt>
                <c:pt idx="5410">
                  <c:v>0.96199999999999997</c:v>
                </c:pt>
                <c:pt idx="5411">
                  <c:v>0.95199999999999996</c:v>
                </c:pt>
                <c:pt idx="5412">
                  <c:v>0.94199999999999995</c:v>
                </c:pt>
                <c:pt idx="5413">
                  <c:v>0.93200000000000005</c:v>
                </c:pt>
                <c:pt idx="5414">
                  <c:v>0.92200000000000004</c:v>
                </c:pt>
                <c:pt idx="5415">
                  <c:v>0.91200000000000003</c:v>
                </c:pt>
                <c:pt idx="5416">
                  <c:v>0.90200000000000002</c:v>
                </c:pt>
                <c:pt idx="5417">
                  <c:v>0.89200000000000002</c:v>
                </c:pt>
                <c:pt idx="5418">
                  <c:v>0.88200000000000001</c:v>
                </c:pt>
                <c:pt idx="5419">
                  <c:v>0.872</c:v>
                </c:pt>
                <c:pt idx="5420">
                  <c:v>0.86199999999999999</c:v>
                </c:pt>
                <c:pt idx="5421">
                  <c:v>0.85199999999999998</c:v>
                </c:pt>
                <c:pt idx="5422">
                  <c:v>0.84199999999999997</c:v>
                </c:pt>
                <c:pt idx="5423">
                  <c:v>0.83199999999999996</c:v>
                </c:pt>
                <c:pt idx="5424">
                  <c:v>0.82199999999999995</c:v>
                </c:pt>
                <c:pt idx="5425">
                  <c:v>0.81200000000000006</c:v>
                </c:pt>
                <c:pt idx="5426">
                  <c:v>0.80200000000000005</c:v>
                </c:pt>
                <c:pt idx="5427">
                  <c:v>0.79200000000000004</c:v>
                </c:pt>
                <c:pt idx="5428">
                  <c:v>0.78200000000000003</c:v>
                </c:pt>
                <c:pt idx="5429">
                  <c:v>0.77200000000000002</c:v>
                </c:pt>
                <c:pt idx="5430">
                  <c:v>0.76200000000000001</c:v>
                </c:pt>
                <c:pt idx="5431">
                  <c:v>0.752</c:v>
                </c:pt>
                <c:pt idx="5432">
                  <c:v>0.74199999999999999</c:v>
                </c:pt>
                <c:pt idx="5433">
                  <c:v>0.73199999999999998</c:v>
                </c:pt>
                <c:pt idx="5434">
                  <c:v>0.72199999999999998</c:v>
                </c:pt>
                <c:pt idx="5435">
                  <c:v>0.71199999999999997</c:v>
                </c:pt>
                <c:pt idx="5436">
                  <c:v>0.70199999999999996</c:v>
                </c:pt>
                <c:pt idx="5437">
                  <c:v>0.69199999999999995</c:v>
                </c:pt>
                <c:pt idx="5438">
                  <c:v>0.68200000000000005</c:v>
                </c:pt>
                <c:pt idx="5439">
                  <c:v>0.67200000000000004</c:v>
                </c:pt>
                <c:pt idx="5440">
                  <c:v>0.66200000000000003</c:v>
                </c:pt>
                <c:pt idx="5441">
                  <c:v>0.65200000000000002</c:v>
                </c:pt>
                <c:pt idx="5442">
                  <c:v>0.64200000000000002</c:v>
                </c:pt>
                <c:pt idx="5443">
                  <c:v>0.63200000000000001</c:v>
                </c:pt>
                <c:pt idx="5444">
                  <c:v>0.622</c:v>
                </c:pt>
                <c:pt idx="5445">
                  <c:v>0.61199999999999999</c:v>
                </c:pt>
                <c:pt idx="5446">
                  <c:v>0.60199999999999998</c:v>
                </c:pt>
                <c:pt idx="5447">
                  <c:v>0.59199999999999997</c:v>
                </c:pt>
                <c:pt idx="5448">
                  <c:v>0.58199999999999996</c:v>
                </c:pt>
                <c:pt idx="5449">
                  <c:v>0.57199999999999995</c:v>
                </c:pt>
                <c:pt idx="5450">
                  <c:v>0.56200000000000006</c:v>
                </c:pt>
                <c:pt idx="5451">
                  <c:v>0.55200000000000005</c:v>
                </c:pt>
                <c:pt idx="5452">
                  <c:v>0.54200000000000004</c:v>
                </c:pt>
                <c:pt idx="5453">
                  <c:v>0.53200000000000003</c:v>
                </c:pt>
                <c:pt idx="5454">
                  <c:v>0.52200000000000002</c:v>
                </c:pt>
                <c:pt idx="5455">
                  <c:v>0.51200000000000001</c:v>
                </c:pt>
                <c:pt idx="5456">
                  <c:v>0.502</c:v>
                </c:pt>
                <c:pt idx="5457">
                  <c:v>0.49199999999999999</c:v>
                </c:pt>
                <c:pt idx="5458">
                  <c:v>0.48199999999999998</c:v>
                </c:pt>
                <c:pt idx="5459">
                  <c:v>0.47199999999999998</c:v>
                </c:pt>
                <c:pt idx="5460">
                  <c:v>0.46200000000000002</c:v>
                </c:pt>
                <c:pt idx="5461">
                  <c:v>0.45200000000000001</c:v>
                </c:pt>
                <c:pt idx="5462">
                  <c:v>0.442</c:v>
                </c:pt>
                <c:pt idx="5463">
                  <c:v>0.432</c:v>
                </c:pt>
                <c:pt idx="5464">
                  <c:v>0.42199999999999999</c:v>
                </c:pt>
                <c:pt idx="5465">
                  <c:v>0.41199999999999998</c:v>
                </c:pt>
                <c:pt idx="5466">
                  <c:v>0.40200000000000002</c:v>
                </c:pt>
                <c:pt idx="5467">
                  <c:v>0.39200000000000002</c:v>
                </c:pt>
                <c:pt idx="5468">
                  <c:v>0.38200000000000001</c:v>
                </c:pt>
                <c:pt idx="5469">
                  <c:v>0.372</c:v>
                </c:pt>
                <c:pt idx="5470">
                  <c:v>0.36199999999999999</c:v>
                </c:pt>
                <c:pt idx="5471">
                  <c:v>0.35199999999999998</c:v>
                </c:pt>
                <c:pt idx="5472">
                  <c:v>0.34200000000000003</c:v>
                </c:pt>
                <c:pt idx="5473">
                  <c:v>0.33200000000000002</c:v>
                </c:pt>
                <c:pt idx="5474">
                  <c:v>0.32200000000000001</c:v>
                </c:pt>
                <c:pt idx="5475">
                  <c:v>0.312</c:v>
                </c:pt>
                <c:pt idx="5476">
                  <c:v>0.30199999999999999</c:v>
                </c:pt>
                <c:pt idx="5477">
                  <c:v>0.29199999999999998</c:v>
                </c:pt>
                <c:pt idx="5478">
                  <c:v>0.28199999999999997</c:v>
                </c:pt>
                <c:pt idx="5479">
                  <c:v>0.27200000000000002</c:v>
                </c:pt>
                <c:pt idx="5480">
                  <c:v>0.26200000000000001</c:v>
                </c:pt>
                <c:pt idx="5481">
                  <c:v>0.252</c:v>
                </c:pt>
                <c:pt idx="5482">
                  <c:v>0.24199999999999999</c:v>
                </c:pt>
                <c:pt idx="5483">
                  <c:v>0.23200000000000001</c:v>
                </c:pt>
                <c:pt idx="5484">
                  <c:v>0.222</c:v>
                </c:pt>
                <c:pt idx="5485">
                  <c:v>0.21199999999999999</c:v>
                </c:pt>
                <c:pt idx="5486">
                  <c:v>0.20200000000000001</c:v>
                </c:pt>
                <c:pt idx="5487">
                  <c:v>0.192</c:v>
                </c:pt>
                <c:pt idx="5488">
                  <c:v>0.182</c:v>
                </c:pt>
                <c:pt idx="5489">
                  <c:v>0.17199999999999999</c:v>
                </c:pt>
                <c:pt idx="5490">
                  <c:v>0.16200000000000001</c:v>
                </c:pt>
                <c:pt idx="5491">
                  <c:v>0.152</c:v>
                </c:pt>
                <c:pt idx="5492">
                  <c:v>0.14199999999999999</c:v>
                </c:pt>
                <c:pt idx="5493">
                  <c:v>0.13200000000000001</c:v>
                </c:pt>
                <c:pt idx="5494">
                  <c:v>0.122</c:v>
                </c:pt>
                <c:pt idx="5495">
                  <c:v>0.112</c:v>
                </c:pt>
                <c:pt idx="5496">
                  <c:v>0.10199999999999999</c:v>
                </c:pt>
                <c:pt idx="5497">
                  <c:v>9.1999999999999998E-2</c:v>
                </c:pt>
                <c:pt idx="5498">
                  <c:v>8.2000000000000003E-2</c:v>
                </c:pt>
                <c:pt idx="5499">
                  <c:v>7.1999999999999995E-2</c:v>
                </c:pt>
                <c:pt idx="5500">
                  <c:v>6.2E-2</c:v>
                </c:pt>
                <c:pt idx="5501">
                  <c:v>5.1999999999999998E-2</c:v>
                </c:pt>
                <c:pt idx="5502">
                  <c:v>4.2000000000000003E-2</c:v>
                </c:pt>
                <c:pt idx="5503">
                  <c:v>3.2000000000000001E-2</c:v>
                </c:pt>
                <c:pt idx="5504">
                  <c:v>2.1999999999999999E-2</c:v>
                </c:pt>
                <c:pt idx="5505">
                  <c:v>1.2E-2</c:v>
                </c:pt>
                <c:pt idx="5506">
                  <c:v>2E-3</c:v>
                </c:pt>
                <c:pt idx="5507">
                  <c:v>-8.0000000000000002E-3</c:v>
                </c:pt>
                <c:pt idx="5508">
                  <c:v>-1.7999999999999999E-2</c:v>
                </c:pt>
                <c:pt idx="5509">
                  <c:v>-2.8000000000000001E-2</c:v>
                </c:pt>
                <c:pt idx="5510">
                  <c:v>-3.7999999999999999E-2</c:v>
                </c:pt>
                <c:pt idx="5511">
                  <c:v>-4.8000000000000001E-2</c:v>
                </c:pt>
                <c:pt idx="5512">
                  <c:v>-5.8000000000000003E-2</c:v>
                </c:pt>
                <c:pt idx="5513">
                  <c:v>-6.8000000000000005E-2</c:v>
                </c:pt>
                <c:pt idx="5514">
                  <c:v>-7.8E-2</c:v>
                </c:pt>
                <c:pt idx="5515">
                  <c:v>-8.7999999999999995E-2</c:v>
                </c:pt>
                <c:pt idx="5516">
                  <c:v>-9.8000000000000004E-2</c:v>
                </c:pt>
                <c:pt idx="5517">
                  <c:v>-0.108</c:v>
                </c:pt>
                <c:pt idx="5518">
                  <c:v>-0.11799999999999999</c:v>
                </c:pt>
                <c:pt idx="5519">
                  <c:v>-0.128</c:v>
                </c:pt>
                <c:pt idx="5520">
                  <c:v>-0.13800000000000001</c:v>
                </c:pt>
                <c:pt idx="5521">
                  <c:v>-0.14799999999999999</c:v>
                </c:pt>
                <c:pt idx="5522">
                  <c:v>-0.158</c:v>
                </c:pt>
                <c:pt idx="5523">
                  <c:v>-0.16800000000000001</c:v>
                </c:pt>
                <c:pt idx="5524">
                  <c:v>-0.17799999999999999</c:v>
                </c:pt>
                <c:pt idx="5525">
                  <c:v>-0.188</c:v>
                </c:pt>
                <c:pt idx="5526">
                  <c:v>-0.19800000000000001</c:v>
                </c:pt>
                <c:pt idx="5527">
                  <c:v>-0.20799999999999999</c:v>
                </c:pt>
                <c:pt idx="5528">
                  <c:v>-0.218</c:v>
                </c:pt>
                <c:pt idx="5529">
                  <c:v>-0.22800000000000001</c:v>
                </c:pt>
                <c:pt idx="5530">
                  <c:v>-0.23799999999999999</c:v>
                </c:pt>
                <c:pt idx="5531">
                  <c:v>-0.248</c:v>
                </c:pt>
                <c:pt idx="5532">
                  <c:v>-0.25800000000000001</c:v>
                </c:pt>
                <c:pt idx="5533">
                  <c:v>-0.26800000000000002</c:v>
                </c:pt>
                <c:pt idx="5534">
                  <c:v>-0.27800000000000002</c:v>
                </c:pt>
                <c:pt idx="5535">
                  <c:v>-0.28799999999999998</c:v>
                </c:pt>
                <c:pt idx="5536">
                  <c:v>-0.29799999999999999</c:v>
                </c:pt>
                <c:pt idx="5537">
                  <c:v>-0.308</c:v>
                </c:pt>
                <c:pt idx="5538">
                  <c:v>-0.318</c:v>
                </c:pt>
                <c:pt idx="5539">
                  <c:v>-0.32800000000000001</c:v>
                </c:pt>
                <c:pt idx="5540">
                  <c:v>-0.33800000000000002</c:v>
                </c:pt>
                <c:pt idx="5541">
                  <c:v>-0.34799999999999998</c:v>
                </c:pt>
                <c:pt idx="5542">
                  <c:v>-0.35799999999999998</c:v>
                </c:pt>
                <c:pt idx="5543">
                  <c:v>-0.36799999999999999</c:v>
                </c:pt>
                <c:pt idx="5544">
                  <c:v>-0.378</c:v>
                </c:pt>
                <c:pt idx="5545">
                  <c:v>-0.38800000000000001</c:v>
                </c:pt>
                <c:pt idx="5546">
                  <c:v>-0.39800000000000002</c:v>
                </c:pt>
                <c:pt idx="5547">
                  <c:v>-0.40799999999999997</c:v>
                </c:pt>
                <c:pt idx="5548">
                  <c:v>-0.41799999999999998</c:v>
                </c:pt>
                <c:pt idx="5549">
                  <c:v>-0.42799999999999999</c:v>
                </c:pt>
                <c:pt idx="5550">
                  <c:v>-0.438</c:v>
                </c:pt>
                <c:pt idx="5551">
                  <c:v>-0.44800000000000001</c:v>
                </c:pt>
                <c:pt idx="5552">
                  <c:v>-0.45800000000000002</c:v>
                </c:pt>
                <c:pt idx="5553">
                  <c:v>-0.46800000000000003</c:v>
                </c:pt>
                <c:pt idx="5554">
                  <c:v>-0.47799999999999998</c:v>
                </c:pt>
                <c:pt idx="5555">
                  <c:v>-0.48799999999999999</c:v>
                </c:pt>
                <c:pt idx="5556">
                  <c:v>-0.498</c:v>
                </c:pt>
                <c:pt idx="5557">
                  <c:v>-0.50800000000000001</c:v>
                </c:pt>
                <c:pt idx="5558">
                  <c:v>-0.51800000000000002</c:v>
                </c:pt>
                <c:pt idx="5559">
                  <c:v>-0.52800000000000002</c:v>
                </c:pt>
                <c:pt idx="5560">
                  <c:v>-0.53800000000000003</c:v>
                </c:pt>
                <c:pt idx="5561">
                  <c:v>-0.54800000000000004</c:v>
                </c:pt>
                <c:pt idx="5562">
                  <c:v>-0.55800000000000005</c:v>
                </c:pt>
                <c:pt idx="5563">
                  <c:v>-0.56799999999999995</c:v>
                </c:pt>
                <c:pt idx="5564">
                  <c:v>-0.57799999999999996</c:v>
                </c:pt>
                <c:pt idx="5565">
                  <c:v>-0.58799999999999997</c:v>
                </c:pt>
                <c:pt idx="5566">
                  <c:v>-0.59799999999999998</c:v>
                </c:pt>
                <c:pt idx="5567">
                  <c:v>-0.60799999999999998</c:v>
                </c:pt>
                <c:pt idx="5568">
                  <c:v>-0.61799999999999999</c:v>
                </c:pt>
                <c:pt idx="5569">
                  <c:v>-0.628</c:v>
                </c:pt>
                <c:pt idx="5570">
                  <c:v>-0.63800000000000001</c:v>
                </c:pt>
                <c:pt idx="5571">
                  <c:v>-0.64800000000000002</c:v>
                </c:pt>
                <c:pt idx="5572">
                  <c:v>-0.65800000000000003</c:v>
                </c:pt>
                <c:pt idx="5573">
                  <c:v>-0.66800000000000004</c:v>
                </c:pt>
                <c:pt idx="5574">
                  <c:v>-0.67800000000000005</c:v>
                </c:pt>
                <c:pt idx="5575">
                  <c:v>-0.68799999999999994</c:v>
                </c:pt>
                <c:pt idx="5576">
                  <c:v>-0.69799999999999995</c:v>
                </c:pt>
                <c:pt idx="5577">
                  <c:v>-0.70799999999999996</c:v>
                </c:pt>
                <c:pt idx="5578">
                  <c:v>-0.71799999999999997</c:v>
                </c:pt>
                <c:pt idx="5579">
                  <c:v>-0.72799999999999998</c:v>
                </c:pt>
                <c:pt idx="5580">
                  <c:v>-0.73799999999999999</c:v>
                </c:pt>
                <c:pt idx="5581">
                  <c:v>-0.748</c:v>
                </c:pt>
                <c:pt idx="5582">
                  <c:v>-0.75800000000000001</c:v>
                </c:pt>
                <c:pt idx="5583">
                  <c:v>-0.76800000000000002</c:v>
                </c:pt>
                <c:pt idx="5584">
                  <c:v>-0.77800000000000002</c:v>
                </c:pt>
                <c:pt idx="5585">
                  <c:v>-0.78800000000000003</c:v>
                </c:pt>
                <c:pt idx="5586">
                  <c:v>-0.79800000000000004</c:v>
                </c:pt>
                <c:pt idx="5587">
                  <c:v>-0.80800000000000005</c:v>
                </c:pt>
                <c:pt idx="5588">
                  <c:v>-0.81799999999999995</c:v>
                </c:pt>
                <c:pt idx="5589">
                  <c:v>-0.82799999999999996</c:v>
                </c:pt>
                <c:pt idx="5590">
                  <c:v>-0.83799999999999997</c:v>
                </c:pt>
                <c:pt idx="5591">
                  <c:v>-0.84799999999999998</c:v>
                </c:pt>
                <c:pt idx="5592">
                  <c:v>-0.85799999999999998</c:v>
                </c:pt>
                <c:pt idx="5593">
                  <c:v>-0.86799999999999999</c:v>
                </c:pt>
                <c:pt idx="5594">
                  <c:v>-0.878</c:v>
                </c:pt>
                <c:pt idx="5595">
                  <c:v>-0.88800000000000001</c:v>
                </c:pt>
                <c:pt idx="5596">
                  <c:v>-0.89800000000000002</c:v>
                </c:pt>
                <c:pt idx="5597">
                  <c:v>-0.90800000000000003</c:v>
                </c:pt>
                <c:pt idx="5598">
                  <c:v>-0.91800000000000004</c:v>
                </c:pt>
                <c:pt idx="5599">
                  <c:v>-0.92800000000000005</c:v>
                </c:pt>
                <c:pt idx="5600">
                  <c:v>-0.93799999999999994</c:v>
                </c:pt>
                <c:pt idx="5601">
                  <c:v>-0.94799999999999995</c:v>
                </c:pt>
                <c:pt idx="5602">
                  <c:v>-0.95799999999999996</c:v>
                </c:pt>
                <c:pt idx="5603">
                  <c:v>-0.96799999999999997</c:v>
                </c:pt>
                <c:pt idx="5604">
                  <c:v>-0.97799999999999998</c:v>
                </c:pt>
                <c:pt idx="5605">
                  <c:v>-0.98799999999999999</c:v>
                </c:pt>
                <c:pt idx="5606">
                  <c:v>-0.998</c:v>
                </c:pt>
                <c:pt idx="5607">
                  <c:v>-1.008</c:v>
                </c:pt>
                <c:pt idx="5608">
                  <c:v>-1.018</c:v>
                </c:pt>
                <c:pt idx="5609">
                  <c:v>-1.028</c:v>
                </c:pt>
                <c:pt idx="5610">
                  <c:v>-1.038</c:v>
                </c:pt>
                <c:pt idx="5611">
                  <c:v>-1.048</c:v>
                </c:pt>
                <c:pt idx="5612">
                  <c:v>-1.0580000000000001</c:v>
                </c:pt>
                <c:pt idx="5613">
                  <c:v>-1.0680000000000001</c:v>
                </c:pt>
                <c:pt idx="5614">
                  <c:v>-1.0780000000000001</c:v>
                </c:pt>
                <c:pt idx="5615">
                  <c:v>-1.0880000000000001</c:v>
                </c:pt>
                <c:pt idx="5616">
                  <c:v>-1.0980000000000001</c:v>
                </c:pt>
                <c:pt idx="5617">
                  <c:v>-1.1080000000000001</c:v>
                </c:pt>
                <c:pt idx="5618">
                  <c:v>-1.1180000000000001</c:v>
                </c:pt>
                <c:pt idx="5619">
                  <c:v>-1.1279999999999999</c:v>
                </c:pt>
                <c:pt idx="5620">
                  <c:v>-1.1379999999999999</c:v>
                </c:pt>
                <c:pt idx="5621">
                  <c:v>-1.1479999999999999</c:v>
                </c:pt>
                <c:pt idx="5622">
                  <c:v>-1.1579999999999999</c:v>
                </c:pt>
                <c:pt idx="5623">
                  <c:v>-1.1679999999999999</c:v>
                </c:pt>
                <c:pt idx="5624">
                  <c:v>-1.1779999999999999</c:v>
                </c:pt>
                <c:pt idx="5625">
                  <c:v>-1.1879999999999999</c:v>
                </c:pt>
                <c:pt idx="5626">
                  <c:v>-1.198</c:v>
                </c:pt>
                <c:pt idx="5627">
                  <c:v>-1.208</c:v>
                </c:pt>
                <c:pt idx="5628">
                  <c:v>-1.218</c:v>
                </c:pt>
                <c:pt idx="5629">
                  <c:v>-1.228</c:v>
                </c:pt>
                <c:pt idx="5630">
                  <c:v>-1.238</c:v>
                </c:pt>
                <c:pt idx="5631">
                  <c:v>-1.248</c:v>
                </c:pt>
                <c:pt idx="5632">
                  <c:v>-1.258</c:v>
                </c:pt>
                <c:pt idx="5633">
                  <c:v>-1.268</c:v>
                </c:pt>
                <c:pt idx="5634">
                  <c:v>-1.278</c:v>
                </c:pt>
                <c:pt idx="5635">
                  <c:v>-1.288</c:v>
                </c:pt>
                <c:pt idx="5636">
                  <c:v>-1.298</c:v>
                </c:pt>
                <c:pt idx="5637">
                  <c:v>-1.3080000000000001</c:v>
                </c:pt>
                <c:pt idx="5638">
                  <c:v>-1.3180000000000001</c:v>
                </c:pt>
                <c:pt idx="5639">
                  <c:v>-1.3280000000000001</c:v>
                </c:pt>
                <c:pt idx="5640">
                  <c:v>-1.3380000000000001</c:v>
                </c:pt>
                <c:pt idx="5641">
                  <c:v>-1.3480000000000001</c:v>
                </c:pt>
                <c:pt idx="5642">
                  <c:v>-1.3580000000000001</c:v>
                </c:pt>
                <c:pt idx="5643">
                  <c:v>-1.3680000000000001</c:v>
                </c:pt>
                <c:pt idx="5644">
                  <c:v>-1.3779999999999999</c:v>
                </c:pt>
                <c:pt idx="5645">
                  <c:v>-1.3879999999999999</c:v>
                </c:pt>
                <c:pt idx="5646">
                  <c:v>-1.3979999999999999</c:v>
                </c:pt>
                <c:pt idx="5647">
                  <c:v>-1.4079999999999999</c:v>
                </c:pt>
                <c:pt idx="5648">
                  <c:v>-1.4179999999999999</c:v>
                </c:pt>
                <c:pt idx="5649">
                  <c:v>-1.4279999999999999</c:v>
                </c:pt>
                <c:pt idx="5650">
                  <c:v>-1.4379999999999999</c:v>
                </c:pt>
                <c:pt idx="5651">
                  <c:v>-1.448</c:v>
                </c:pt>
                <c:pt idx="5652">
                  <c:v>-1.458</c:v>
                </c:pt>
                <c:pt idx="5653">
                  <c:v>-1.468</c:v>
                </c:pt>
                <c:pt idx="5654">
                  <c:v>-1.478</c:v>
                </c:pt>
                <c:pt idx="5655">
                  <c:v>-1.488</c:v>
                </c:pt>
                <c:pt idx="5656">
                  <c:v>-1.498</c:v>
                </c:pt>
                <c:pt idx="5657">
                  <c:v>-1.508</c:v>
                </c:pt>
                <c:pt idx="5658">
                  <c:v>-1.518</c:v>
                </c:pt>
                <c:pt idx="5659">
                  <c:v>-1.528</c:v>
                </c:pt>
                <c:pt idx="5660">
                  <c:v>-1.538</c:v>
                </c:pt>
                <c:pt idx="5661">
                  <c:v>-1.548</c:v>
                </c:pt>
                <c:pt idx="5662">
                  <c:v>-1.5580000000000001</c:v>
                </c:pt>
                <c:pt idx="5663">
                  <c:v>-1.5680000000000001</c:v>
                </c:pt>
                <c:pt idx="5664">
                  <c:v>-1.5780000000000001</c:v>
                </c:pt>
                <c:pt idx="5665">
                  <c:v>-1.5880000000000001</c:v>
                </c:pt>
                <c:pt idx="5666">
                  <c:v>-1.5980000000000001</c:v>
                </c:pt>
                <c:pt idx="5667">
                  <c:v>-1.6080000000000001</c:v>
                </c:pt>
                <c:pt idx="5668">
                  <c:v>-1.6180000000000001</c:v>
                </c:pt>
                <c:pt idx="5669">
                  <c:v>-1.6279999999999999</c:v>
                </c:pt>
                <c:pt idx="5670">
                  <c:v>-1.6379999999999999</c:v>
                </c:pt>
                <c:pt idx="5671">
                  <c:v>-1.6479999999999999</c:v>
                </c:pt>
                <c:pt idx="5672">
                  <c:v>-1.6579999999999999</c:v>
                </c:pt>
                <c:pt idx="5673">
                  <c:v>-1.6679999999999999</c:v>
                </c:pt>
                <c:pt idx="5674">
                  <c:v>-1.6779999999999999</c:v>
                </c:pt>
                <c:pt idx="5675">
                  <c:v>-1.6879999999999999</c:v>
                </c:pt>
                <c:pt idx="5676">
                  <c:v>-1.698</c:v>
                </c:pt>
                <c:pt idx="5677">
                  <c:v>-1.708</c:v>
                </c:pt>
                <c:pt idx="5678">
                  <c:v>-1.718</c:v>
                </c:pt>
                <c:pt idx="5679">
                  <c:v>-1.728</c:v>
                </c:pt>
                <c:pt idx="5680">
                  <c:v>-1.738</c:v>
                </c:pt>
                <c:pt idx="5681">
                  <c:v>-1.748</c:v>
                </c:pt>
                <c:pt idx="5682">
                  <c:v>-1.758</c:v>
                </c:pt>
                <c:pt idx="5683">
                  <c:v>-1.768</c:v>
                </c:pt>
                <c:pt idx="5684">
                  <c:v>-1.778</c:v>
                </c:pt>
                <c:pt idx="5685">
                  <c:v>-1.788</c:v>
                </c:pt>
                <c:pt idx="5686">
                  <c:v>-1.798</c:v>
                </c:pt>
                <c:pt idx="5687">
                  <c:v>-1.8080000000000001</c:v>
                </c:pt>
                <c:pt idx="5688">
                  <c:v>-1.8180000000000001</c:v>
                </c:pt>
                <c:pt idx="5689">
                  <c:v>-1.8280000000000001</c:v>
                </c:pt>
                <c:pt idx="5690">
                  <c:v>-1.8380000000000001</c:v>
                </c:pt>
                <c:pt idx="5691">
                  <c:v>-1.8480000000000001</c:v>
                </c:pt>
                <c:pt idx="5692">
                  <c:v>-1.8580000000000001</c:v>
                </c:pt>
                <c:pt idx="5693">
                  <c:v>-1.8680000000000001</c:v>
                </c:pt>
                <c:pt idx="5694">
                  <c:v>-1.8779999999999999</c:v>
                </c:pt>
                <c:pt idx="5695">
                  <c:v>-1.8879999999999999</c:v>
                </c:pt>
                <c:pt idx="5696">
                  <c:v>-1.8979999999999999</c:v>
                </c:pt>
                <c:pt idx="5697">
                  <c:v>-1.9079999999999999</c:v>
                </c:pt>
                <c:pt idx="5698">
                  <c:v>-1.9179999999999999</c:v>
                </c:pt>
                <c:pt idx="5699">
                  <c:v>-1.9279999999999999</c:v>
                </c:pt>
                <c:pt idx="5700">
                  <c:v>-1.9379999999999999</c:v>
                </c:pt>
                <c:pt idx="5701">
                  <c:v>-1.948</c:v>
                </c:pt>
                <c:pt idx="5702">
                  <c:v>-1.958</c:v>
                </c:pt>
                <c:pt idx="5703">
                  <c:v>-1.968</c:v>
                </c:pt>
                <c:pt idx="5704">
                  <c:v>-1.978</c:v>
                </c:pt>
                <c:pt idx="5705">
                  <c:v>-1.988</c:v>
                </c:pt>
                <c:pt idx="5706">
                  <c:v>-1.998</c:v>
                </c:pt>
                <c:pt idx="5707">
                  <c:v>-2.008</c:v>
                </c:pt>
                <c:pt idx="5708">
                  <c:v>-2.0179999999999998</c:v>
                </c:pt>
                <c:pt idx="5709">
                  <c:v>-2.0270000000000001</c:v>
                </c:pt>
                <c:pt idx="5710">
                  <c:v>-2.0369999999999999</c:v>
                </c:pt>
                <c:pt idx="5711">
                  <c:v>-2.0470000000000002</c:v>
                </c:pt>
                <c:pt idx="5712">
                  <c:v>-2.0569999999999999</c:v>
                </c:pt>
                <c:pt idx="5713">
                  <c:v>-2.0670000000000002</c:v>
                </c:pt>
                <c:pt idx="5714">
                  <c:v>-2.077</c:v>
                </c:pt>
                <c:pt idx="5715">
                  <c:v>-2.0870000000000002</c:v>
                </c:pt>
                <c:pt idx="5716">
                  <c:v>-2.097</c:v>
                </c:pt>
                <c:pt idx="5717">
                  <c:v>-2.1070000000000002</c:v>
                </c:pt>
                <c:pt idx="5718">
                  <c:v>-2.117</c:v>
                </c:pt>
                <c:pt idx="5719">
                  <c:v>-2.1269999999999998</c:v>
                </c:pt>
                <c:pt idx="5720">
                  <c:v>-2.137</c:v>
                </c:pt>
                <c:pt idx="5721">
                  <c:v>-2.1469999999999998</c:v>
                </c:pt>
                <c:pt idx="5722">
                  <c:v>-2.157</c:v>
                </c:pt>
                <c:pt idx="5723">
                  <c:v>-2.1669999999999998</c:v>
                </c:pt>
                <c:pt idx="5724">
                  <c:v>-2.177</c:v>
                </c:pt>
                <c:pt idx="5725">
                  <c:v>-2.1869999999999998</c:v>
                </c:pt>
                <c:pt idx="5726">
                  <c:v>-2.1970000000000001</c:v>
                </c:pt>
                <c:pt idx="5727">
                  <c:v>-2.2069999999999999</c:v>
                </c:pt>
                <c:pt idx="5728">
                  <c:v>-2.2170000000000001</c:v>
                </c:pt>
                <c:pt idx="5729">
                  <c:v>-2.2269999999999999</c:v>
                </c:pt>
                <c:pt idx="5730">
                  <c:v>-2.2370000000000001</c:v>
                </c:pt>
                <c:pt idx="5731">
                  <c:v>-2.2469999999999999</c:v>
                </c:pt>
                <c:pt idx="5732">
                  <c:v>-2.2570000000000001</c:v>
                </c:pt>
                <c:pt idx="5733">
                  <c:v>-2.2669999999999999</c:v>
                </c:pt>
                <c:pt idx="5734">
                  <c:v>-2.2770000000000001</c:v>
                </c:pt>
                <c:pt idx="5735">
                  <c:v>-2.2869999999999999</c:v>
                </c:pt>
                <c:pt idx="5736">
                  <c:v>-2.2970000000000002</c:v>
                </c:pt>
                <c:pt idx="5737">
                  <c:v>-2.3069999999999999</c:v>
                </c:pt>
                <c:pt idx="5738">
                  <c:v>-2.3170000000000002</c:v>
                </c:pt>
                <c:pt idx="5739">
                  <c:v>-2.327</c:v>
                </c:pt>
                <c:pt idx="5740">
                  <c:v>-2.3370000000000002</c:v>
                </c:pt>
                <c:pt idx="5741">
                  <c:v>-2.347</c:v>
                </c:pt>
                <c:pt idx="5742">
                  <c:v>-2.3570000000000002</c:v>
                </c:pt>
                <c:pt idx="5743">
                  <c:v>-2.367</c:v>
                </c:pt>
                <c:pt idx="5744">
                  <c:v>-2.3769999999999998</c:v>
                </c:pt>
                <c:pt idx="5745">
                  <c:v>-2.387</c:v>
                </c:pt>
                <c:pt idx="5746">
                  <c:v>-2.3969999999999998</c:v>
                </c:pt>
                <c:pt idx="5747">
                  <c:v>-2.407</c:v>
                </c:pt>
                <c:pt idx="5748">
                  <c:v>-2.4169999999999998</c:v>
                </c:pt>
                <c:pt idx="5749">
                  <c:v>-2.427</c:v>
                </c:pt>
                <c:pt idx="5750">
                  <c:v>-2.4369999999999998</c:v>
                </c:pt>
                <c:pt idx="5751">
                  <c:v>-2.4470000000000001</c:v>
                </c:pt>
                <c:pt idx="5752">
                  <c:v>-2.4569999999999999</c:v>
                </c:pt>
                <c:pt idx="5753">
                  <c:v>-2.4670000000000001</c:v>
                </c:pt>
                <c:pt idx="5754">
                  <c:v>-2.4769999999999999</c:v>
                </c:pt>
                <c:pt idx="5755">
                  <c:v>-2.4870000000000001</c:v>
                </c:pt>
                <c:pt idx="5756">
                  <c:v>-2.4969999999999999</c:v>
                </c:pt>
                <c:pt idx="5757">
                  <c:v>-2.5070000000000001</c:v>
                </c:pt>
                <c:pt idx="5758">
                  <c:v>-2.5169999999999999</c:v>
                </c:pt>
                <c:pt idx="5759">
                  <c:v>-2.5270000000000001</c:v>
                </c:pt>
                <c:pt idx="5760">
                  <c:v>-2.5369999999999999</c:v>
                </c:pt>
                <c:pt idx="5761">
                  <c:v>-2.5470000000000002</c:v>
                </c:pt>
                <c:pt idx="5762">
                  <c:v>-2.5569999999999999</c:v>
                </c:pt>
                <c:pt idx="5763">
                  <c:v>-2.5670000000000002</c:v>
                </c:pt>
                <c:pt idx="5764">
                  <c:v>-2.577</c:v>
                </c:pt>
                <c:pt idx="5765">
                  <c:v>-2.5870000000000002</c:v>
                </c:pt>
                <c:pt idx="5766">
                  <c:v>-2.597</c:v>
                </c:pt>
                <c:pt idx="5767">
                  <c:v>-2.6070000000000002</c:v>
                </c:pt>
                <c:pt idx="5768">
                  <c:v>-2.617</c:v>
                </c:pt>
                <c:pt idx="5769">
                  <c:v>-2.6269999999999998</c:v>
                </c:pt>
                <c:pt idx="5770">
                  <c:v>-2.637</c:v>
                </c:pt>
                <c:pt idx="5771">
                  <c:v>-2.6469999999999998</c:v>
                </c:pt>
                <c:pt idx="5772">
                  <c:v>-2.657</c:v>
                </c:pt>
                <c:pt idx="5773">
                  <c:v>-2.6669999999999998</c:v>
                </c:pt>
                <c:pt idx="5774">
                  <c:v>-2.677</c:v>
                </c:pt>
                <c:pt idx="5775">
                  <c:v>-2.6869999999999998</c:v>
                </c:pt>
                <c:pt idx="5776">
                  <c:v>-2.6970000000000001</c:v>
                </c:pt>
                <c:pt idx="5777">
                  <c:v>-2.7069999999999999</c:v>
                </c:pt>
                <c:pt idx="5778">
                  <c:v>-2.7170000000000001</c:v>
                </c:pt>
                <c:pt idx="5779">
                  <c:v>-2.7269999999999999</c:v>
                </c:pt>
                <c:pt idx="5780">
                  <c:v>-2.7370000000000001</c:v>
                </c:pt>
                <c:pt idx="5781">
                  <c:v>-2.7469999999999999</c:v>
                </c:pt>
                <c:pt idx="5782">
                  <c:v>-2.7570000000000001</c:v>
                </c:pt>
                <c:pt idx="5783">
                  <c:v>-2.7669999999999999</c:v>
                </c:pt>
                <c:pt idx="5784">
                  <c:v>-2.7770000000000001</c:v>
                </c:pt>
                <c:pt idx="5785">
                  <c:v>-2.7869999999999999</c:v>
                </c:pt>
                <c:pt idx="5786">
                  <c:v>-2.7970000000000002</c:v>
                </c:pt>
                <c:pt idx="5787">
                  <c:v>-2.8069999999999999</c:v>
                </c:pt>
                <c:pt idx="5788">
                  <c:v>-2.8170000000000002</c:v>
                </c:pt>
                <c:pt idx="5789">
                  <c:v>-2.827</c:v>
                </c:pt>
                <c:pt idx="5790">
                  <c:v>-2.8370000000000002</c:v>
                </c:pt>
                <c:pt idx="5791">
                  <c:v>-2.847</c:v>
                </c:pt>
                <c:pt idx="5792">
                  <c:v>-2.8570000000000002</c:v>
                </c:pt>
                <c:pt idx="5793">
                  <c:v>-2.867</c:v>
                </c:pt>
                <c:pt idx="5794">
                  <c:v>-2.8769999999999998</c:v>
                </c:pt>
                <c:pt idx="5795">
                  <c:v>-2.887</c:v>
                </c:pt>
                <c:pt idx="5796">
                  <c:v>-2.8969999999999998</c:v>
                </c:pt>
                <c:pt idx="5797">
                  <c:v>-2.907</c:v>
                </c:pt>
                <c:pt idx="5798">
                  <c:v>-2.9169999999999998</c:v>
                </c:pt>
                <c:pt idx="5799">
                  <c:v>-2.927</c:v>
                </c:pt>
                <c:pt idx="5800">
                  <c:v>-2.9369999999999998</c:v>
                </c:pt>
                <c:pt idx="5801">
                  <c:v>-2.9470000000000001</c:v>
                </c:pt>
                <c:pt idx="5802">
                  <c:v>-2.9569999999999999</c:v>
                </c:pt>
                <c:pt idx="5803">
                  <c:v>-2.9670000000000001</c:v>
                </c:pt>
                <c:pt idx="5804">
                  <c:v>-2.9769999999999999</c:v>
                </c:pt>
                <c:pt idx="5805">
                  <c:v>-2.9870000000000001</c:v>
                </c:pt>
                <c:pt idx="5806">
                  <c:v>-2.9969999999999999</c:v>
                </c:pt>
                <c:pt idx="5807">
                  <c:v>-3.0070000000000001</c:v>
                </c:pt>
                <c:pt idx="5808">
                  <c:v>-3.0169999999999999</c:v>
                </c:pt>
                <c:pt idx="5809">
                  <c:v>-3.0270000000000001</c:v>
                </c:pt>
                <c:pt idx="5810">
                  <c:v>-3.0369999999999999</c:v>
                </c:pt>
                <c:pt idx="5811">
                  <c:v>-3.0470000000000002</c:v>
                </c:pt>
                <c:pt idx="5812">
                  <c:v>-3.0569999999999999</c:v>
                </c:pt>
                <c:pt idx="5813">
                  <c:v>-3.0670000000000002</c:v>
                </c:pt>
                <c:pt idx="5814">
                  <c:v>-3.077</c:v>
                </c:pt>
                <c:pt idx="5815">
                  <c:v>-3.0870000000000002</c:v>
                </c:pt>
                <c:pt idx="5816">
                  <c:v>-3.097</c:v>
                </c:pt>
                <c:pt idx="5817">
                  <c:v>-3.1070000000000002</c:v>
                </c:pt>
                <c:pt idx="5818">
                  <c:v>-3.117</c:v>
                </c:pt>
                <c:pt idx="5819">
                  <c:v>-3.1269999999999998</c:v>
                </c:pt>
                <c:pt idx="5820">
                  <c:v>-3.137</c:v>
                </c:pt>
                <c:pt idx="5821">
                  <c:v>-3.1469999999999998</c:v>
                </c:pt>
                <c:pt idx="5822">
                  <c:v>-3.157</c:v>
                </c:pt>
                <c:pt idx="5823">
                  <c:v>-3.1669999999999998</c:v>
                </c:pt>
                <c:pt idx="5824">
                  <c:v>-3.177</c:v>
                </c:pt>
                <c:pt idx="5825">
                  <c:v>-3.1869999999999998</c:v>
                </c:pt>
                <c:pt idx="5826">
                  <c:v>-3.1970000000000001</c:v>
                </c:pt>
                <c:pt idx="5827">
                  <c:v>-3.2069999999999999</c:v>
                </c:pt>
                <c:pt idx="5828">
                  <c:v>-3.2170000000000001</c:v>
                </c:pt>
                <c:pt idx="5829">
                  <c:v>-3.2269999999999999</c:v>
                </c:pt>
                <c:pt idx="5830">
                  <c:v>-3.2370000000000001</c:v>
                </c:pt>
                <c:pt idx="5831">
                  <c:v>-3.2469999999999999</c:v>
                </c:pt>
                <c:pt idx="5832">
                  <c:v>-3.2570000000000001</c:v>
                </c:pt>
                <c:pt idx="5833">
                  <c:v>-3.2669999999999999</c:v>
                </c:pt>
                <c:pt idx="5834">
                  <c:v>-3.2770000000000001</c:v>
                </c:pt>
                <c:pt idx="5835">
                  <c:v>-3.2869999999999999</c:v>
                </c:pt>
                <c:pt idx="5836">
                  <c:v>-3.2970000000000002</c:v>
                </c:pt>
                <c:pt idx="5837">
                  <c:v>-3.3069999999999999</c:v>
                </c:pt>
                <c:pt idx="5838">
                  <c:v>-3.3170000000000002</c:v>
                </c:pt>
                <c:pt idx="5839">
                  <c:v>-3.327</c:v>
                </c:pt>
                <c:pt idx="5840">
                  <c:v>-3.3370000000000002</c:v>
                </c:pt>
                <c:pt idx="5841">
                  <c:v>-3.347</c:v>
                </c:pt>
                <c:pt idx="5842">
                  <c:v>-3.3570000000000002</c:v>
                </c:pt>
                <c:pt idx="5843">
                  <c:v>-3.367</c:v>
                </c:pt>
                <c:pt idx="5844">
                  <c:v>-3.3769999999999998</c:v>
                </c:pt>
                <c:pt idx="5845">
                  <c:v>-3.387</c:v>
                </c:pt>
                <c:pt idx="5846">
                  <c:v>-3.3969999999999998</c:v>
                </c:pt>
                <c:pt idx="5847">
                  <c:v>-3.407</c:v>
                </c:pt>
                <c:pt idx="5848">
                  <c:v>-3.4169999999999998</c:v>
                </c:pt>
                <c:pt idx="5849">
                  <c:v>-3.427</c:v>
                </c:pt>
                <c:pt idx="5850">
                  <c:v>-3.4369999999999998</c:v>
                </c:pt>
                <c:pt idx="5851">
                  <c:v>-3.4470000000000001</c:v>
                </c:pt>
                <c:pt idx="5852">
                  <c:v>-3.4569999999999999</c:v>
                </c:pt>
                <c:pt idx="5853">
                  <c:v>-3.4670000000000001</c:v>
                </c:pt>
                <c:pt idx="5854">
                  <c:v>-3.4769999999999999</c:v>
                </c:pt>
                <c:pt idx="5855">
                  <c:v>-3.4870000000000001</c:v>
                </c:pt>
                <c:pt idx="5856">
                  <c:v>-3.4969999999999999</c:v>
                </c:pt>
                <c:pt idx="5857">
                  <c:v>-3.5070000000000001</c:v>
                </c:pt>
                <c:pt idx="5858">
                  <c:v>-3.5169999999999999</c:v>
                </c:pt>
                <c:pt idx="5859">
                  <c:v>-3.5270000000000001</c:v>
                </c:pt>
                <c:pt idx="5860">
                  <c:v>-3.5369999999999999</c:v>
                </c:pt>
                <c:pt idx="5861">
                  <c:v>-3.5470000000000002</c:v>
                </c:pt>
                <c:pt idx="5862">
                  <c:v>-3.5569999999999999</c:v>
                </c:pt>
                <c:pt idx="5863">
                  <c:v>-3.5670000000000002</c:v>
                </c:pt>
                <c:pt idx="5864">
                  <c:v>-3.577</c:v>
                </c:pt>
                <c:pt idx="5865">
                  <c:v>-3.5870000000000002</c:v>
                </c:pt>
                <c:pt idx="5866">
                  <c:v>-3.597</c:v>
                </c:pt>
                <c:pt idx="5867">
                  <c:v>-3.6070000000000002</c:v>
                </c:pt>
                <c:pt idx="5868">
                  <c:v>-3.617</c:v>
                </c:pt>
                <c:pt idx="5869">
                  <c:v>-3.6269999999999998</c:v>
                </c:pt>
                <c:pt idx="5870">
                  <c:v>-3.637</c:v>
                </c:pt>
                <c:pt idx="5871">
                  <c:v>-3.6469999999999998</c:v>
                </c:pt>
                <c:pt idx="5872">
                  <c:v>-3.657</c:v>
                </c:pt>
                <c:pt idx="5873">
                  <c:v>-3.6669999999999998</c:v>
                </c:pt>
                <c:pt idx="5874">
                  <c:v>-3.677</c:v>
                </c:pt>
                <c:pt idx="5875">
                  <c:v>-3.6869999999999998</c:v>
                </c:pt>
                <c:pt idx="5876">
                  <c:v>-3.6970000000000001</c:v>
                </c:pt>
                <c:pt idx="5877">
                  <c:v>-3.7069999999999999</c:v>
                </c:pt>
                <c:pt idx="5878">
                  <c:v>-3.7170000000000001</c:v>
                </c:pt>
                <c:pt idx="5879">
                  <c:v>-3.7269999999999999</c:v>
                </c:pt>
                <c:pt idx="5880">
                  <c:v>-3.7370000000000001</c:v>
                </c:pt>
                <c:pt idx="5881">
                  <c:v>-3.7469999999999999</c:v>
                </c:pt>
                <c:pt idx="5882">
                  <c:v>-3.7570000000000001</c:v>
                </c:pt>
                <c:pt idx="5883">
                  <c:v>-3.7669999999999999</c:v>
                </c:pt>
                <c:pt idx="5884">
                  <c:v>-3.7770000000000001</c:v>
                </c:pt>
                <c:pt idx="5885">
                  <c:v>-3.7869999999999999</c:v>
                </c:pt>
                <c:pt idx="5886">
                  <c:v>-3.7970000000000002</c:v>
                </c:pt>
                <c:pt idx="5887">
                  <c:v>-3.8069999999999999</c:v>
                </c:pt>
                <c:pt idx="5888">
                  <c:v>-3.8170000000000002</c:v>
                </c:pt>
                <c:pt idx="5889">
                  <c:v>-3.827</c:v>
                </c:pt>
                <c:pt idx="5890">
                  <c:v>-3.8370000000000002</c:v>
                </c:pt>
                <c:pt idx="5891">
                  <c:v>-3.847</c:v>
                </c:pt>
                <c:pt idx="5892">
                  <c:v>-3.8570000000000002</c:v>
                </c:pt>
                <c:pt idx="5893">
                  <c:v>-3.867</c:v>
                </c:pt>
                <c:pt idx="5894">
                  <c:v>-3.8769999999999998</c:v>
                </c:pt>
                <c:pt idx="5895">
                  <c:v>-3.887</c:v>
                </c:pt>
                <c:pt idx="5896">
                  <c:v>-3.8969999999999998</c:v>
                </c:pt>
                <c:pt idx="5897">
                  <c:v>-3.907</c:v>
                </c:pt>
                <c:pt idx="5898">
                  <c:v>-3.9169999999999998</c:v>
                </c:pt>
                <c:pt idx="5899">
                  <c:v>-3.927</c:v>
                </c:pt>
                <c:pt idx="5900">
                  <c:v>-3.9369999999999998</c:v>
                </c:pt>
                <c:pt idx="5901">
                  <c:v>-3.9470000000000001</c:v>
                </c:pt>
                <c:pt idx="5902">
                  <c:v>-3.9569999999999999</c:v>
                </c:pt>
                <c:pt idx="5903">
                  <c:v>-3.9670000000000001</c:v>
                </c:pt>
                <c:pt idx="5904">
                  <c:v>-3.9769999999999999</c:v>
                </c:pt>
                <c:pt idx="5905">
                  <c:v>-3.9870000000000001</c:v>
                </c:pt>
                <c:pt idx="5906">
                  <c:v>-3.9969999999999999</c:v>
                </c:pt>
                <c:pt idx="5907">
                  <c:v>-4.0069999999999997</c:v>
                </c:pt>
                <c:pt idx="5908">
                  <c:v>-4.0170000000000003</c:v>
                </c:pt>
                <c:pt idx="5909">
                  <c:v>-4.0270000000000001</c:v>
                </c:pt>
                <c:pt idx="5910">
                  <c:v>-4.0369999999999999</c:v>
                </c:pt>
                <c:pt idx="5911">
                  <c:v>-4.0469999999999997</c:v>
                </c:pt>
                <c:pt idx="5912">
                  <c:v>-4.0570000000000004</c:v>
                </c:pt>
                <c:pt idx="5913">
                  <c:v>-4.0670000000000002</c:v>
                </c:pt>
                <c:pt idx="5914">
                  <c:v>-4.077</c:v>
                </c:pt>
                <c:pt idx="5915">
                  <c:v>-4.0869999999999997</c:v>
                </c:pt>
                <c:pt idx="5916">
                  <c:v>-4.0970000000000004</c:v>
                </c:pt>
                <c:pt idx="5917">
                  <c:v>-4.1070000000000002</c:v>
                </c:pt>
                <c:pt idx="5918">
                  <c:v>-4.117</c:v>
                </c:pt>
                <c:pt idx="5919">
                  <c:v>-4.1269999999999998</c:v>
                </c:pt>
                <c:pt idx="5920">
                  <c:v>-4.1369999999999996</c:v>
                </c:pt>
                <c:pt idx="5921">
                  <c:v>-4.1470000000000002</c:v>
                </c:pt>
                <c:pt idx="5922">
                  <c:v>-4.157</c:v>
                </c:pt>
                <c:pt idx="5923">
                  <c:v>-4.1669999999999998</c:v>
                </c:pt>
                <c:pt idx="5924">
                  <c:v>-4.1769999999999996</c:v>
                </c:pt>
                <c:pt idx="5925">
                  <c:v>-4.1870000000000003</c:v>
                </c:pt>
                <c:pt idx="5926">
                  <c:v>-4.1970000000000001</c:v>
                </c:pt>
                <c:pt idx="5927">
                  <c:v>-4.2069999999999999</c:v>
                </c:pt>
                <c:pt idx="5928">
                  <c:v>-4.2169999999999996</c:v>
                </c:pt>
                <c:pt idx="5929">
                  <c:v>-4.2270000000000003</c:v>
                </c:pt>
                <c:pt idx="5930">
                  <c:v>-4.2370000000000001</c:v>
                </c:pt>
                <c:pt idx="5931">
                  <c:v>-4.2469999999999999</c:v>
                </c:pt>
                <c:pt idx="5932">
                  <c:v>-4.2569999999999997</c:v>
                </c:pt>
                <c:pt idx="5933">
                  <c:v>-4.2670000000000003</c:v>
                </c:pt>
                <c:pt idx="5934">
                  <c:v>-4.2770000000000001</c:v>
                </c:pt>
                <c:pt idx="5935">
                  <c:v>-4.2869999999999999</c:v>
                </c:pt>
                <c:pt idx="5936">
                  <c:v>-4.2969999999999997</c:v>
                </c:pt>
                <c:pt idx="5937">
                  <c:v>-4.3070000000000004</c:v>
                </c:pt>
                <c:pt idx="5938">
                  <c:v>-4.3170000000000002</c:v>
                </c:pt>
                <c:pt idx="5939">
                  <c:v>-4.327</c:v>
                </c:pt>
                <c:pt idx="5940">
                  <c:v>-4.3369999999999997</c:v>
                </c:pt>
                <c:pt idx="5941">
                  <c:v>-4.3470000000000004</c:v>
                </c:pt>
                <c:pt idx="5942">
                  <c:v>-4.3570000000000002</c:v>
                </c:pt>
                <c:pt idx="5943">
                  <c:v>-4.367</c:v>
                </c:pt>
                <c:pt idx="5944">
                  <c:v>-4.3769999999999998</c:v>
                </c:pt>
                <c:pt idx="5945">
                  <c:v>-4.3869999999999996</c:v>
                </c:pt>
                <c:pt idx="5946">
                  <c:v>-4.3970000000000002</c:v>
                </c:pt>
                <c:pt idx="5947">
                  <c:v>-4.407</c:v>
                </c:pt>
                <c:pt idx="5948">
                  <c:v>-4.4169999999999998</c:v>
                </c:pt>
                <c:pt idx="5949">
                  <c:v>-4.4269999999999996</c:v>
                </c:pt>
                <c:pt idx="5950">
                  <c:v>-4.4370000000000003</c:v>
                </c:pt>
                <c:pt idx="5951">
                  <c:v>-4.4470000000000001</c:v>
                </c:pt>
                <c:pt idx="5952">
                  <c:v>-4.4569999999999999</c:v>
                </c:pt>
                <c:pt idx="5953">
                  <c:v>-4.4669999999999996</c:v>
                </c:pt>
                <c:pt idx="5954">
                  <c:v>-4.4770000000000003</c:v>
                </c:pt>
                <c:pt idx="5955">
                  <c:v>-4.4870000000000001</c:v>
                </c:pt>
                <c:pt idx="5956">
                  <c:v>-4.4969999999999999</c:v>
                </c:pt>
                <c:pt idx="5957">
                  <c:v>-4.5069999999999997</c:v>
                </c:pt>
                <c:pt idx="5958">
                  <c:v>-4.5170000000000003</c:v>
                </c:pt>
                <c:pt idx="5959">
                  <c:v>-4.5270000000000001</c:v>
                </c:pt>
                <c:pt idx="5960">
                  <c:v>-4.5369999999999999</c:v>
                </c:pt>
                <c:pt idx="5961">
                  <c:v>-4.5469999999999997</c:v>
                </c:pt>
                <c:pt idx="5962">
                  <c:v>-4.5570000000000004</c:v>
                </c:pt>
                <c:pt idx="5963">
                  <c:v>-4.5670000000000002</c:v>
                </c:pt>
                <c:pt idx="5964">
                  <c:v>-4.577</c:v>
                </c:pt>
                <c:pt idx="5965">
                  <c:v>-4.5869999999999997</c:v>
                </c:pt>
                <c:pt idx="5966">
                  <c:v>-4.5970000000000004</c:v>
                </c:pt>
                <c:pt idx="5967">
                  <c:v>-4.6070000000000002</c:v>
                </c:pt>
                <c:pt idx="5968">
                  <c:v>-4.617</c:v>
                </c:pt>
                <c:pt idx="5969">
                  <c:v>-4.6269999999999998</c:v>
                </c:pt>
                <c:pt idx="5970">
                  <c:v>-4.6369999999999996</c:v>
                </c:pt>
                <c:pt idx="5971">
                  <c:v>-4.6470000000000002</c:v>
                </c:pt>
                <c:pt idx="5972">
                  <c:v>-4.657</c:v>
                </c:pt>
                <c:pt idx="5973">
                  <c:v>-4.6669999999999998</c:v>
                </c:pt>
                <c:pt idx="5974">
                  <c:v>-4.6769999999999996</c:v>
                </c:pt>
                <c:pt idx="5975">
                  <c:v>-4.6870000000000003</c:v>
                </c:pt>
                <c:pt idx="5976">
                  <c:v>-4.6970000000000001</c:v>
                </c:pt>
                <c:pt idx="5977">
                  <c:v>-4.7069999999999999</c:v>
                </c:pt>
                <c:pt idx="5978">
                  <c:v>-4.7169999999999996</c:v>
                </c:pt>
                <c:pt idx="5979">
                  <c:v>-4.7270000000000003</c:v>
                </c:pt>
                <c:pt idx="5980">
                  <c:v>-4.7370000000000001</c:v>
                </c:pt>
                <c:pt idx="5981">
                  <c:v>-4.7469999999999999</c:v>
                </c:pt>
                <c:pt idx="5982">
                  <c:v>-4.7569999999999997</c:v>
                </c:pt>
                <c:pt idx="5983">
                  <c:v>-4.7670000000000003</c:v>
                </c:pt>
                <c:pt idx="5984">
                  <c:v>-4.7770000000000001</c:v>
                </c:pt>
                <c:pt idx="5985">
                  <c:v>-4.7869999999999999</c:v>
                </c:pt>
                <c:pt idx="5986">
                  <c:v>-4.7969999999999997</c:v>
                </c:pt>
                <c:pt idx="5987">
                  <c:v>-4.8070000000000004</c:v>
                </c:pt>
                <c:pt idx="5988">
                  <c:v>-4.8170000000000002</c:v>
                </c:pt>
                <c:pt idx="5989">
                  <c:v>-4.827</c:v>
                </c:pt>
                <c:pt idx="5990">
                  <c:v>-4.8369999999999997</c:v>
                </c:pt>
                <c:pt idx="5991">
                  <c:v>-4.8470000000000004</c:v>
                </c:pt>
                <c:pt idx="5992">
                  <c:v>-4.8570000000000002</c:v>
                </c:pt>
                <c:pt idx="5993">
                  <c:v>-4.867</c:v>
                </c:pt>
                <c:pt idx="5994">
                  <c:v>-4.8769999999999998</c:v>
                </c:pt>
                <c:pt idx="5995">
                  <c:v>-4.8869999999999996</c:v>
                </c:pt>
                <c:pt idx="5996">
                  <c:v>-4.8970000000000002</c:v>
                </c:pt>
                <c:pt idx="5997">
                  <c:v>-4.907</c:v>
                </c:pt>
                <c:pt idx="5998">
                  <c:v>-4.9169999999999998</c:v>
                </c:pt>
                <c:pt idx="5999">
                  <c:v>-4.9269999999999996</c:v>
                </c:pt>
                <c:pt idx="6000">
                  <c:v>-4.9370000000000003</c:v>
                </c:pt>
                <c:pt idx="6001">
                  <c:v>-4.9470000000000001</c:v>
                </c:pt>
              </c:numCache>
            </c:numRef>
          </c:xVal>
          <c:yVal>
            <c:numRef>
              <c:f>INPLANE!$K$15:$K$6016</c:f>
              <c:numCache>
                <c:formatCode>General</c:formatCode>
                <c:ptCount val="600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0.1</c:v>
                </c:pt>
                <c:pt idx="1427">
                  <c:v>0.1</c:v>
                </c:pt>
                <c:pt idx="1428">
                  <c:v>0.1</c:v>
                </c:pt>
                <c:pt idx="1429">
                  <c:v>0.1</c:v>
                </c:pt>
                <c:pt idx="1430">
                  <c:v>0.1</c:v>
                </c:pt>
                <c:pt idx="1431">
                  <c:v>0.1</c:v>
                </c:pt>
                <c:pt idx="1432">
                  <c:v>0.1</c:v>
                </c:pt>
                <c:pt idx="1433">
                  <c:v>0.2</c:v>
                </c:pt>
                <c:pt idx="1434">
                  <c:v>0.2</c:v>
                </c:pt>
                <c:pt idx="1435">
                  <c:v>0.2</c:v>
                </c:pt>
                <c:pt idx="1436">
                  <c:v>0.2</c:v>
                </c:pt>
                <c:pt idx="1437">
                  <c:v>0.2</c:v>
                </c:pt>
                <c:pt idx="1438">
                  <c:v>0.2</c:v>
                </c:pt>
                <c:pt idx="1439">
                  <c:v>0.2</c:v>
                </c:pt>
                <c:pt idx="1440">
                  <c:v>0.2</c:v>
                </c:pt>
                <c:pt idx="1441">
                  <c:v>0.3</c:v>
                </c:pt>
                <c:pt idx="1442">
                  <c:v>0.3</c:v>
                </c:pt>
                <c:pt idx="1443">
                  <c:v>0.3</c:v>
                </c:pt>
                <c:pt idx="1444">
                  <c:v>0.3</c:v>
                </c:pt>
                <c:pt idx="1445">
                  <c:v>0.3</c:v>
                </c:pt>
                <c:pt idx="1446">
                  <c:v>0.3</c:v>
                </c:pt>
                <c:pt idx="1447">
                  <c:v>0.3</c:v>
                </c:pt>
                <c:pt idx="1448">
                  <c:v>0.3</c:v>
                </c:pt>
                <c:pt idx="1449">
                  <c:v>0.3</c:v>
                </c:pt>
                <c:pt idx="1450">
                  <c:v>0.3</c:v>
                </c:pt>
                <c:pt idx="1451">
                  <c:v>0.4</c:v>
                </c:pt>
                <c:pt idx="1452">
                  <c:v>0.4</c:v>
                </c:pt>
                <c:pt idx="1453">
                  <c:v>0.4</c:v>
                </c:pt>
                <c:pt idx="1454">
                  <c:v>0.4</c:v>
                </c:pt>
                <c:pt idx="1455">
                  <c:v>0.4</c:v>
                </c:pt>
                <c:pt idx="1456">
                  <c:v>0.4</c:v>
                </c:pt>
                <c:pt idx="1457">
                  <c:v>0.4</c:v>
                </c:pt>
                <c:pt idx="1458">
                  <c:v>0.4</c:v>
                </c:pt>
                <c:pt idx="1459">
                  <c:v>0.4</c:v>
                </c:pt>
                <c:pt idx="1460">
                  <c:v>0.4</c:v>
                </c:pt>
                <c:pt idx="1461">
                  <c:v>0.4</c:v>
                </c:pt>
                <c:pt idx="1462">
                  <c:v>0.4</c:v>
                </c:pt>
                <c:pt idx="1463">
                  <c:v>0.4</c:v>
                </c:pt>
                <c:pt idx="1464">
                  <c:v>0.4</c:v>
                </c:pt>
                <c:pt idx="1465">
                  <c:v>0.5</c:v>
                </c:pt>
                <c:pt idx="1466">
                  <c:v>0.5</c:v>
                </c:pt>
                <c:pt idx="1467">
                  <c:v>0.5</c:v>
                </c:pt>
                <c:pt idx="1468">
                  <c:v>0.5</c:v>
                </c:pt>
                <c:pt idx="1469">
                  <c:v>0.5</c:v>
                </c:pt>
                <c:pt idx="1470">
                  <c:v>0.5</c:v>
                </c:pt>
                <c:pt idx="1471">
                  <c:v>0.5</c:v>
                </c:pt>
                <c:pt idx="1472">
                  <c:v>0.5</c:v>
                </c:pt>
                <c:pt idx="1473">
                  <c:v>0.5</c:v>
                </c:pt>
                <c:pt idx="1474">
                  <c:v>0.5</c:v>
                </c:pt>
                <c:pt idx="1475">
                  <c:v>0.5</c:v>
                </c:pt>
                <c:pt idx="1476">
                  <c:v>0.5</c:v>
                </c:pt>
                <c:pt idx="1477">
                  <c:v>0.5</c:v>
                </c:pt>
                <c:pt idx="1478">
                  <c:v>0.5</c:v>
                </c:pt>
                <c:pt idx="1479">
                  <c:v>0.6</c:v>
                </c:pt>
                <c:pt idx="1480">
                  <c:v>0.6</c:v>
                </c:pt>
                <c:pt idx="1481">
                  <c:v>0.6</c:v>
                </c:pt>
                <c:pt idx="1482">
                  <c:v>0.6</c:v>
                </c:pt>
                <c:pt idx="1483">
                  <c:v>0.6</c:v>
                </c:pt>
                <c:pt idx="1484">
                  <c:v>0.6</c:v>
                </c:pt>
                <c:pt idx="1485">
                  <c:v>0.6</c:v>
                </c:pt>
                <c:pt idx="1486">
                  <c:v>0.6</c:v>
                </c:pt>
                <c:pt idx="1487">
                  <c:v>0.6</c:v>
                </c:pt>
                <c:pt idx="1488">
                  <c:v>0.6</c:v>
                </c:pt>
                <c:pt idx="1489">
                  <c:v>0.6</c:v>
                </c:pt>
                <c:pt idx="1490">
                  <c:v>0.6</c:v>
                </c:pt>
                <c:pt idx="1491">
                  <c:v>0.6</c:v>
                </c:pt>
                <c:pt idx="1492">
                  <c:v>0.6</c:v>
                </c:pt>
                <c:pt idx="1493">
                  <c:v>0.6</c:v>
                </c:pt>
                <c:pt idx="1494">
                  <c:v>0.6</c:v>
                </c:pt>
                <c:pt idx="1495">
                  <c:v>0.6</c:v>
                </c:pt>
                <c:pt idx="1496">
                  <c:v>0.6</c:v>
                </c:pt>
                <c:pt idx="1497">
                  <c:v>0.6</c:v>
                </c:pt>
                <c:pt idx="1498">
                  <c:v>0.6</c:v>
                </c:pt>
                <c:pt idx="1499">
                  <c:v>0.6</c:v>
                </c:pt>
                <c:pt idx="1500">
                  <c:v>0.6</c:v>
                </c:pt>
                <c:pt idx="1501">
                  <c:v>0.6</c:v>
                </c:pt>
                <c:pt idx="1502">
                  <c:v>0.6</c:v>
                </c:pt>
                <c:pt idx="1503">
                  <c:v>0.6</c:v>
                </c:pt>
                <c:pt idx="1504">
                  <c:v>0.6</c:v>
                </c:pt>
                <c:pt idx="1505">
                  <c:v>0.6</c:v>
                </c:pt>
                <c:pt idx="1506">
                  <c:v>0.6</c:v>
                </c:pt>
                <c:pt idx="1507">
                  <c:v>0.6</c:v>
                </c:pt>
                <c:pt idx="1508">
                  <c:v>0.6</c:v>
                </c:pt>
                <c:pt idx="1509">
                  <c:v>0.6</c:v>
                </c:pt>
                <c:pt idx="1510">
                  <c:v>0.6</c:v>
                </c:pt>
                <c:pt idx="1511">
                  <c:v>0.6</c:v>
                </c:pt>
                <c:pt idx="1512">
                  <c:v>0.6</c:v>
                </c:pt>
                <c:pt idx="1513">
                  <c:v>0.6</c:v>
                </c:pt>
                <c:pt idx="1514">
                  <c:v>0.6</c:v>
                </c:pt>
                <c:pt idx="1515">
                  <c:v>0.6</c:v>
                </c:pt>
                <c:pt idx="1516">
                  <c:v>0.6</c:v>
                </c:pt>
                <c:pt idx="1517">
                  <c:v>0.6</c:v>
                </c:pt>
                <c:pt idx="1518">
                  <c:v>0.6</c:v>
                </c:pt>
                <c:pt idx="1519">
                  <c:v>0.6</c:v>
                </c:pt>
                <c:pt idx="1520">
                  <c:v>0.6</c:v>
                </c:pt>
                <c:pt idx="1521">
                  <c:v>0.6</c:v>
                </c:pt>
                <c:pt idx="1522">
                  <c:v>0.6</c:v>
                </c:pt>
                <c:pt idx="1523">
                  <c:v>0.6</c:v>
                </c:pt>
                <c:pt idx="1524">
                  <c:v>0.6</c:v>
                </c:pt>
                <c:pt idx="1525">
                  <c:v>0.6</c:v>
                </c:pt>
                <c:pt idx="1526">
                  <c:v>0.6</c:v>
                </c:pt>
                <c:pt idx="1527">
                  <c:v>0.6</c:v>
                </c:pt>
                <c:pt idx="1528">
                  <c:v>0.6</c:v>
                </c:pt>
                <c:pt idx="1529">
                  <c:v>0.6</c:v>
                </c:pt>
                <c:pt idx="1530">
                  <c:v>0.6</c:v>
                </c:pt>
                <c:pt idx="1531">
                  <c:v>0.6</c:v>
                </c:pt>
                <c:pt idx="1532">
                  <c:v>0.70000000000000007</c:v>
                </c:pt>
                <c:pt idx="1533">
                  <c:v>0.70000000000000007</c:v>
                </c:pt>
                <c:pt idx="1534">
                  <c:v>0.70000000000000007</c:v>
                </c:pt>
                <c:pt idx="1535">
                  <c:v>0.70000000000000007</c:v>
                </c:pt>
                <c:pt idx="1536">
                  <c:v>0.70000000000000007</c:v>
                </c:pt>
                <c:pt idx="1537">
                  <c:v>0.70000000000000007</c:v>
                </c:pt>
                <c:pt idx="1538">
                  <c:v>0.70000000000000007</c:v>
                </c:pt>
                <c:pt idx="1539">
                  <c:v>0.70000000000000007</c:v>
                </c:pt>
                <c:pt idx="1540">
                  <c:v>0.70000000000000007</c:v>
                </c:pt>
                <c:pt idx="1541">
                  <c:v>0.70000000000000007</c:v>
                </c:pt>
                <c:pt idx="1542">
                  <c:v>0.70000000000000007</c:v>
                </c:pt>
                <c:pt idx="1543">
                  <c:v>0.70000000000000007</c:v>
                </c:pt>
                <c:pt idx="1544">
                  <c:v>0.70000000000000007</c:v>
                </c:pt>
                <c:pt idx="1545">
                  <c:v>0.70000000000000007</c:v>
                </c:pt>
                <c:pt idx="1546">
                  <c:v>0.70000000000000007</c:v>
                </c:pt>
                <c:pt idx="1547">
                  <c:v>0.70000000000000007</c:v>
                </c:pt>
                <c:pt idx="1548">
                  <c:v>0.70000000000000007</c:v>
                </c:pt>
                <c:pt idx="1549">
                  <c:v>0.70000000000000007</c:v>
                </c:pt>
                <c:pt idx="1550">
                  <c:v>0.70000000000000007</c:v>
                </c:pt>
                <c:pt idx="1551">
                  <c:v>0.70000000000000007</c:v>
                </c:pt>
                <c:pt idx="1552">
                  <c:v>0.70000000000000007</c:v>
                </c:pt>
                <c:pt idx="1553">
                  <c:v>0.70000000000000007</c:v>
                </c:pt>
                <c:pt idx="1554">
                  <c:v>0.70000000000000007</c:v>
                </c:pt>
                <c:pt idx="1555">
                  <c:v>0.70000000000000007</c:v>
                </c:pt>
                <c:pt idx="1556">
                  <c:v>0.70000000000000007</c:v>
                </c:pt>
                <c:pt idx="1557">
                  <c:v>0.70000000000000007</c:v>
                </c:pt>
                <c:pt idx="1558">
                  <c:v>0.70000000000000007</c:v>
                </c:pt>
                <c:pt idx="1559">
                  <c:v>0.70000000000000007</c:v>
                </c:pt>
                <c:pt idx="1560">
                  <c:v>0.70000000000000007</c:v>
                </c:pt>
                <c:pt idx="1561">
                  <c:v>0.70000000000000007</c:v>
                </c:pt>
                <c:pt idx="1562">
                  <c:v>0.70000000000000007</c:v>
                </c:pt>
                <c:pt idx="1563">
                  <c:v>0.70000000000000007</c:v>
                </c:pt>
                <c:pt idx="1564">
                  <c:v>0.70000000000000007</c:v>
                </c:pt>
                <c:pt idx="1565">
                  <c:v>0.70000000000000007</c:v>
                </c:pt>
                <c:pt idx="1566">
                  <c:v>0.70000000000000007</c:v>
                </c:pt>
                <c:pt idx="1567">
                  <c:v>0.70000000000000007</c:v>
                </c:pt>
                <c:pt idx="1568">
                  <c:v>0.70000000000000007</c:v>
                </c:pt>
                <c:pt idx="1569">
                  <c:v>0.70000000000000007</c:v>
                </c:pt>
                <c:pt idx="1570">
                  <c:v>0.70000000000000007</c:v>
                </c:pt>
                <c:pt idx="1571">
                  <c:v>0.70000000000000007</c:v>
                </c:pt>
                <c:pt idx="1572">
                  <c:v>0.70000000000000007</c:v>
                </c:pt>
                <c:pt idx="1573">
                  <c:v>0.70000000000000007</c:v>
                </c:pt>
                <c:pt idx="1574">
                  <c:v>0.70000000000000007</c:v>
                </c:pt>
                <c:pt idx="1575">
                  <c:v>0.70000000000000007</c:v>
                </c:pt>
                <c:pt idx="1576">
                  <c:v>0.70000000000000007</c:v>
                </c:pt>
                <c:pt idx="1577">
                  <c:v>0.70000000000000007</c:v>
                </c:pt>
                <c:pt idx="1578">
                  <c:v>0.70000000000000007</c:v>
                </c:pt>
                <c:pt idx="1579">
                  <c:v>0.70000000000000007</c:v>
                </c:pt>
                <c:pt idx="1580">
                  <c:v>0.70000000000000007</c:v>
                </c:pt>
                <c:pt idx="1581">
                  <c:v>0.70000000000000007</c:v>
                </c:pt>
                <c:pt idx="1582">
                  <c:v>0.70000000000000007</c:v>
                </c:pt>
                <c:pt idx="1583">
                  <c:v>0.70000000000000007</c:v>
                </c:pt>
                <c:pt idx="1584">
                  <c:v>0.70000000000000007</c:v>
                </c:pt>
                <c:pt idx="1585">
                  <c:v>0.70000000000000007</c:v>
                </c:pt>
                <c:pt idx="1586">
                  <c:v>0.70000000000000007</c:v>
                </c:pt>
                <c:pt idx="1587">
                  <c:v>0.70000000000000007</c:v>
                </c:pt>
                <c:pt idx="1588">
                  <c:v>0.70000000000000007</c:v>
                </c:pt>
                <c:pt idx="1589">
                  <c:v>0.70000000000000007</c:v>
                </c:pt>
                <c:pt idx="1590">
                  <c:v>0.70000000000000007</c:v>
                </c:pt>
                <c:pt idx="1591">
                  <c:v>0.70000000000000007</c:v>
                </c:pt>
                <c:pt idx="1592">
                  <c:v>0.70000000000000007</c:v>
                </c:pt>
                <c:pt idx="1593">
                  <c:v>0.70000000000000007</c:v>
                </c:pt>
                <c:pt idx="1594">
                  <c:v>0.70000000000000007</c:v>
                </c:pt>
                <c:pt idx="1595">
                  <c:v>0.70000000000000007</c:v>
                </c:pt>
                <c:pt idx="1596">
                  <c:v>0.70000000000000007</c:v>
                </c:pt>
                <c:pt idx="1597">
                  <c:v>0.70000000000000007</c:v>
                </c:pt>
                <c:pt idx="1598">
                  <c:v>0.70000000000000007</c:v>
                </c:pt>
                <c:pt idx="1599">
                  <c:v>0.70000000000000007</c:v>
                </c:pt>
                <c:pt idx="1600">
                  <c:v>0.70000000000000007</c:v>
                </c:pt>
                <c:pt idx="1601">
                  <c:v>0.70000000000000007</c:v>
                </c:pt>
                <c:pt idx="1602">
                  <c:v>0.70000000000000007</c:v>
                </c:pt>
                <c:pt idx="1603">
                  <c:v>0.8</c:v>
                </c:pt>
                <c:pt idx="1604">
                  <c:v>0.8</c:v>
                </c:pt>
                <c:pt idx="1605">
                  <c:v>0.8</c:v>
                </c:pt>
                <c:pt idx="1606">
                  <c:v>0.8</c:v>
                </c:pt>
                <c:pt idx="1607">
                  <c:v>0.8</c:v>
                </c:pt>
                <c:pt idx="1608">
                  <c:v>0.8</c:v>
                </c:pt>
                <c:pt idx="1609">
                  <c:v>0.8</c:v>
                </c:pt>
                <c:pt idx="1610">
                  <c:v>0.8</c:v>
                </c:pt>
                <c:pt idx="1611">
                  <c:v>0.8</c:v>
                </c:pt>
                <c:pt idx="1612">
                  <c:v>0.8</c:v>
                </c:pt>
                <c:pt idx="1613">
                  <c:v>0.8</c:v>
                </c:pt>
                <c:pt idx="1614">
                  <c:v>0.8</c:v>
                </c:pt>
                <c:pt idx="1615">
                  <c:v>0.8</c:v>
                </c:pt>
                <c:pt idx="1616">
                  <c:v>0.8</c:v>
                </c:pt>
                <c:pt idx="1617">
                  <c:v>0.8</c:v>
                </c:pt>
                <c:pt idx="1618">
                  <c:v>0.8</c:v>
                </c:pt>
                <c:pt idx="1619">
                  <c:v>0.8</c:v>
                </c:pt>
                <c:pt idx="1620">
                  <c:v>0.8</c:v>
                </c:pt>
                <c:pt idx="1621">
                  <c:v>0.8</c:v>
                </c:pt>
                <c:pt idx="1622">
                  <c:v>0.8</c:v>
                </c:pt>
                <c:pt idx="1623">
                  <c:v>0.8</c:v>
                </c:pt>
                <c:pt idx="1624">
                  <c:v>0.8</c:v>
                </c:pt>
                <c:pt idx="1625">
                  <c:v>0.8</c:v>
                </c:pt>
                <c:pt idx="1626">
                  <c:v>0.8</c:v>
                </c:pt>
                <c:pt idx="1627">
                  <c:v>0.8</c:v>
                </c:pt>
                <c:pt idx="1628">
                  <c:v>0.8</c:v>
                </c:pt>
                <c:pt idx="1629">
                  <c:v>0.8</c:v>
                </c:pt>
                <c:pt idx="1630">
                  <c:v>0.8</c:v>
                </c:pt>
                <c:pt idx="1631">
                  <c:v>0.8</c:v>
                </c:pt>
                <c:pt idx="1632">
                  <c:v>0.8</c:v>
                </c:pt>
                <c:pt idx="1633">
                  <c:v>0.8</c:v>
                </c:pt>
                <c:pt idx="1634">
                  <c:v>0.8</c:v>
                </c:pt>
                <c:pt idx="1635">
                  <c:v>0.8</c:v>
                </c:pt>
                <c:pt idx="1636">
                  <c:v>0.8</c:v>
                </c:pt>
                <c:pt idx="1637">
                  <c:v>0.8</c:v>
                </c:pt>
                <c:pt idx="1638">
                  <c:v>0.8</c:v>
                </c:pt>
                <c:pt idx="1639">
                  <c:v>0.8</c:v>
                </c:pt>
                <c:pt idx="1640">
                  <c:v>0.8</c:v>
                </c:pt>
                <c:pt idx="1641">
                  <c:v>0.8</c:v>
                </c:pt>
                <c:pt idx="1642">
                  <c:v>0.8</c:v>
                </c:pt>
                <c:pt idx="1643">
                  <c:v>0.8</c:v>
                </c:pt>
                <c:pt idx="1644">
                  <c:v>0.8</c:v>
                </c:pt>
                <c:pt idx="1645">
                  <c:v>0.8</c:v>
                </c:pt>
                <c:pt idx="1646">
                  <c:v>0.8</c:v>
                </c:pt>
                <c:pt idx="1647">
                  <c:v>0.8</c:v>
                </c:pt>
                <c:pt idx="1648">
                  <c:v>0.8</c:v>
                </c:pt>
                <c:pt idx="1649">
                  <c:v>0.8</c:v>
                </c:pt>
                <c:pt idx="1650">
                  <c:v>0.8</c:v>
                </c:pt>
                <c:pt idx="1651">
                  <c:v>0.8</c:v>
                </c:pt>
                <c:pt idx="1652">
                  <c:v>0.8</c:v>
                </c:pt>
                <c:pt idx="1653">
                  <c:v>0.8</c:v>
                </c:pt>
                <c:pt idx="1654">
                  <c:v>0.8</c:v>
                </c:pt>
                <c:pt idx="1655">
                  <c:v>0.8</c:v>
                </c:pt>
                <c:pt idx="1656">
                  <c:v>0.8</c:v>
                </c:pt>
                <c:pt idx="1657">
                  <c:v>0.8</c:v>
                </c:pt>
                <c:pt idx="1658">
                  <c:v>0.8</c:v>
                </c:pt>
                <c:pt idx="1659">
                  <c:v>0.8</c:v>
                </c:pt>
                <c:pt idx="1660">
                  <c:v>0.8</c:v>
                </c:pt>
                <c:pt idx="1661">
                  <c:v>0.8</c:v>
                </c:pt>
                <c:pt idx="1662">
                  <c:v>0.8</c:v>
                </c:pt>
                <c:pt idx="1663">
                  <c:v>0.89999999999999991</c:v>
                </c:pt>
                <c:pt idx="1664">
                  <c:v>0.89999999999999991</c:v>
                </c:pt>
                <c:pt idx="1665">
                  <c:v>0.89999999999999991</c:v>
                </c:pt>
                <c:pt idx="1666">
                  <c:v>0.89999999999999991</c:v>
                </c:pt>
                <c:pt idx="1667">
                  <c:v>0.89999999999999991</c:v>
                </c:pt>
                <c:pt idx="1668">
                  <c:v>0.89999999999999991</c:v>
                </c:pt>
                <c:pt idx="1669">
                  <c:v>0.89999999999999991</c:v>
                </c:pt>
                <c:pt idx="1670">
                  <c:v>0.89999999999999991</c:v>
                </c:pt>
                <c:pt idx="1671">
                  <c:v>0.89999999999999991</c:v>
                </c:pt>
                <c:pt idx="1672">
                  <c:v>0.89999999999999991</c:v>
                </c:pt>
                <c:pt idx="1673">
                  <c:v>0.89999999999999991</c:v>
                </c:pt>
                <c:pt idx="1674">
                  <c:v>0.89999999999999991</c:v>
                </c:pt>
                <c:pt idx="1675">
                  <c:v>0.89999999999999991</c:v>
                </c:pt>
                <c:pt idx="1676">
                  <c:v>0.89999999999999991</c:v>
                </c:pt>
                <c:pt idx="1677">
                  <c:v>0.89999999999999991</c:v>
                </c:pt>
                <c:pt idx="1678">
                  <c:v>0.89999999999999991</c:v>
                </c:pt>
                <c:pt idx="1679">
                  <c:v>0.89999999999999991</c:v>
                </c:pt>
                <c:pt idx="1680">
                  <c:v>0.89999999999999991</c:v>
                </c:pt>
                <c:pt idx="1681">
                  <c:v>0.89999999999999991</c:v>
                </c:pt>
                <c:pt idx="1682">
                  <c:v>0.89999999999999991</c:v>
                </c:pt>
                <c:pt idx="1683">
                  <c:v>0.89999999999999991</c:v>
                </c:pt>
                <c:pt idx="1684">
                  <c:v>0.89999999999999991</c:v>
                </c:pt>
                <c:pt idx="1685">
                  <c:v>0.89999999999999991</c:v>
                </c:pt>
                <c:pt idx="1686">
                  <c:v>0.89999999999999991</c:v>
                </c:pt>
                <c:pt idx="1687">
                  <c:v>0.89999999999999991</c:v>
                </c:pt>
                <c:pt idx="1688">
                  <c:v>0.89999999999999991</c:v>
                </c:pt>
                <c:pt idx="1689">
                  <c:v>0.89999999999999991</c:v>
                </c:pt>
                <c:pt idx="1690">
                  <c:v>0.89999999999999991</c:v>
                </c:pt>
                <c:pt idx="1691">
                  <c:v>0.89999999999999991</c:v>
                </c:pt>
                <c:pt idx="1692">
                  <c:v>0.89999999999999991</c:v>
                </c:pt>
                <c:pt idx="1693">
                  <c:v>0.89999999999999991</c:v>
                </c:pt>
                <c:pt idx="1694">
                  <c:v>0.89999999999999991</c:v>
                </c:pt>
                <c:pt idx="1695">
                  <c:v>0.89999999999999991</c:v>
                </c:pt>
                <c:pt idx="1696">
                  <c:v>0.89999999999999991</c:v>
                </c:pt>
                <c:pt idx="1697">
                  <c:v>0.89999999999999991</c:v>
                </c:pt>
                <c:pt idx="1698">
                  <c:v>0.89999999999999991</c:v>
                </c:pt>
                <c:pt idx="1699">
                  <c:v>0.89999999999999991</c:v>
                </c:pt>
                <c:pt idx="1700">
                  <c:v>0.89999999999999991</c:v>
                </c:pt>
                <c:pt idx="1701">
                  <c:v>0.89999999999999991</c:v>
                </c:pt>
                <c:pt idx="1702">
                  <c:v>0.89999999999999991</c:v>
                </c:pt>
                <c:pt idx="1703">
                  <c:v>0.89999999999999991</c:v>
                </c:pt>
                <c:pt idx="1704">
                  <c:v>0.89999999999999991</c:v>
                </c:pt>
                <c:pt idx="1705">
                  <c:v>0.89999999999999991</c:v>
                </c:pt>
                <c:pt idx="1706">
                  <c:v>0.89999999999999991</c:v>
                </c:pt>
                <c:pt idx="1707">
                  <c:v>0.89999999999999991</c:v>
                </c:pt>
                <c:pt idx="1708">
                  <c:v>0.89999999999999991</c:v>
                </c:pt>
                <c:pt idx="1709">
                  <c:v>0.89999999999999991</c:v>
                </c:pt>
                <c:pt idx="1710">
                  <c:v>0.89999999999999991</c:v>
                </c:pt>
                <c:pt idx="1711">
                  <c:v>0.89999999999999991</c:v>
                </c:pt>
                <c:pt idx="1712">
                  <c:v>0.89999999999999991</c:v>
                </c:pt>
                <c:pt idx="1713">
                  <c:v>0.89999999999999991</c:v>
                </c:pt>
                <c:pt idx="1714">
                  <c:v>0.89999999999999991</c:v>
                </c:pt>
                <c:pt idx="1715">
                  <c:v>0.89999999999999991</c:v>
                </c:pt>
                <c:pt idx="1716">
                  <c:v>1</c:v>
                </c:pt>
                <c:pt idx="1717">
                  <c:v>1</c:v>
                </c:pt>
                <c:pt idx="1718">
                  <c:v>1</c:v>
                </c:pt>
                <c:pt idx="1719">
                  <c:v>1</c:v>
                </c:pt>
                <c:pt idx="1720">
                  <c:v>1</c:v>
                </c:pt>
                <c:pt idx="1721">
                  <c:v>1</c:v>
                </c:pt>
                <c:pt idx="1722">
                  <c:v>1</c:v>
                </c:pt>
                <c:pt idx="1723">
                  <c:v>1</c:v>
                </c:pt>
                <c:pt idx="1724">
                  <c:v>1</c:v>
                </c:pt>
                <c:pt idx="1725">
                  <c:v>1</c:v>
                </c:pt>
                <c:pt idx="1726">
                  <c:v>1</c:v>
                </c:pt>
                <c:pt idx="1727">
                  <c:v>1</c:v>
                </c:pt>
                <c:pt idx="1728">
                  <c:v>1</c:v>
                </c:pt>
                <c:pt idx="1729">
                  <c:v>1</c:v>
                </c:pt>
                <c:pt idx="1730">
                  <c:v>1</c:v>
                </c:pt>
                <c:pt idx="1731">
                  <c:v>1</c:v>
                </c:pt>
                <c:pt idx="1732">
                  <c:v>1</c:v>
                </c:pt>
                <c:pt idx="1733">
                  <c:v>1</c:v>
                </c:pt>
                <c:pt idx="1734">
                  <c:v>1</c:v>
                </c:pt>
                <c:pt idx="1735">
                  <c:v>1</c:v>
                </c:pt>
                <c:pt idx="1736">
                  <c:v>1</c:v>
                </c:pt>
                <c:pt idx="1737">
                  <c:v>1</c:v>
                </c:pt>
                <c:pt idx="1738">
                  <c:v>1</c:v>
                </c:pt>
                <c:pt idx="1739">
                  <c:v>1</c:v>
                </c:pt>
                <c:pt idx="1740">
                  <c:v>1</c:v>
                </c:pt>
                <c:pt idx="1741">
                  <c:v>1</c:v>
                </c:pt>
                <c:pt idx="1742">
                  <c:v>1</c:v>
                </c:pt>
                <c:pt idx="1743">
                  <c:v>1</c:v>
                </c:pt>
                <c:pt idx="1744">
                  <c:v>1</c:v>
                </c:pt>
                <c:pt idx="1745">
                  <c:v>1</c:v>
                </c:pt>
                <c:pt idx="1746">
                  <c:v>1</c:v>
                </c:pt>
                <c:pt idx="1747">
                  <c:v>1</c:v>
                </c:pt>
                <c:pt idx="1748">
                  <c:v>1</c:v>
                </c:pt>
                <c:pt idx="1749">
                  <c:v>1</c:v>
                </c:pt>
                <c:pt idx="1750">
                  <c:v>1</c:v>
                </c:pt>
                <c:pt idx="1751">
                  <c:v>1</c:v>
                </c:pt>
                <c:pt idx="1752">
                  <c:v>1</c:v>
                </c:pt>
                <c:pt idx="1753">
                  <c:v>1</c:v>
                </c:pt>
                <c:pt idx="1754">
                  <c:v>1</c:v>
                </c:pt>
                <c:pt idx="1755">
                  <c:v>1</c:v>
                </c:pt>
                <c:pt idx="1756">
                  <c:v>1</c:v>
                </c:pt>
                <c:pt idx="1757">
                  <c:v>1</c:v>
                </c:pt>
                <c:pt idx="1758">
                  <c:v>1</c:v>
                </c:pt>
                <c:pt idx="1759">
                  <c:v>1</c:v>
                </c:pt>
                <c:pt idx="1760">
                  <c:v>1</c:v>
                </c:pt>
                <c:pt idx="1761">
                  <c:v>1</c:v>
                </c:pt>
                <c:pt idx="1762">
                  <c:v>1</c:v>
                </c:pt>
                <c:pt idx="1763">
                  <c:v>1</c:v>
                </c:pt>
                <c:pt idx="1764">
                  <c:v>1</c:v>
                </c:pt>
                <c:pt idx="1765">
                  <c:v>1</c:v>
                </c:pt>
                <c:pt idx="1766">
                  <c:v>1.0999999999999999</c:v>
                </c:pt>
                <c:pt idx="1767">
                  <c:v>1.0999999999999999</c:v>
                </c:pt>
                <c:pt idx="1768">
                  <c:v>1.0999999999999999</c:v>
                </c:pt>
                <c:pt idx="1769">
                  <c:v>1.0999999999999999</c:v>
                </c:pt>
                <c:pt idx="1770">
                  <c:v>1.0999999999999999</c:v>
                </c:pt>
                <c:pt idx="1771">
                  <c:v>1.0999999999999999</c:v>
                </c:pt>
                <c:pt idx="1772">
                  <c:v>1.0999999999999999</c:v>
                </c:pt>
                <c:pt idx="1773">
                  <c:v>1.0999999999999999</c:v>
                </c:pt>
                <c:pt idx="1774">
                  <c:v>1.0999999999999999</c:v>
                </c:pt>
                <c:pt idx="1775">
                  <c:v>1.0999999999999999</c:v>
                </c:pt>
                <c:pt idx="1776">
                  <c:v>1.0999999999999999</c:v>
                </c:pt>
                <c:pt idx="1777">
                  <c:v>1.0999999999999999</c:v>
                </c:pt>
                <c:pt idx="1778">
                  <c:v>1.0999999999999999</c:v>
                </c:pt>
                <c:pt idx="1779">
                  <c:v>1.0999999999999999</c:v>
                </c:pt>
                <c:pt idx="1780">
                  <c:v>1.0999999999999999</c:v>
                </c:pt>
                <c:pt idx="1781">
                  <c:v>1.0999999999999999</c:v>
                </c:pt>
                <c:pt idx="1782">
                  <c:v>1.0999999999999999</c:v>
                </c:pt>
                <c:pt idx="1783">
                  <c:v>1.0999999999999999</c:v>
                </c:pt>
                <c:pt idx="1784">
                  <c:v>1.0999999999999999</c:v>
                </c:pt>
                <c:pt idx="1785">
                  <c:v>1.0999999999999999</c:v>
                </c:pt>
                <c:pt idx="1786">
                  <c:v>1.0999999999999999</c:v>
                </c:pt>
                <c:pt idx="1787">
                  <c:v>1.0999999999999999</c:v>
                </c:pt>
                <c:pt idx="1788">
                  <c:v>1.0999999999999999</c:v>
                </c:pt>
                <c:pt idx="1789">
                  <c:v>1.0999999999999999</c:v>
                </c:pt>
                <c:pt idx="1790">
                  <c:v>1.0999999999999999</c:v>
                </c:pt>
                <c:pt idx="1791">
                  <c:v>1.0999999999999999</c:v>
                </c:pt>
                <c:pt idx="1792">
                  <c:v>1.0999999999999999</c:v>
                </c:pt>
                <c:pt idx="1793">
                  <c:v>1.0999999999999999</c:v>
                </c:pt>
                <c:pt idx="1794">
                  <c:v>1.0999999999999999</c:v>
                </c:pt>
                <c:pt idx="1795">
                  <c:v>1.0999999999999999</c:v>
                </c:pt>
                <c:pt idx="1796">
                  <c:v>1.0999999999999999</c:v>
                </c:pt>
                <c:pt idx="1797">
                  <c:v>1.0999999999999999</c:v>
                </c:pt>
                <c:pt idx="1798">
                  <c:v>1.0999999999999999</c:v>
                </c:pt>
                <c:pt idx="1799">
                  <c:v>1.0999999999999999</c:v>
                </c:pt>
                <c:pt idx="1800">
                  <c:v>1.0999999999999999</c:v>
                </c:pt>
                <c:pt idx="1801">
                  <c:v>1.0999999999999999</c:v>
                </c:pt>
                <c:pt idx="1802">
                  <c:v>1.0999999999999999</c:v>
                </c:pt>
                <c:pt idx="1803">
                  <c:v>1.0999999999999999</c:v>
                </c:pt>
                <c:pt idx="1804">
                  <c:v>1.0999999999999999</c:v>
                </c:pt>
                <c:pt idx="1805">
                  <c:v>1.0999999999999999</c:v>
                </c:pt>
                <c:pt idx="1806">
                  <c:v>1.0999999999999999</c:v>
                </c:pt>
                <c:pt idx="1807">
                  <c:v>1.0999999999999999</c:v>
                </c:pt>
                <c:pt idx="1808">
                  <c:v>1.0999999999999999</c:v>
                </c:pt>
                <c:pt idx="1809">
                  <c:v>1.0999999999999999</c:v>
                </c:pt>
                <c:pt idx="1810">
                  <c:v>1.0999999999999999</c:v>
                </c:pt>
                <c:pt idx="1811">
                  <c:v>1.0999999999999999</c:v>
                </c:pt>
                <c:pt idx="1812">
                  <c:v>1.0999999999999999</c:v>
                </c:pt>
                <c:pt idx="1813">
                  <c:v>1.2</c:v>
                </c:pt>
                <c:pt idx="1814">
                  <c:v>1.2</c:v>
                </c:pt>
                <c:pt idx="1815">
                  <c:v>1.2</c:v>
                </c:pt>
                <c:pt idx="1816">
                  <c:v>1.2</c:v>
                </c:pt>
                <c:pt idx="1817">
                  <c:v>1.2</c:v>
                </c:pt>
                <c:pt idx="1818">
                  <c:v>1.2</c:v>
                </c:pt>
                <c:pt idx="1819">
                  <c:v>1.2</c:v>
                </c:pt>
                <c:pt idx="1820">
                  <c:v>1.2</c:v>
                </c:pt>
                <c:pt idx="1821">
                  <c:v>1.2</c:v>
                </c:pt>
                <c:pt idx="1822">
                  <c:v>1.2</c:v>
                </c:pt>
                <c:pt idx="1823">
                  <c:v>1.2</c:v>
                </c:pt>
                <c:pt idx="1824">
                  <c:v>1.2</c:v>
                </c:pt>
                <c:pt idx="1825">
                  <c:v>1.2</c:v>
                </c:pt>
                <c:pt idx="1826">
                  <c:v>1.2</c:v>
                </c:pt>
                <c:pt idx="1827">
                  <c:v>1.2</c:v>
                </c:pt>
                <c:pt idx="1828">
                  <c:v>1.2</c:v>
                </c:pt>
                <c:pt idx="1829">
                  <c:v>1.2</c:v>
                </c:pt>
                <c:pt idx="1830">
                  <c:v>1.2</c:v>
                </c:pt>
                <c:pt idx="1831">
                  <c:v>1.2</c:v>
                </c:pt>
                <c:pt idx="1832">
                  <c:v>1.2</c:v>
                </c:pt>
                <c:pt idx="1833">
                  <c:v>1.2</c:v>
                </c:pt>
                <c:pt idx="1834">
                  <c:v>1.2</c:v>
                </c:pt>
                <c:pt idx="1835">
                  <c:v>1.2</c:v>
                </c:pt>
                <c:pt idx="1836">
                  <c:v>1.2</c:v>
                </c:pt>
                <c:pt idx="1837">
                  <c:v>1.2</c:v>
                </c:pt>
                <c:pt idx="1838">
                  <c:v>1.2</c:v>
                </c:pt>
                <c:pt idx="1839">
                  <c:v>1.2</c:v>
                </c:pt>
                <c:pt idx="1840">
                  <c:v>1.2</c:v>
                </c:pt>
                <c:pt idx="1841">
                  <c:v>1.2</c:v>
                </c:pt>
                <c:pt idx="1842">
                  <c:v>1.2</c:v>
                </c:pt>
                <c:pt idx="1843">
                  <c:v>1.2</c:v>
                </c:pt>
                <c:pt idx="1844">
                  <c:v>1.2</c:v>
                </c:pt>
                <c:pt idx="1845">
                  <c:v>1.2</c:v>
                </c:pt>
                <c:pt idx="1846">
                  <c:v>1.2</c:v>
                </c:pt>
                <c:pt idx="1847">
                  <c:v>1.2</c:v>
                </c:pt>
                <c:pt idx="1848">
                  <c:v>1.2</c:v>
                </c:pt>
                <c:pt idx="1849">
                  <c:v>1.2</c:v>
                </c:pt>
                <c:pt idx="1850">
                  <c:v>1.2</c:v>
                </c:pt>
                <c:pt idx="1851">
                  <c:v>1.3</c:v>
                </c:pt>
                <c:pt idx="1852">
                  <c:v>1.3</c:v>
                </c:pt>
                <c:pt idx="1853">
                  <c:v>1.3</c:v>
                </c:pt>
                <c:pt idx="1854">
                  <c:v>1.3</c:v>
                </c:pt>
                <c:pt idx="1855">
                  <c:v>1.3</c:v>
                </c:pt>
                <c:pt idx="1856">
                  <c:v>1.3</c:v>
                </c:pt>
                <c:pt idx="1857">
                  <c:v>1.3</c:v>
                </c:pt>
                <c:pt idx="1858">
                  <c:v>1.3</c:v>
                </c:pt>
                <c:pt idx="1859">
                  <c:v>1.3</c:v>
                </c:pt>
                <c:pt idx="1860">
                  <c:v>1.3</c:v>
                </c:pt>
                <c:pt idx="1861">
                  <c:v>1.3</c:v>
                </c:pt>
                <c:pt idx="1862">
                  <c:v>1.3</c:v>
                </c:pt>
                <c:pt idx="1863">
                  <c:v>1.3</c:v>
                </c:pt>
                <c:pt idx="1864">
                  <c:v>1.3</c:v>
                </c:pt>
                <c:pt idx="1865">
                  <c:v>1.3</c:v>
                </c:pt>
                <c:pt idx="1866">
                  <c:v>1.3</c:v>
                </c:pt>
                <c:pt idx="1867">
                  <c:v>1.3</c:v>
                </c:pt>
                <c:pt idx="1868">
                  <c:v>1.3</c:v>
                </c:pt>
                <c:pt idx="1869">
                  <c:v>1.3</c:v>
                </c:pt>
                <c:pt idx="1870">
                  <c:v>1.3</c:v>
                </c:pt>
                <c:pt idx="1871">
                  <c:v>1.3</c:v>
                </c:pt>
                <c:pt idx="1872">
                  <c:v>1.3</c:v>
                </c:pt>
                <c:pt idx="1873">
                  <c:v>1.3</c:v>
                </c:pt>
                <c:pt idx="1874">
                  <c:v>1.3</c:v>
                </c:pt>
                <c:pt idx="1875">
                  <c:v>1.3</c:v>
                </c:pt>
                <c:pt idx="1876">
                  <c:v>1.3</c:v>
                </c:pt>
                <c:pt idx="1877">
                  <c:v>1.3</c:v>
                </c:pt>
                <c:pt idx="1878">
                  <c:v>1.3</c:v>
                </c:pt>
                <c:pt idx="1879">
                  <c:v>1.3</c:v>
                </c:pt>
                <c:pt idx="1880">
                  <c:v>1.3</c:v>
                </c:pt>
                <c:pt idx="1881">
                  <c:v>1.3</c:v>
                </c:pt>
                <c:pt idx="1882">
                  <c:v>1.3</c:v>
                </c:pt>
                <c:pt idx="1883">
                  <c:v>1.3</c:v>
                </c:pt>
                <c:pt idx="1884">
                  <c:v>1.3</c:v>
                </c:pt>
                <c:pt idx="1885">
                  <c:v>1.3</c:v>
                </c:pt>
                <c:pt idx="1886">
                  <c:v>1.3</c:v>
                </c:pt>
                <c:pt idx="1887">
                  <c:v>1.4000000000000001</c:v>
                </c:pt>
                <c:pt idx="1888">
                  <c:v>1.4000000000000001</c:v>
                </c:pt>
                <c:pt idx="1889">
                  <c:v>1.4000000000000001</c:v>
                </c:pt>
                <c:pt idx="1890">
                  <c:v>1.4000000000000001</c:v>
                </c:pt>
                <c:pt idx="1891">
                  <c:v>1.4000000000000001</c:v>
                </c:pt>
                <c:pt idx="1892">
                  <c:v>1.4000000000000001</c:v>
                </c:pt>
                <c:pt idx="1893">
                  <c:v>1.4000000000000001</c:v>
                </c:pt>
                <c:pt idx="1894">
                  <c:v>1.4000000000000001</c:v>
                </c:pt>
                <c:pt idx="1895">
                  <c:v>1.4000000000000001</c:v>
                </c:pt>
                <c:pt idx="1896">
                  <c:v>1.4000000000000001</c:v>
                </c:pt>
                <c:pt idx="1897">
                  <c:v>1.4000000000000001</c:v>
                </c:pt>
                <c:pt idx="1898">
                  <c:v>1.4000000000000001</c:v>
                </c:pt>
                <c:pt idx="1899">
                  <c:v>1.4000000000000001</c:v>
                </c:pt>
                <c:pt idx="1900">
                  <c:v>1.4000000000000001</c:v>
                </c:pt>
                <c:pt idx="1901">
                  <c:v>1.4000000000000001</c:v>
                </c:pt>
                <c:pt idx="1902">
                  <c:v>1.4000000000000001</c:v>
                </c:pt>
                <c:pt idx="1903">
                  <c:v>1.5</c:v>
                </c:pt>
                <c:pt idx="1904">
                  <c:v>1.5</c:v>
                </c:pt>
                <c:pt idx="1905">
                  <c:v>1.5</c:v>
                </c:pt>
                <c:pt idx="1906">
                  <c:v>1.5</c:v>
                </c:pt>
                <c:pt idx="1907">
                  <c:v>1.5</c:v>
                </c:pt>
                <c:pt idx="1908">
                  <c:v>1.5</c:v>
                </c:pt>
                <c:pt idx="1909">
                  <c:v>1.5</c:v>
                </c:pt>
                <c:pt idx="1910">
                  <c:v>1.5</c:v>
                </c:pt>
                <c:pt idx="1911">
                  <c:v>1.5</c:v>
                </c:pt>
                <c:pt idx="1912">
                  <c:v>1.5</c:v>
                </c:pt>
                <c:pt idx="1913">
                  <c:v>1.5</c:v>
                </c:pt>
                <c:pt idx="1914">
                  <c:v>1.5</c:v>
                </c:pt>
                <c:pt idx="1915">
                  <c:v>1.5</c:v>
                </c:pt>
                <c:pt idx="1916">
                  <c:v>1.5</c:v>
                </c:pt>
                <c:pt idx="1917">
                  <c:v>1.5</c:v>
                </c:pt>
                <c:pt idx="1918">
                  <c:v>1.5</c:v>
                </c:pt>
                <c:pt idx="1919">
                  <c:v>1.6</c:v>
                </c:pt>
                <c:pt idx="1920">
                  <c:v>1.6</c:v>
                </c:pt>
                <c:pt idx="1921">
                  <c:v>1.6</c:v>
                </c:pt>
                <c:pt idx="1922">
                  <c:v>1.6</c:v>
                </c:pt>
                <c:pt idx="1923">
                  <c:v>1.6</c:v>
                </c:pt>
                <c:pt idx="1924">
                  <c:v>1.6</c:v>
                </c:pt>
                <c:pt idx="1925">
                  <c:v>1.6</c:v>
                </c:pt>
                <c:pt idx="1926">
                  <c:v>1.6</c:v>
                </c:pt>
                <c:pt idx="1927">
                  <c:v>1.6</c:v>
                </c:pt>
                <c:pt idx="1928">
                  <c:v>1.6</c:v>
                </c:pt>
                <c:pt idx="1929">
                  <c:v>1.6</c:v>
                </c:pt>
                <c:pt idx="1930">
                  <c:v>1.6</c:v>
                </c:pt>
                <c:pt idx="1931">
                  <c:v>1.6</c:v>
                </c:pt>
                <c:pt idx="1932">
                  <c:v>1.6</c:v>
                </c:pt>
                <c:pt idx="1933">
                  <c:v>1.6</c:v>
                </c:pt>
                <c:pt idx="1934">
                  <c:v>1.6</c:v>
                </c:pt>
                <c:pt idx="1935">
                  <c:v>1.7000000000000002</c:v>
                </c:pt>
                <c:pt idx="1936">
                  <c:v>1.7000000000000002</c:v>
                </c:pt>
                <c:pt idx="1937">
                  <c:v>1.7000000000000002</c:v>
                </c:pt>
                <c:pt idx="1938">
                  <c:v>1.7000000000000002</c:v>
                </c:pt>
                <c:pt idx="1939">
                  <c:v>1.7000000000000002</c:v>
                </c:pt>
                <c:pt idx="1940">
                  <c:v>1.7000000000000002</c:v>
                </c:pt>
                <c:pt idx="1941">
                  <c:v>1.7000000000000002</c:v>
                </c:pt>
                <c:pt idx="1942">
                  <c:v>1.7000000000000002</c:v>
                </c:pt>
                <c:pt idx="1943">
                  <c:v>1.7000000000000002</c:v>
                </c:pt>
                <c:pt idx="1944">
                  <c:v>1.7000000000000002</c:v>
                </c:pt>
                <c:pt idx="1945">
                  <c:v>1.7000000000000002</c:v>
                </c:pt>
                <c:pt idx="1946">
                  <c:v>1.7000000000000002</c:v>
                </c:pt>
                <c:pt idx="1947">
                  <c:v>1.7000000000000002</c:v>
                </c:pt>
                <c:pt idx="1948">
                  <c:v>1.7000000000000002</c:v>
                </c:pt>
                <c:pt idx="1949">
                  <c:v>1.7000000000000002</c:v>
                </c:pt>
                <c:pt idx="1950">
                  <c:v>1.7000000000000002</c:v>
                </c:pt>
                <c:pt idx="1951">
                  <c:v>1.7999999999999998</c:v>
                </c:pt>
                <c:pt idx="1952">
                  <c:v>1.7999999999999998</c:v>
                </c:pt>
                <c:pt idx="1953">
                  <c:v>1.7999999999999998</c:v>
                </c:pt>
                <c:pt idx="1954">
                  <c:v>1.7999999999999998</c:v>
                </c:pt>
                <c:pt idx="1955">
                  <c:v>1.7999999999999998</c:v>
                </c:pt>
                <c:pt idx="1956">
                  <c:v>1.7999999999999998</c:v>
                </c:pt>
                <c:pt idx="1957">
                  <c:v>1.7999999999999998</c:v>
                </c:pt>
                <c:pt idx="1958">
                  <c:v>1.7999999999999998</c:v>
                </c:pt>
                <c:pt idx="1959">
                  <c:v>1.7999999999999998</c:v>
                </c:pt>
                <c:pt idx="1960">
                  <c:v>1.7999999999999998</c:v>
                </c:pt>
                <c:pt idx="1961">
                  <c:v>1.7999999999999998</c:v>
                </c:pt>
                <c:pt idx="1962">
                  <c:v>1.7999999999999998</c:v>
                </c:pt>
                <c:pt idx="1963">
                  <c:v>1.7999999999999998</c:v>
                </c:pt>
                <c:pt idx="1964">
                  <c:v>1.7999999999999998</c:v>
                </c:pt>
                <c:pt idx="1965">
                  <c:v>1.7999999999999998</c:v>
                </c:pt>
                <c:pt idx="1966">
                  <c:v>1.7999999999999998</c:v>
                </c:pt>
                <c:pt idx="1967">
                  <c:v>1.9</c:v>
                </c:pt>
                <c:pt idx="1968">
                  <c:v>1.9</c:v>
                </c:pt>
                <c:pt idx="1969">
                  <c:v>1.9</c:v>
                </c:pt>
                <c:pt idx="1970">
                  <c:v>1.9</c:v>
                </c:pt>
                <c:pt idx="1971">
                  <c:v>1.9</c:v>
                </c:pt>
                <c:pt idx="1972">
                  <c:v>1.9</c:v>
                </c:pt>
                <c:pt idx="1973">
                  <c:v>1.9</c:v>
                </c:pt>
                <c:pt idx="1974">
                  <c:v>1.9</c:v>
                </c:pt>
                <c:pt idx="1975">
                  <c:v>1.9</c:v>
                </c:pt>
                <c:pt idx="1976">
                  <c:v>1.9</c:v>
                </c:pt>
                <c:pt idx="1977">
                  <c:v>1.9</c:v>
                </c:pt>
                <c:pt idx="1978">
                  <c:v>1.9</c:v>
                </c:pt>
                <c:pt idx="1979">
                  <c:v>1.9</c:v>
                </c:pt>
                <c:pt idx="1980">
                  <c:v>1.9</c:v>
                </c:pt>
                <c:pt idx="1981">
                  <c:v>1.9</c:v>
                </c:pt>
                <c:pt idx="1982">
                  <c:v>2</c:v>
                </c:pt>
                <c:pt idx="1983">
                  <c:v>2</c:v>
                </c:pt>
                <c:pt idx="1984">
                  <c:v>2</c:v>
                </c:pt>
                <c:pt idx="1985">
                  <c:v>2</c:v>
                </c:pt>
                <c:pt idx="1986">
                  <c:v>2</c:v>
                </c:pt>
                <c:pt idx="1987">
                  <c:v>2</c:v>
                </c:pt>
                <c:pt idx="1988">
                  <c:v>2</c:v>
                </c:pt>
                <c:pt idx="1989">
                  <c:v>2</c:v>
                </c:pt>
                <c:pt idx="1990">
                  <c:v>2</c:v>
                </c:pt>
                <c:pt idx="1991">
                  <c:v>2</c:v>
                </c:pt>
                <c:pt idx="1992">
                  <c:v>2</c:v>
                </c:pt>
                <c:pt idx="1993">
                  <c:v>2</c:v>
                </c:pt>
                <c:pt idx="1994">
                  <c:v>2</c:v>
                </c:pt>
                <c:pt idx="1995">
                  <c:v>2</c:v>
                </c:pt>
                <c:pt idx="1996">
                  <c:v>2</c:v>
                </c:pt>
                <c:pt idx="1997">
                  <c:v>2.1</c:v>
                </c:pt>
                <c:pt idx="1998">
                  <c:v>2.1</c:v>
                </c:pt>
                <c:pt idx="1999">
                  <c:v>2.1</c:v>
                </c:pt>
                <c:pt idx="2000">
                  <c:v>2.1</c:v>
                </c:pt>
                <c:pt idx="2001">
                  <c:v>2.1</c:v>
                </c:pt>
                <c:pt idx="2002">
                  <c:v>2.1</c:v>
                </c:pt>
                <c:pt idx="2003">
                  <c:v>2.1</c:v>
                </c:pt>
                <c:pt idx="2004">
                  <c:v>2.1</c:v>
                </c:pt>
                <c:pt idx="2005">
                  <c:v>2.1</c:v>
                </c:pt>
                <c:pt idx="2006">
                  <c:v>2.1</c:v>
                </c:pt>
                <c:pt idx="2007">
                  <c:v>2.1</c:v>
                </c:pt>
                <c:pt idx="2008">
                  <c:v>2.1</c:v>
                </c:pt>
                <c:pt idx="2009">
                  <c:v>2.1</c:v>
                </c:pt>
                <c:pt idx="2010">
                  <c:v>2.1</c:v>
                </c:pt>
                <c:pt idx="2011">
                  <c:v>2.1</c:v>
                </c:pt>
                <c:pt idx="2012">
                  <c:v>2.1999999999999997</c:v>
                </c:pt>
                <c:pt idx="2013">
                  <c:v>2.1999999999999997</c:v>
                </c:pt>
                <c:pt idx="2014">
                  <c:v>2.1999999999999997</c:v>
                </c:pt>
                <c:pt idx="2015">
                  <c:v>2.1999999999999997</c:v>
                </c:pt>
                <c:pt idx="2016">
                  <c:v>2.1999999999999997</c:v>
                </c:pt>
                <c:pt idx="2017">
                  <c:v>2.1999999999999997</c:v>
                </c:pt>
                <c:pt idx="2018">
                  <c:v>2.1999999999999997</c:v>
                </c:pt>
                <c:pt idx="2019">
                  <c:v>2.1999999999999997</c:v>
                </c:pt>
                <c:pt idx="2020">
                  <c:v>2.1999999999999997</c:v>
                </c:pt>
                <c:pt idx="2021">
                  <c:v>2.1999999999999997</c:v>
                </c:pt>
                <c:pt idx="2022">
                  <c:v>2.1999999999999997</c:v>
                </c:pt>
                <c:pt idx="2023">
                  <c:v>2.1999999999999997</c:v>
                </c:pt>
                <c:pt idx="2024">
                  <c:v>2.1999999999999997</c:v>
                </c:pt>
                <c:pt idx="2025">
                  <c:v>2.1999999999999997</c:v>
                </c:pt>
                <c:pt idx="2026">
                  <c:v>2.1999999999999997</c:v>
                </c:pt>
                <c:pt idx="2027">
                  <c:v>2.2999999999999998</c:v>
                </c:pt>
                <c:pt idx="2028">
                  <c:v>2.2999999999999998</c:v>
                </c:pt>
                <c:pt idx="2029">
                  <c:v>2.2999999999999998</c:v>
                </c:pt>
                <c:pt idx="2030">
                  <c:v>2.2999999999999998</c:v>
                </c:pt>
                <c:pt idx="2031">
                  <c:v>2.2999999999999998</c:v>
                </c:pt>
                <c:pt idx="2032">
                  <c:v>2.2999999999999998</c:v>
                </c:pt>
                <c:pt idx="2033">
                  <c:v>2.2999999999999998</c:v>
                </c:pt>
                <c:pt idx="2034">
                  <c:v>2.2999999999999998</c:v>
                </c:pt>
                <c:pt idx="2035">
                  <c:v>2.2999999999999998</c:v>
                </c:pt>
                <c:pt idx="2036">
                  <c:v>2.2999999999999998</c:v>
                </c:pt>
                <c:pt idx="2037">
                  <c:v>2.2999999999999998</c:v>
                </c:pt>
                <c:pt idx="2038">
                  <c:v>2.2999999999999998</c:v>
                </c:pt>
                <c:pt idx="2039">
                  <c:v>2.2999999999999998</c:v>
                </c:pt>
                <c:pt idx="2040">
                  <c:v>2.2999999999999998</c:v>
                </c:pt>
                <c:pt idx="2041">
                  <c:v>2.2999999999999998</c:v>
                </c:pt>
                <c:pt idx="2042">
                  <c:v>2.4</c:v>
                </c:pt>
                <c:pt idx="2043">
                  <c:v>2.4</c:v>
                </c:pt>
                <c:pt idx="2044">
                  <c:v>2.4</c:v>
                </c:pt>
                <c:pt idx="2045">
                  <c:v>2.4</c:v>
                </c:pt>
                <c:pt idx="2046">
                  <c:v>2.4</c:v>
                </c:pt>
                <c:pt idx="2047">
                  <c:v>2.4</c:v>
                </c:pt>
                <c:pt idx="2048">
                  <c:v>2.4</c:v>
                </c:pt>
                <c:pt idx="2049">
                  <c:v>2.4</c:v>
                </c:pt>
                <c:pt idx="2050">
                  <c:v>2.4</c:v>
                </c:pt>
                <c:pt idx="2051">
                  <c:v>2.4</c:v>
                </c:pt>
                <c:pt idx="2052">
                  <c:v>2.4</c:v>
                </c:pt>
                <c:pt idx="2053">
                  <c:v>2.4</c:v>
                </c:pt>
                <c:pt idx="2054">
                  <c:v>2.4</c:v>
                </c:pt>
                <c:pt idx="2055">
                  <c:v>2.4</c:v>
                </c:pt>
                <c:pt idx="2056">
                  <c:v>2.5</c:v>
                </c:pt>
                <c:pt idx="2057">
                  <c:v>2.5</c:v>
                </c:pt>
                <c:pt idx="2058">
                  <c:v>2.5</c:v>
                </c:pt>
                <c:pt idx="2059">
                  <c:v>2.5</c:v>
                </c:pt>
                <c:pt idx="2060">
                  <c:v>2.5</c:v>
                </c:pt>
                <c:pt idx="2061">
                  <c:v>2.5</c:v>
                </c:pt>
                <c:pt idx="2062">
                  <c:v>2.5</c:v>
                </c:pt>
                <c:pt idx="2063">
                  <c:v>2.5</c:v>
                </c:pt>
                <c:pt idx="2064">
                  <c:v>2.5</c:v>
                </c:pt>
                <c:pt idx="2065">
                  <c:v>2.5</c:v>
                </c:pt>
                <c:pt idx="2066">
                  <c:v>2.5</c:v>
                </c:pt>
                <c:pt idx="2067">
                  <c:v>2.5</c:v>
                </c:pt>
                <c:pt idx="2068">
                  <c:v>2.5</c:v>
                </c:pt>
                <c:pt idx="2069">
                  <c:v>2.6</c:v>
                </c:pt>
                <c:pt idx="2070">
                  <c:v>2.6</c:v>
                </c:pt>
                <c:pt idx="2071">
                  <c:v>2.6</c:v>
                </c:pt>
                <c:pt idx="2072">
                  <c:v>2.6</c:v>
                </c:pt>
                <c:pt idx="2073">
                  <c:v>2.6</c:v>
                </c:pt>
                <c:pt idx="2074">
                  <c:v>2.6</c:v>
                </c:pt>
                <c:pt idx="2075">
                  <c:v>2.6</c:v>
                </c:pt>
                <c:pt idx="2076">
                  <c:v>2.6</c:v>
                </c:pt>
                <c:pt idx="2077">
                  <c:v>2.6</c:v>
                </c:pt>
                <c:pt idx="2078">
                  <c:v>2.6</c:v>
                </c:pt>
                <c:pt idx="2079">
                  <c:v>2.6</c:v>
                </c:pt>
                <c:pt idx="2080">
                  <c:v>2.6</c:v>
                </c:pt>
                <c:pt idx="2081">
                  <c:v>2.6</c:v>
                </c:pt>
                <c:pt idx="2082">
                  <c:v>2.7</c:v>
                </c:pt>
                <c:pt idx="2083">
                  <c:v>2.7</c:v>
                </c:pt>
                <c:pt idx="2084">
                  <c:v>2.7</c:v>
                </c:pt>
                <c:pt idx="2085">
                  <c:v>2.7</c:v>
                </c:pt>
                <c:pt idx="2086">
                  <c:v>2.7</c:v>
                </c:pt>
                <c:pt idx="2087">
                  <c:v>2.7</c:v>
                </c:pt>
                <c:pt idx="2088">
                  <c:v>2.7</c:v>
                </c:pt>
                <c:pt idx="2089">
                  <c:v>2.7</c:v>
                </c:pt>
                <c:pt idx="2090">
                  <c:v>2.7</c:v>
                </c:pt>
                <c:pt idx="2091">
                  <c:v>2.7</c:v>
                </c:pt>
                <c:pt idx="2092">
                  <c:v>2.7</c:v>
                </c:pt>
                <c:pt idx="2093">
                  <c:v>2.7</c:v>
                </c:pt>
                <c:pt idx="2094">
                  <c:v>2.7</c:v>
                </c:pt>
                <c:pt idx="2095">
                  <c:v>2.8000000000000003</c:v>
                </c:pt>
                <c:pt idx="2096">
                  <c:v>2.8000000000000003</c:v>
                </c:pt>
                <c:pt idx="2097">
                  <c:v>2.8000000000000003</c:v>
                </c:pt>
                <c:pt idx="2098">
                  <c:v>2.8000000000000003</c:v>
                </c:pt>
                <c:pt idx="2099">
                  <c:v>2.8000000000000003</c:v>
                </c:pt>
                <c:pt idx="2100">
                  <c:v>2.8000000000000003</c:v>
                </c:pt>
                <c:pt idx="2101">
                  <c:v>2.8000000000000003</c:v>
                </c:pt>
                <c:pt idx="2102">
                  <c:v>2.8000000000000003</c:v>
                </c:pt>
                <c:pt idx="2103">
                  <c:v>2.8000000000000003</c:v>
                </c:pt>
                <c:pt idx="2104">
                  <c:v>2.8000000000000003</c:v>
                </c:pt>
                <c:pt idx="2105">
                  <c:v>2.8000000000000003</c:v>
                </c:pt>
                <c:pt idx="2106">
                  <c:v>2.8000000000000003</c:v>
                </c:pt>
                <c:pt idx="2107">
                  <c:v>2.8000000000000003</c:v>
                </c:pt>
                <c:pt idx="2108">
                  <c:v>2.8000000000000003</c:v>
                </c:pt>
                <c:pt idx="2109">
                  <c:v>2.9000000000000004</c:v>
                </c:pt>
                <c:pt idx="2110">
                  <c:v>2.9000000000000004</c:v>
                </c:pt>
                <c:pt idx="2111">
                  <c:v>2.9000000000000004</c:v>
                </c:pt>
                <c:pt idx="2112">
                  <c:v>2.9000000000000004</c:v>
                </c:pt>
                <c:pt idx="2113">
                  <c:v>2.9000000000000004</c:v>
                </c:pt>
                <c:pt idx="2114">
                  <c:v>2.9000000000000004</c:v>
                </c:pt>
                <c:pt idx="2115">
                  <c:v>2.9000000000000004</c:v>
                </c:pt>
                <c:pt idx="2116">
                  <c:v>2.9000000000000004</c:v>
                </c:pt>
                <c:pt idx="2117">
                  <c:v>2.9000000000000004</c:v>
                </c:pt>
                <c:pt idx="2118">
                  <c:v>2.9000000000000004</c:v>
                </c:pt>
                <c:pt idx="2119">
                  <c:v>2.9000000000000004</c:v>
                </c:pt>
                <c:pt idx="2120">
                  <c:v>2.9000000000000004</c:v>
                </c:pt>
                <c:pt idx="2121">
                  <c:v>2.9000000000000004</c:v>
                </c:pt>
                <c:pt idx="2122">
                  <c:v>3</c:v>
                </c:pt>
                <c:pt idx="2123">
                  <c:v>3</c:v>
                </c:pt>
                <c:pt idx="2124">
                  <c:v>3</c:v>
                </c:pt>
                <c:pt idx="2125">
                  <c:v>3</c:v>
                </c:pt>
                <c:pt idx="2126">
                  <c:v>3</c:v>
                </c:pt>
                <c:pt idx="2127">
                  <c:v>3</c:v>
                </c:pt>
                <c:pt idx="2128">
                  <c:v>3</c:v>
                </c:pt>
                <c:pt idx="2129">
                  <c:v>3</c:v>
                </c:pt>
                <c:pt idx="2130">
                  <c:v>3</c:v>
                </c:pt>
                <c:pt idx="2131">
                  <c:v>3</c:v>
                </c:pt>
                <c:pt idx="2132">
                  <c:v>3</c:v>
                </c:pt>
                <c:pt idx="2133">
                  <c:v>3.1</c:v>
                </c:pt>
                <c:pt idx="2134">
                  <c:v>3.1</c:v>
                </c:pt>
                <c:pt idx="2135">
                  <c:v>3.1</c:v>
                </c:pt>
                <c:pt idx="2136">
                  <c:v>3.1</c:v>
                </c:pt>
                <c:pt idx="2137">
                  <c:v>3.1</c:v>
                </c:pt>
                <c:pt idx="2138">
                  <c:v>3.1</c:v>
                </c:pt>
                <c:pt idx="2139">
                  <c:v>3.1</c:v>
                </c:pt>
                <c:pt idx="2140">
                  <c:v>3.1</c:v>
                </c:pt>
                <c:pt idx="2141">
                  <c:v>3.1</c:v>
                </c:pt>
                <c:pt idx="2142">
                  <c:v>3.1</c:v>
                </c:pt>
                <c:pt idx="2143">
                  <c:v>3.2</c:v>
                </c:pt>
                <c:pt idx="2144">
                  <c:v>3.2</c:v>
                </c:pt>
                <c:pt idx="2145">
                  <c:v>3.2</c:v>
                </c:pt>
                <c:pt idx="2146">
                  <c:v>3.2</c:v>
                </c:pt>
                <c:pt idx="2147">
                  <c:v>3.2</c:v>
                </c:pt>
                <c:pt idx="2148">
                  <c:v>3.2</c:v>
                </c:pt>
                <c:pt idx="2149">
                  <c:v>3.2</c:v>
                </c:pt>
                <c:pt idx="2150">
                  <c:v>3.2</c:v>
                </c:pt>
                <c:pt idx="2151">
                  <c:v>3.2</c:v>
                </c:pt>
                <c:pt idx="2152">
                  <c:v>3.2</c:v>
                </c:pt>
                <c:pt idx="2153">
                  <c:v>3.3000000000000003</c:v>
                </c:pt>
                <c:pt idx="2154">
                  <c:v>3.3000000000000003</c:v>
                </c:pt>
                <c:pt idx="2155">
                  <c:v>3.3000000000000003</c:v>
                </c:pt>
                <c:pt idx="2156">
                  <c:v>3.3000000000000003</c:v>
                </c:pt>
                <c:pt idx="2157">
                  <c:v>3.3000000000000003</c:v>
                </c:pt>
                <c:pt idx="2158">
                  <c:v>3.3000000000000003</c:v>
                </c:pt>
                <c:pt idx="2159">
                  <c:v>3.3000000000000003</c:v>
                </c:pt>
                <c:pt idx="2160">
                  <c:v>3.3000000000000003</c:v>
                </c:pt>
                <c:pt idx="2161">
                  <c:v>3.3000000000000003</c:v>
                </c:pt>
                <c:pt idx="2162">
                  <c:v>3.3000000000000003</c:v>
                </c:pt>
                <c:pt idx="2163">
                  <c:v>3.4000000000000004</c:v>
                </c:pt>
                <c:pt idx="2164">
                  <c:v>3.4000000000000004</c:v>
                </c:pt>
                <c:pt idx="2165">
                  <c:v>3.4000000000000004</c:v>
                </c:pt>
                <c:pt idx="2166">
                  <c:v>3.4000000000000004</c:v>
                </c:pt>
                <c:pt idx="2167">
                  <c:v>3.4000000000000004</c:v>
                </c:pt>
                <c:pt idx="2168">
                  <c:v>3.4000000000000004</c:v>
                </c:pt>
                <c:pt idx="2169">
                  <c:v>3.4000000000000004</c:v>
                </c:pt>
                <c:pt idx="2170">
                  <c:v>3.4000000000000004</c:v>
                </c:pt>
                <c:pt idx="2171">
                  <c:v>3.4000000000000004</c:v>
                </c:pt>
                <c:pt idx="2172">
                  <c:v>3.4000000000000004</c:v>
                </c:pt>
                <c:pt idx="2173">
                  <c:v>3.5000000000000004</c:v>
                </c:pt>
                <c:pt idx="2174">
                  <c:v>3.5000000000000004</c:v>
                </c:pt>
                <c:pt idx="2175">
                  <c:v>3.5000000000000004</c:v>
                </c:pt>
                <c:pt idx="2176">
                  <c:v>3.5000000000000004</c:v>
                </c:pt>
                <c:pt idx="2177">
                  <c:v>3.5000000000000004</c:v>
                </c:pt>
                <c:pt idx="2178">
                  <c:v>3.5000000000000004</c:v>
                </c:pt>
                <c:pt idx="2179">
                  <c:v>3.5000000000000004</c:v>
                </c:pt>
                <c:pt idx="2180">
                  <c:v>3.5000000000000004</c:v>
                </c:pt>
                <c:pt idx="2181">
                  <c:v>3.5000000000000004</c:v>
                </c:pt>
                <c:pt idx="2182">
                  <c:v>3.5000000000000004</c:v>
                </c:pt>
                <c:pt idx="2183">
                  <c:v>3.5999999999999996</c:v>
                </c:pt>
                <c:pt idx="2184">
                  <c:v>3.5999999999999996</c:v>
                </c:pt>
                <c:pt idx="2185">
                  <c:v>3.5999999999999996</c:v>
                </c:pt>
                <c:pt idx="2186">
                  <c:v>3.5999999999999996</c:v>
                </c:pt>
                <c:pt idx="2187">
                  <c:v>3.5999999999999996</c:v>
                </c:pt>
                <c:pt idx="2188">
                  <c:v>3.5999999999999996</c:v>
                </c:pt>
                <c:pt idx="2189">
                  <c:v>3.5999999999999996</c:v>
                </c:pt>
                <c:pt idx="2190">
                  <c:v>3.5999999999999996</c:v>
                </c:pt>
                <c:pt idx="2191">
                  <c:v>3.5999999999999996</c:v>
                </c:pt>
                <c:pt idx="2192">
                  <c:v>3.5999999999999996</c:v>
                </c:pt>
                <c:pt idx="2193">
                  <c:v>3.5999999999999996</c:v>
                </c:pt>
                <c:pt idx="2194">
                  <c:v>3.6999999999999997</c:v>
                </c:pt>
                <c:pt idx="2195">
                  <c:v>3.6999999999999997</c:v>
                </c:pt>
                <c:pt idx="2196">
                  <c:v>3.6999999999999997</c:v>
                </c:pt>
                <c:pt idx="2197">
                  <c:v>3.6999999999999997</c:v>
                </c:pt>
                <c:pt idx="2198">
                  <c:v>3.6999999999999997</c:v>
                </c:pt>
                <c:pt idx="2199">
                  <c:v>3.6999999999999997</c:v>
                </c:pt>
                <c:pt idx="2200">
                  <c:v>3.6999999999999997</c:v>
                </c:pt>
                <c:pt idx="2201">
                  <c:v>3.6999999999999997</c:v>
                </c:pt>
                <c:pt idx="2202">
                  <c:v>3.6999999999999997</c:v>
                </c:pt>
                <c:pt idx="2203">
                  <c:v>3.6999999999999997</c:v>
                </c:pt>
                <c:pt idx="2204">
                  <c:v>3.8</c:v>
                </c:pt>
                <c:pt idx="2205">
                  <c:v>3.8</c:v>
                </c:pt>
                <c:pt idx="2206">
                  <c:v>3.8</c:v>
                </c:pt>
                <c:pt idx="2207">
                  <c:v>3.8</c:v>
                </c:pt>
                <c:pt idx="2208">
                  <c:v>3.8</c:v>
                </c:pt>
                <c:pt idx="2209">
                  <c:v>3.8</c:v>
                </c:pt>
                <c:pt idx="2210">
                  <c:v>3.8</c:v>
                </c:pt>
                <c:pt idx="2211">
                  <c:v>3.8</c:v>
                </c:pt>
                <c:pt idx="2212">
                  <c:v>3.9</c:v>
                </c:pt>
                <c:pt idx="2213">
                  <c:v>3.9</c:v>
                </c:pt>
                <c:pt idx="2214">
                  <c:v>3.9</c:v>
                </c:pt>
                <c:pt idx="2215">
                  <c:v>3.9</c:v>
                </c:pt>
                <c:pt idx="2216">
                  <c:v>3.9</c:v>
                </c:pt>
                <c:pt idx="2217">
                  <c:v>3.9</c:v>
                </c:pt>
                <c:pt idx="2218">
                  <c:v>3.9</c:v>
                </c:pt>
                <c:pt idx="2219">
                  <c:v>3.9</c:v>
                </c:pt>
                <c:pt idx="2220">
                  <c:v>3.9</c:v>
                </c:pt>
                <c:pt idx="2221">
                  <c:v>4</c:v>
                </c:pt>
                <c:pt idx="2222">
                  <c:v>4</c:v>
                </c:pt>
                <c:pt idx="2223">
                  <c:v>4</c:v>
                </c:pt>
                <c:pt idx="2224">
                  <c:v>4</c:v>
                </c:pt>
                <c:pt idx="2225">
                  <c:v>4</c:v>
                </c:pt>
                <c:pt idx="2226">
                  <c:v>4</c:v>
                </c:pt>
                <c:pt idx="2227">
                  <c:v>4</c:v>
                </c:pt>
                <c:pt idx="2228">
                  <c:v>4</c:v>
                </c:pt>
                <c:pt idx="2229">
                  <c:v>4</c:v>
                </c:pt>
                <c:pt idx="2230">
                  <c:v>4.1000000000000005</c:v>
                </c:pt>
                <c:pt idx="2231">
                  <c:v>4.1000000000000005</c:v>
                </c:pt>
                <c:pt idx="2232">
                  <c:v>4.1000000000000005</c:v>
                </c:pt>
                <c:pt idx="2233">
                  <c:v>4.1000000000000005</c:v>
                </c:pt>
                <c:pt idx="2234">
                  <c:v>4.1000000000000005</c:v>
                </c:pt>
                <c:pt idx="2235">
                  <c:v>4.1000000000000005</c:v>
                </c:pt>
                <c:pt idx="2236">
                  <c:v>4.1000000000000005</c:v>
                </c:pt>
                <c:pt idx="2237">
                  <c:v>4.1000000000000005</c:v>
                </c:pt>
                <c:pt idx="2238">
                  <c:v>4.2</c:v>
                </c:pt>
                <c:pt idx="2239">
                  <c:v>4.2</c:v>
                </c:pt>
                <c:pt idx="2240">
                  <c:v>4.2</c:v>
                </c:pt>
                <c:pt idx="2241">
                  <c:v>4.2</c:v>
                </c:pt>
                <c:pt idx="2242">
                  <c:v>4.2</c:v>
                </c:pt>
                <c:pt idx="2243">
                  <c:v>4.2</c:v>
                </c:pt>
                <c:pt idx="2244">
                  <c:v>4.2</c:v>
                </c:pt>
                <c:pt idx="2245">
                  <c:v>4.2</c:v>
                </c:pt>
                <c:pt idx="2246">
                  <c:v>4.2</c:v>
                </c:pt>
                <c:pt idx="2247">
                  <c:v>4.3</c:v>
                </c:pt>
                <c:pt idx="2248">
                  <c:v>4.3</c:v>
                </c:pt>
                <c:pt idx="2249">
                  <c:v>4.3</c:v>
                </c:pt>
                <c:pt idx="2250">
                  <c:v>4.3</c:v>
                </c:pt>
                <c:pt idx="2251">
                  <c:v>4.3</c:v>
                </c:pt>
                <c:pt idx="2252">
                  <c:v>4.3</c:v>
                </c:pt>
                <c:pt idx="2253">
                  <c:v>4.3</c:v>
                </c:pt>
                <c:pt idx="2254">
                  <c:v>4.3</c:v>
                </c:pt>
                <c:pt idx="2255">
                  <c:v>4.3999999999999995</c:v>
                </c:pt>
                <c:pt idx="2256">
                  <c:v>4.3999999999999995</c:v>
                </c:pt>
                <c:pt idx="2257">
                  <c:v>4.3999999999999995</c:v>
                </c:pt>
                <c:pt idx="2258">
                  <c:v>4.3999999999999995</c:v>
                </c:pt>
                <c:pt idx="2259">
                  <c:v>4.3999999999999995</c:v>
                </c:pt>
                <c:pt idx="2260">
                  <c:v>4.3999999999999995</c:v>
                </c:pt>
                <c:pt idx="2261">
                  <c:v>4.3999999999999995</c:v>
                </c:pt>
                <c:pt idx="2262">
                  <c:v>4.3999999999999995</c:v>
                </c:pt>
                <c:pt idx="2263">
                  <c:v>4.3999999999999995</c:v>
                </c:pt>
                <c:pt idx="2264">
                  <c:v>4.5</c:v>
                </c:pt>
                <c:pt idx="2265">
                  <c:v>4.5</c:v>
                </c:pt>
                <c:pt idx="2266">
                  <c:v>4.5</c:v>
                </c:pt>
                <c:pt idx="2267">
                  <c:v>4.5</c:v>
                </c:pt>
                <c:pt idx="2268">
                  <c:v>4.5</c:v>
                </c:pt>
                <c:pt idx="2269">
                  <c:v>4.5</c:v>
                </c:pt>
                <c:pt idx="2270">
                  <c:v>4.5</c:v>
                </c:pt>
                <c:pt idx="2271">
                  <c:v>4.5</c:v>
                </c:pt>
                <c:pt idx="2272">
                  <c:v>4.5999999999999996</c:v>
                </c:pt>
                <c:pt idx="2273">
                  <c:v>4.5999999999999996</c:v>
                </c:pt>
                <c:pt idx="2274">
                  <c:v>4.5999999999999996</c:v>
                </c:pt>
                <c:pt idx="2275">
                  <c:v>4.5999999999999996</c:v>
                </c:pt>
                <c:pt idx="2276">
                  <c:v>4.5999999999999996</c:v>
                </c:pt>
                <c:pt idx="2277">
                  <c:v>4.5999999999999996</c:v>
                </c:pt>
                <c:pt idx="2278">
                  <c:v>4.5999999999999996</c:v>
                </c:pt>
                <c:pt idx="2279">
                  <c:v>4.5999999999999996</c:v>
                </c:pt>
                <c:pt idx="2280">
                  <c:v>4.5999999999999996</c:v>
                </c:pt>
                <c:pt idx="2281">
                  <c:v>4.7</c:v>
                </c:pt>
                <c:pt idx="2282">
                  <c:v>4.7</c:v>
                </c:pt>
                <c:pt idx="2283">
                  <c:v>4.7</c:v>
                </c:pt>
                <c:pt idx="2284">
                  <c:v>4.7</c:v>
                </c:pt>
                <c:pt idx="2285">
                  <c:v>4.7</c:v>
                </c:pt>
                <c:pt idx="2286">
                  <c:v>4.7</c:v>
                </c:pt>
                <c:pt idx="2287">
                  <c:v>4.7</c:v>
                </c:pt>
                <c:pt idx="2288">
                  <c:v>4.8</c:v>
                </c:pt>
                <c:pt idx="2289">
                  <c:v>4.8</c:v>
                </c:pt>
                <c:pt idx="2290">
                  <c:v>4.8</c:v>
                </c:pt>
                <c:pt idx="2291">
                  <c:v>4.8</c:v>
                </c:pt>
                <c:pt idx="2292">
                  <c:v>4.8</c:v>
                </c:pt>
                <c:pt idx="2293">
                  <c:v>4.8</c:v>
                </c:pt>
                <c:pt idx="2294">
                  <c:v>4.9000000000000004</c:v>
                </c:pt>
                <c:pt idx="2295">
                  <c:v>4.9000000000000004</c:v>
                </c:pt>
                <c:pt idx="2296">
                  <c:v>4.9000000000000004</c:v>
                </c:pt>
                <c:pt idx="2297">
                  <c:v>4.9000000000000004</c:v>
                </c:pt>
                <c:pt idx="2298">
                  <c:v>4.9000000000000004</c:v>
                </c:pt>
                <c:pt idx="2299">
                  <c:v>4.9000000000000004</c:v>
                </c:pt>
                <c:pt idx="2300">
                  <c:v>5</c:v>
                </c:pt>
                <c:pt idx="2301">
                  <c:v>5</c:v>
                </c:pt>
                <c:pt idx="2302">
                  <c:v>5</c:v>
                </c:pt>
                <c:pt idx="2303">
                  <c:v>5</c:v>
                </c:pt>
                <c:pt idx="2304">
                  <c:v>5</c:v>
                </c:pt>
                <c:pt idx="2305">
                  <c:v>5.0999999999999996</c:v>
                </c:pt>
                <c:pt idx="2306">
                  <c:v>5.0999999999999996</c:v>
                </c:pt>
                <c:pt idx="2307">
                  <c:v>5.0999999999999996</c:v>
                </c:pt>
                <c:pt idx="2308">
                  <c:v>5.0999999999999996</c:v>
                </c:pt>
                <c:pt idx="2309">
                  <c:v>5.0999999999999996</c:v>
                </c:pt>
                <c:pt idx="2310">
                  <c:v>5.0999999999999996</c:v>
                </c:pt>
                <c:pt idx="2311">
                  <c:v>5.2</c:v>
                </c:pt>
                <c:pt idx="2312">
                  <c:v>5.2</c:v>
                </c:pt>
                <c:pt idx="2313">
                  <c:v>5.2</c:v>
                </c:pt>
                <c:pt idx="2314">
                  <c:v>5.2</c:v>
                </c:pt>
                <c:pt idx="2315">
                  <c:v>5.2</c:v>
                </c:pt>
                <c:pt idx="2316">
                  <c:v>5.2</c:v>
                </c:pt>
                <c:pt idx="2317">
                  <c:v>5.3</c:v>
                </c:pt>
                <c:pt idx="2318">
                  <c:v>5.3</c:v>
                </c:pt>
                <c:pt idx="2319">
                  <c:v>5.3</c:v>
                </c:pt>
                <c:pt idx="2320">
                  <c:v>5.3</c:v>
                </c:pt>
                <c:pt idx="2321">
                  <c:v>5.3</c:v>
                </c:pt>
                <c:pt idx="2322">
                  <c:v>5.3</c:v>
                </c:pt>
                <c:pt idx="2323">
                  <c:v>5.4</c:v>
                </c:pt>
                <c:pt idx="2324">
                  <c:v>5.4</c:v>
                </c:pt>
                <c:pt idx="2325">
                  <c:v>5.4</c:v>
                </c:pt>
                <c:pt idx="2326">
                  <c:v>5.4</c:v>
                </c:pt>
                <c:pt idx="2327">
                  <c:v>5.4</c:v>
                </c:pt>
                <c:pt idx="2328">
                  <c:v>5.4</c:v>
                </c:pt>
                <c:pt idx="2329">
                  <c:v>5.5</c:v>
                </c:pt>
                <c:pt idx="2330">
                  <c:v>5.5</c:v>
                </c:pt>
                <c:pt idx="2331">
                  <c:v>5.5</c:v>
                </c:pt>
                <c:pt idx="2332">
                  <c:v>5.5</c:v>
                </c:pt>
                <c:pt idx="2333">
                  <c:v>5.5</c:v>
                </c:pt>
                <c:pt idx="2334">
                  <c:v>5.5</c:v>
                </c:pt>
                <c:pt idx="2335">
                  <c:v>5.6000000000000005</c:v>
                </c:pt>
                <c:pt idx="2336">
                  <c:v>5.6000000000000005</c:v>
                </c:pt>
                <c:pt idx="2337">
                  <c:v>5.6000000000000005</c:v>
                </c:pt>
                <c:pt idx="2338">
                  <c:v>5.6000000000000005</c:v>
                </c:pt>
                <c:pt idx="2339">
                  <c:v>5.6000000000000005</c:v>
                </c:pt>
                <c:pt idx="2340">
                  <c:v>5.7</c:v>
                </c:pt>
                <c:pt idx="2341">
                  <c:v>5.7</c:v>
                </c:pt>
                <c:pt idx="2342">
                  <c:v>5.7</c:v>
                </c:pt>
                <c:pt idx="2343">
                  <c:v>5.7</c:v>
                </c:pt>
                <c:pt idx="2344">
                  <c:v>5.7</c:v>
                </c:pt>
                <c:pt idx="2345">
                  <c:v>5.7</c:v>
                </c:pt>
                <c:pt idx="2346">
                  <c:v>5.8000000000000007</c:v>
                </c:pt>
                <c:pt idx="2347">
                  <c:v>5.8000000000000007</c:v>
                </c:pt>
                <c:pt idx="2348">
                  <c:v>5.8000000000000007</c:v>
                </c:pt>
                <c:pt idx="2349">
                  <c:v>5.8000000000000007</c:v>
                </c:pt>
                <c:pt idx="2350">
                  <c:v>5.8000000000000007</c:v>
                </c:pt>
                <c:pt idx="2351">
                  <c:v>5.8000000000000007</c:v>
                </c:pt>
                <c:pt idx="2352">
                  <c:v>5.8999999999999995</c:v>
                </c:pt>
                <c:pt idx="2353">
                  <c:v>5.8999999999999995</c:v>
                </c:pt>
                <c:pt idx="2354">
                  <c:v>5.8999999999999995</c:v>
                </c:pt>
                <c:pt idx="2355">
                  <c:v>5.8999999999999995</c:v>
                </c:pt>
                <c:pt idx="2356">
                  <c:v>5.8999999999999995</c:v>
                </c:pt>
                <c:pt idx="2357">
                  <c:v>5.8999999999999995</c:v>
                </c:pt>
                <c:pt idx="2358">
                  <c:v>6</c:v>
                </c:pt>
                <c:pt idx="2359">
                  <c:v>6</c:v>
                </c:pt>
                <c:pt idx="2360">
                  <c:v>6</c:v>
                </c:pt>
                <c:pt idx="2361">
                  <c:v>6</c:v>
                </c:pt>
                <c:pt idx="2362">
                  <c:v>6</c:v>
                </c:pt>
                <c:pt idx="2363">
                  <c:v>6</c:v>
                </c:pt>
                <c:pt idx="2364">
                  <c:v>6.1</c:v>
                </c:pt>
                <c:pt idx="2365">
                  <c:v>6.1</c:v>
                </c:pt>
                <c:pt idx="2366">
                  <c:v>6.1</c:v>
                </c:pt>
                <c:pt idx="2367">
                  <c:v>6.2</c:v>
                </c:pt>
                <c:pt idx="2368">
                  <c:v>6.2</c:v>
                </c:pt>
                <c:pt idx="2369">
                  <c:v>6.2</c:v>
                </c:pt>
                <c:pt idx="2370">
                  <c:v>6.3</c:v>
                </c:pt>
                <c:pt idx="2371">
                  <c:v>6.3</c:v>
                </c:pt>
                <c:pt idx="2372">
                  <c:v>6.4</c:v>
                </c:pt>
                <c:pt idx="2373">
                  <c:v>6.4</c:v>
                </c:pt>
                <c:pt idx="2374">
                  <c:v>6.4</c:v>
                </c:pt>
                <c:pt idx="2375">
                  <c:v>6.5</c:v>
                </c:pt>
                <c:pt idx="2376">
                  <c:v>6.5</c:v>
                </c:pt>
                <c:pt idx="2377">
                  <c:v>6.5</c:v>
                </c:pt>
                <c:pt idx="2378">
                  <c:v>6.6000000000000005</c:v>
                </c:pt>
                <c:pt idx="2379">
                  <c:v>6.6000000000000005</c:v>
                </c:pt>
                <c:pt idx="2380">
                  <c:v>6.7</c:v>
                </c:pt>
                <c:pt idx="2381">
                  <c:v>6.7</c:v>
                </c:pt>
                <c:pt idx="2382">
                  <c:v>6.7</c:v>
                </c:pt>
                <c:pt idx="2383">
                  <c:v>6.8000000000000007</c:v>
                </c:pt>
                <c:pt idx="2384">
                  <c:v>6.8000000000000007</c:v>
                </c:pt>
                <c:pt idx="2385">
                  <c:v>6.9</c:v>
                </c:pt>
                <c:pt idx="2386">
                  <c:v>6.9</c:v>
                </c:pt>
                <c:pt idx="2387">
                  <c:v>6.9</c:v>
                </c:pt>
                <c:pt idx="2388">
                  <c:v>7.0000000000000009</c:v>
                </c:pt>
                <c:pt idx="2389">
                  <c:v>7.0000000000000009</c:v>
                </c:pt>
                <c:pt idx="2390">
                  <c:v>7.0000000000000009</c:v>
                </c:pt>
                <c:pt idx="2391">
                  <c:v>7.1</c:v>
                </c:pt>
                <c:pt idx="2392">
                  <c:v>7.1</c:v>
                </c:pt>
                <c:pt idx="2393">
                  <c:v>7.1999999999999993</c:v>
                </c:pt>
                <c:pt idx="2394">
                  <c:v>7.1999999999999993</c:v>
                </c:pt>
                <c:pt idx="2395">
                  <c:v>7.1999999999999993</c:v>
                </c:pt>
                <c:pt idx="2396">
                  <c:v>7.3</c:v>
                </c:pt>
                <c:pt idx="2397">
                  <c:v>7.3</c:v>
                </c:pt>
                <c:pt idx="2398">
                  <c:v>7.3999999999999995</c:v>
                </c:pt>
                <c:pt idx="2399">
                  <c:v>7.3999999999999995</c:v>
                </c:pt>
                <c:pt idx="2400">
                  <c:v>7.3999999999999995</c:v>
                </c:pt>
                <c:pt idx="2401">
                  <c:v>7.5</c:v>
                </c:pt>
                <c:pt idx="2402">
                  <c:v>7.5</c:v>
                </c:pt>
                <c:pt idx="2403">
                  <c:v>7.5</c:v>
                </c:pt>
                <c:pt idx="2404">
                  <c:v>7.6</c:v>
                </c:pt>
                <c:pt idx="2405">
                  <c:v>7.6</c:v>
                </c:pt>
                <c:pt idx="2406">
                  <c:v>7.7</c:v>
                </c:pt>
                <c:pt idx="2407">
                  <c:v>7.8</c:v>
                </c:pt>
                <c:pt idx="2408">
                  <c:v>7.9</c:v>
                </c:pt>
                <c:pt idx="2409">
                  <c:v>8</c:v>
                </c:pt>
                <c:pt idx="2410">
                  <c:v>8.1</c:v>
                </c:pt>
                <c:pt idx="2411">
                  <c:v>8.2000000000000011</c:v>
                </c:pt>
                <c:pt idx="2412">
                  <c:v>8.3000000000000007</c:v>
                </c:pt>
                <c:pt idx="2413">
                  <c:v>8.4</c:v>
                </c:pt>
                <c:pt idx="2414">
                  <c:v>8.4</c:v>
                </c:pt>
                <c:pt idx="2415">
                  <c:v>8.5</c:v>
                </c:pt>
                <c:pt idx="2416">
                  <c:v>8.6</c:v>
                </c:pt>
                <c:pt idx="2417">
                  <c:v>8.6999999999999993</c:v>
                </c:pt>
                <c:pt idx="2418">
                  <c:v>8.7999999999999989</c:v>
                </c:pt>
                <c:pt idx="2419">
                  <c:v>8.9</c:v>
                </c:pt>
                <c:pt idx="2420">
                  <c:v>9</c:v>
                </c:pt>
                <c:pt idx="2421">
                  <c:v>9.1</c:v>
                </c:pt>
                <c:pt idx="2422">
                  <c:v>9.1999999999999993</c:v>
                </c:pt>
                <c:pt idx="2423">
                  <c:v>9.1999999999999993</c:v>
                </c:pt>
                <c:pt idx="2424">
                  <c:v>9.3000000000000007</c:v>
                </c:pt>
                <c:pt idx="2425">
                  <c:v>9.5</c:v>
                </c:pt>
                <c:pt idx="2426">
                  <c:v>9.8000000000000007</c:v>
                </c:pt>
                <c:pt idx="2427">
                  <c:v>10.100000000000001</c:v>
                </c:pt>
                <c:pt idx="2428">
                  <c:v>10.4</c:v>
                </c:pt>
                <c:pt idx="2429">
                  <c:v>10.7</c:v>
                </c:pt>
                <c:pt idx="2430">
                  <c:v>11</c:v>
                </c:pt>
                <c:pt idx="2431">
                  <c:v>11.3</c:v>
                </c:pt>
                <c:pt idx="2432">
                  <c:v>11.600000000000001</c:v>
                </c:pt>
                <c:pt idx="2433">
                  <c:v>11.899999999999999</c:v>
                </c:pt>
                <c:pt idx="2434">
                  <c:v>12.2</c:v>
                </c:pt>
                <c:pt idx="2435">
                  <c:v>12.5</c:v>
                </c:pt>
                <c:pt idx="2436">
                  <c:v>12.8</c:v>
                </c:pt>
                <c:pt idx="2437">
                  <c:v>13.100000000000001</c:v>
                </c:pt>
                <c:pt idx="2438">
                  <c:v>13.3</c:v>
                </c:pt>
                <c:pt idx="2439">
                  <c:v>13.600000000000001</c:v>
                </c:pt>
                <c:pt idx="2440">
                  <c:v>13.900000000000002</c:v>
                </c:pt>
                <c:pt idx="2441">
                  <c:v>14.2</c:v>
                </c:pt>
                <c:pt idx="2442">
                  <c:v>14.499999999999998</c:v>
                </c:pt>
                <c:pt idx="2443">
                  <c:v>14.799999999999999</c:v>
                </c:pt>
                <c:pt idx="2444">
                  <c:v>15.1</c:v>
                </c:pt>
                <c:pt idx="2445">
                  <c:v>15.6</c:v>
                </c:pt>
                <c:pt idx="2446">
                  <c:v>16.5</c:v>
                </c:pt>
                <c:pt idx="2447">
                  <c:v>17.5</c:v>
                </c:pt>
                <c:pt idx="2448">
                  <c:v>18.399999999999999</c:v>
                </c:pt>
                <c:pt idx="2449">
                  <c:v>19.400000000000002</c:v>
                </c:pt>
                <c:pt idx="2450">
                  <c:v>20.3</c:v>
                </c:pt>
                <c:pt idx="2451">
                  <c:v>21.3</c:v>
                </c:pt>
                <c:pt idx="2452">
                  <c:v>22.2</c:v>
                </c:pt>
                <c:pt idx="2453">
                  <c:v>23.200000000000003</c:v>
                </c:pt>
                <c:pt idx="2454">
                  <c:v>24.099999999999998</c:v>
                </c:pt>
                <c:pt idx="2455">
                  <c:v>25.1</c:v>
                </c:pt>
                <c:pt idx="2456">
                  <c:v>26</c:v>
                </c:pt>
                <c:pt idx="2457">
                  <c:v>27</c:v>
                </c:pt>
                <c:pt idx="2458">
                  <c:v>27.900000000000002</c:v>
                </c:pt>
                <c:pt idx="2459">
                  <c:v>28.799999999999997</c:v>
                </c:pt>
                <c:pt idx="2460">
                  <c:v>29.799999999999997</c:v>
                </c:pt>
                <c:pt idx="2461">
                  <c:v>30.7</c:v>
                </c:pt>
                <c:pt idx="2462">
                  <c:v>31.7</c:v>
                </c:pt>
                <c:pt idx="2463">
                  <c:v>32.6</c:v>
                </c:pt>
                <c:pt idx="2464">
                  <c:v>33.6</c:v>
                </c:pt>
                <c:pt idx="2465">
                  <c:v>34.4</c:v>
                </c:pt>
                <c:pt idx="2466">
                  <c:v>34.9</c:v>
                </c:pt>
                <c:pt idx="2467">
                  <c:v>35.5</c:v>
                </c:pt>
                <c:pt idx="2468">
                  <c:v>36</c:v>
                </c:pt>
                <c:pt idx="2469">
                  <c:v>36.5</c:v>
                </c:pt>
                <c:pt idx="2470">
                  <c:v>37</c:v>
                </c:pt>
                <c:pt idx="2471">
                  <c:v>37.5</c:v>
                </c:pt>
                <c:pt idx="2472">
                  <c:v>38.1</c:v>
                </c:pt>
                <c:pt idx="2473">
                  <c:v>38.6</c:v>
                </c:pt>
                <c:pt idx="2474">
                  <c:v>39.1</c:v>
                </c:pt>
                <c:pt idx="2475">
                  <c:v>39.6</c:v>
                </c:pt>
                <c:pt idx="2476">
                  <c:v>40.1</c:v>
                </c:pt>
                <c:pt idx="2477">
                  <c:v>40.699999999999996</c:v>
                </c:pt>
                <c:pt idx="2478">
                  <c:v>41.199999999999996</c:v>
                </c:pt>
                <c:pt idx="2479">
                  <c:v>41.699999999999996</c:v>
                </c:pt>
                <c:pt idx="2480">
                  <c:v>42.199999999999996</c:v>
                </c:pt>
                <c:pt idx="2481">
                  <c:v>42.699999999999996</c:v>
                </c:pt>
                <c:pt idx="2482">
                  <c:v>43.3</c:v>
                </c:pt>
                <c:pt idx="2483">
                  <c:v>43.8</c:v>
                </c:pt>
                <c:pt idx="2484">
                  <c:v>44.3</c:v>
                </c:pt>
                <c:pt idx="2485">
                  <c:v>44.7</c:v>
                </c:pt>
                <c:pt idx="2486">
                  <c:v>44.9</c:v>
                </c:pt>
                <c:pt idx="2487">
                  <c:v>45</c:v>
                </c:pt>
                <c:pt idx="2488">
                  <c:v>45.2</c:v>
                </c:pt>
                <c:pt idx="2489">
                  <c:v>45.300000000000004</c:v>
                </c:pt>
                <c:pt idx="2490">
                  <c:v>45.5</c:v>
                </c:pt>
                <c:pt idx="2491">
                  <c:v>45.6</c:v>
                </c:pt>
                <c:pt idx="2492">
                  <c:v>45.800000000000004</c:v>
                </c:pt>
                <c:pt idx="2493">
                  <c:v>45.9</c:v>
                </c:pt>
                <c:pt idx="2494">
                  <c:v>46.1</c:v>
                </c:pt>
                <c:pt idx="2495">
                  <c:v>46.300000000000004</c:v>
                </c:pt>
                <c:pt idx="2496">
                  <c:v>46.400000000000006</c:v>
                </c:pt>
                <c:pt idx="2497">
                  <c:v>46.6</c:v>
                </c:pt>
                <c:pt idx="2498">
                  <c:v>46.7</c:v>
                </c:pt>
                <c:pt idx="2499">
                  <c:v>46.9</c:v>
                </c:pt>
                <c:pt idx="2500">
                  <c:v>47</c:v>
                </c:pt>
                <c:pt idx="2501">
                  <c:v>47.199999999999996</c:v>
                </c:pt>
                <c:pt idx="2502">
                  <c:v>47.3</c:v>
                </c:pt>
                <c:pt idx="2503">
                  <c:v>47.5</c:v>
                </c:pt>
                <c:pt idx="2504">
                  <c:v>47.599999999999994</c:v>
                </c:pt>
                <c:pt idx="2505">
                  <c:v>47.8</c:v>
                </c:pt>
                <c:pt idx="2506">
                  <c:v>47.8</c:v>
                </c:pt>
                <c:pt idx="2507">
                  <c:v>47.9</c:v>
                </c:pt>
                <c:pt idx="2508">
                  <c:v>47.9</c:v>
                </c:pt>
                <c:pt idx="2509">
                  <c:v>48</c:v>
                </c:pt>
                <c:pt idx="2510">
                  <c:v>48.1</c:v>
                </c:pt>
                <c:pt idx="2511">
                  <c:v>48.1</c:v>
                </c:pt>
                <c:pt idx="2512">
                  <c:v>48.199999999999996</c:v>
                </c:pt>
                <c:pt idx="2513">
                  <c:v>48.3</c:v>
                </c:pt>
                <c:pt idx="2514">
                  <c:v>48.3</c:v>
                </c:pt>
                <c:pt idx="2515">
                  <c:v>48.4</c:v>
                </c:pt>
                <c:pt idx="2516">
                  <c:v>48.5</c:v>
                </c:pt>
                <c:pt idx="2517">
                  <c:v>48.5</c:v>
                </c:pt>
                <c:pt idx="2518">
                  <c:v>48.6</c:v>
                </c:pt>
                <c:pt idx="2519">
                  <c:v>48.6</c:v>
                </c:pt>
                <c:pt idx="2520">
                  <c:v>48.699999999999996</c:v>
                </c:pt>
                <c:pt idx="2521">
                  <c:v>48.8</c:v>
                </c:pt>
                <c:pt idx="2522">
                  <c:v>48.8</c:v>
                </c:pt>
                <c:pt idx="2523">
                  <c:v>48.9</c:v>
                </c:pt>
                <c:pt idx="2524">
                  <c:v>49</c:v>
                </c:pt>
                <c:pt idx="2525">
                  <c:v>49</c:v>
                </c:pt>
                <c:pt idx="2526">
                  <c:v>49.1</c:v>
                </c:pt>
                <c:pt idx="2527">
                  <c:v>49.1</c:v>
                </c:pt>
                <c:pt idx="2528">
                  <c:v>49.1</c:v>
                </c:pt>
                <c:pt idx="2529">
                  <c:v>49.2</c:v>
                </c:pt>
                <c:pt idx="2530">
                  <c:v>49.2</c:v>
                </c:pt>
                <c:pt idx="2531">
                  <c:v>49.2</c:v>
                </c:pt>
                <c:pt idx="2532">
                  <c:v>49.3</c:v>
                </c:pt>
                <c:pt idx="2533">
                  <c:v>49.3</c:v>
                </c:pt>
                <c:pt idx="2534">
                  <c:v>49.3</c:v>
                </c:pt>
                <c:pt idx="2535">
                  <c:v>49.4</c:v>
                </c:pt>
                <c:pt idx="2536">
                  <c:v>49.4</c:v>
                </c:pt>
                <c:pt idx="2537">
                  <c:v>49.4</c:v>
                </c:pt>
                <c:pt idx="2538">
                  <c:v>49.5</c:v>
                </c:pt>
                <c:pt idx="2539">
                  <c:v>49.5</c:v>
                </c:pt>
                <c:pt idx="2540">
                  <c:v>49.5</c:v>
                </c:pt>
                <c:pt idx="2541">
                  <c:v>49.6</c:v>
                </c:pt>
                <c:pt idx="2542">
                  <c:v>49.6</c:v>
                </c:pt>
                <c:pt idx="2543">
                  <c:v>49.6</c:v>
                </c:pt>
                <c:pt idx="2544">
                  <c:v>49.7</c:v>
                </c:pt>
                <c:pt idx="2545">
                  <c:v>49.7</c:v>
                </c:pt>
                <c:pt idx="2546">
                  <c:v>49.7</c:v>
                </c:pt>
                <c:pt idx="2547">
                  <c:v>49.8</c:v>
                </c:pt>
                <c:pt idx="2548">
                  <c:v>49.8</c:v>
                </c:pt>
                <c:pt idx="2549">
                  <c:v>49.8</c:v>
                </c:pt>
                <c:pt idx="2550">
                  <c:v>49.8</c:v>
                </c:pt>
                <c:pt idx="2551">
                  <c:v>49.9</c:v>
                </c:pt>
                <c:pt idx="2552">
                  <c:v>49.9</c:v>
                </c:pt>
                <c:pt idx="2553">
                  <c:v>49.9</c:v>
                </c:pt>
                <c:pt idx="2554">
                  <c:v>49.9</c:v>
                </c:pt>
                <c:pt idx="2555">
                  <c:v>50</c:v>
                </c:pt>
                <c:pt idx="2556">
                  <c:v>50</c:v>
                </c:pt>
                <c:pt idx="2557">
                  <c:v>50</c:v>
                </c:pt>
                <c:pt idx="2558">
                  <c:v>50</c:v>
                </c:pt>
                <c:pt idx="2559">
                  <c:v>50.1</c:v>
                </c:pt>
                <c:pt idx="2560">
                  <c:v>50.1</c:v>
                </c:pt>
                <c:pt idx="2561">
                  <c:v>50.1</c:v>
                </c:pt>
                <c:pt idx="2562">
                  <c:v>50.1</c:v>
                </c:pt>
                <c:pt idx="2563">
                  <c:v>50.2</c:v>
                </c:pt>
                <c:pt idx="2564">
                  <c:v>50.2</c:v>
                </c:pt>
                <c:pt idx="2565">
                  <c:v>50.2</c:v>
                </c:pt>
                <c:pt idx="2566">
                  <c:v>50.2</c:v>
                </c:pt>
                <c:pt idx="2567">
                  <c:v>50.3</c:v>
                </c:pt>
                <c:pt idx="2568">
                  <c:v>50.3</c:v>
                </c:pt>
                <c:pt idx="2569">
                  <c:v>50.3</c:v>
                </c:pt>
                <c:pt idx="2570">
                  <c:v>50.3</c:v>
                </c:pt>
                <c:pt idx="2571">
                  <c:v>50.3</c:v>
                </c:pt>
                <c:pt idx="2572">
                  <c:v>50.4</c:v>
                </c:pt>
                <c:pt idx="2573">
                  <c:v>50.4</c:v>
                </c:pt>
                <c:pt idx="2574">
                  <c:v>50.4</c:v>
                </c:pt>
                <c:pt idx="2575">
                  <c:v>50.4</c:v>
                </c:pt>
                <c:pt idx="2576">
                  <c:v>50.4</c:v>
                </c:pt>
                <c:pt idx="2577">
                  <c:v>50.5</c:v>
                </c:pt>
                <c:pt idx="2578">
                  <c:v>50.5</c:v>
                </c:pt>
                <c:pt idx="2579">
                  <c:v>50.5</c:v>
                </c:pt>
                <c:pt idx="2580">
                  <c:v>50.5</c:v>
                </c:pt>
                <c:pt idx="2581">
                  <c:v>50.5</c:v>
                </c:pt>
                <c:pt idx="2582">
                  <c:v>50.5</c:v>
                </c:pt>
                <c:pt idx="2583">
                  <c:v>50.6</c:v>
                </c:pt>
                <c:pt idx="2584">
                  <c:v>50.6</c:v>
                </c:pt>
                <c:pt idx="2585">
                  <c:v>50.6</c:v>
                </c:pt>
                <c:pt idx="2586">
                  <c:v>50.6</c:v>
                </c:pt>
                <c:pt idx="2587">
                  <c:v>50.6</c:v>
                </c:pt>
                <c:pt idx="2588">
                  <c:v>50.7</c:v>
                </c:pt>
                <c:pt idx="2589">
                  <c:v>50.7</c:v>
                </c:pt>
                <c:pt idx="2590">
                  <c:v>50.7</c:v>
                </c:pt>
                <c:pt idx="2591">
                  <c:v>50.7</c:v>
                </c:pt>
                <c:pt idx="2592">
                  <c:v>50.7</c:v>
                </c:pt>
                <c:pt idx="2593">
                  <c:v>50.7</c:v>
                </c:pt>
                <c:pt idx="2594">
                  <c:v>50.8</c:v>
                </c:pt>
                <c:pt idx="2595">
                  <c:v>50.8</c:v>
                </c:pt>
                <c:pt idx="2596">
                  <c:v>50.8</c:v>
                </c:pt>
                <c:pt idx="2597">
                  <c:v>50.8</c:v>
                </c:pt>
                <c:pt idx="2598">
                  <c:v>50.8</c:v>
                </c:pt>
                <c:pt idx="2599">
                  <c:v>50.9</c:v>
                </c:pt>
                <c:pt idx="2600">
                  <c:v>50.9</c:v>
                </c:pt>
                <c:pt idx="2601">
                  <c:v>50.9</c:v>
                </c:pt>
                <c:pt idx="2602">
                  <c:v>50.9</c:v>
                </c:pt>
                <c:pt idx="2603">
                  <c:v>50.9</c:v>
                </c:pt>
                <c:pt idx="2604">
                  <c:v>50.9</c:v>
                </c:pt>
                <c:pt idx="2605">
                  <c:v>51</c:v>
                </c:pt>
                <c:pt idx="2606">
                  <c:v>51</c:v>
                </c:pt>
                <c:pt idx="2607">
                  <c:v>51</c:v>
                </c:pt>
                <c:pt idx="2608">
                  <c:v>51</c:v>
                </c:pt>
                <c:pt idx="2609">
                  <c:v>51</c:v>
                </c:pt>
                <c:pt idx="2610">
                  <c:v>51</c:v>
                </c:pt>
                <c:pt idx="2611">
                  <c:v>51</c:v>
                </c:pt>
                <c:pt idx="2612">
                  <c:v>51</c:v>
                </c:pt>
                <c:pt idx="2613">
                  <c:v>51</c:v>
                </c:pt>
                <c:pt idx="2614">
                  <c:v>51.1</c:v>
                </c:pt>
                <c:pt idx="2615">
                  <c:v>51.1</c:v>
                </c:pt>
                <c:pt idx="2616">
                  <c:v>51.1</c:v>
                </c:pt>
                <c:pt idx="2617">
                  <c:v>51.1</c:v>
                </c:pt>
                <c:pt idx="2618">
                  <c:v>51.1</c:v>
                </c:pt>
                <c:pt idx="2619">
                  <c:v>51.1</c:v>
                </c:pt>
                <c:pt idx="2620">
                  <c:v>51.1</c:v>
                </c:pt>
                <c:pt idx="2621">
                  <c:v>51.1</c:v>
                </c:pt>
                <c:pt idx="2622">
                  <c:v>51.1</c:v>
                </c:pt>
                <c:pt idx="2623">
                  <c:v>51.2</c:v>
                </c:pt>
                <c:pt idx="2624">
                  <c:v>51.2</c:v>
                </c:pt>
                <c:pt idx="2625">
                  <c:v>51.2</c:v>
                </c:pt>
                <c:pt idx="2626">
                  <c:v>51.2</c:v>
                </c:pt>
                <c:pt idx="2627">
                  <c:v>51.2</c:v>
                </c:pt>
                <c:pt idx="2628">
                  <c:v>51.2</c:v>
                </c:pt>
                <c:pt idx="2629">
                  <c:v>51.2</c:v>
                </c:pt>
                <c:pt idx="2630">
                  <c:v>51.2</c:v>
                </c:pt>
                <c:pt idx="2631">
                  <c:v>51.2</c:v>
                </c:pt>
                <c:pt idx="2632">
                  <c:v>51.300000000000004</c:v>
                </c:pt>
                <c:pt idx="2633">
                  <c:v>51.300000000000004</c:v>
                </c:pt>
                <c:pt idx="2634">
                  <c:v>51.300000000000004</c:v>
                </c:pt>
                <c:pt idx="2635">
                  <c:v>51.300000000000004</c:v>
                </c:pt>
                <c:pt idx="2636">
                  <c:v>51.300000000000004</c:v>
                </c:pt>
                <c:pt idx="2637">
                  <c:v>51.300000000000004</c:v>
                </c:pt>
                <c:pt idx="2638">
                  <c:v>51.300000000000004</c:v>
                </c:pt>
                <c:pt idx="2639">
                  <c:v>51.300000000000004</c:v>
                </c:pt>
                <c:pt idx="2640">
                  <c:v>51.300000000000004</c:v>
                </c:pt>
                <c:pt idx="2641">
                  <c:v>51.4</c:v>
                </c:pt>
                <c:pt idx="2642">
                  <c:v>51.4</c:v>
                </c:pt>
                <c:pt idx="2643">
                  <c:v>51.4</c:v>
                </c:pt>
                <c:pt idx="2644">
                  <c:v>51.4</c:v>
                </c:pt>
                <c:pt idx="2645">
                  <c:v>51.4</c:v>
                </c:pt>
                <c:pt idx="2646">
                  <c:v>51.4</c:v>
                </c:pt>
                <c:pt idx="2647">
                  <c:v>51.4</c:v>
                </c:pt>
                <c:pt idx="2648">
                  <c:v>51.4</c:v>
                </c:pt>
                <c:pt idx="2649">
                  <c:v>51.4</c:v>
                </c:pt>
                <c:pt idx="2650">
                  <c:v>51.5</c:v>
                </c:pt>
                <c:pt idx="2651">
                  <c:v>51.5</c:v>
                </c:pt>
                <c:pt idx="2652">
                  <c:v>51.5</c:v>
                </c:pt>
                <c:pt idx="2653">
                  <c:v>51.5</c:v>
                </c:pt>
                <c:pt idx="2654">
                  <c:v>51.5</c:v>
                </c:pt>
                <c:pt idx="2655">
                  <c:v>51.5</c:v>
                </c:pt>
                <c:pt idx="2656">
                  <c:v>51.5</c:v>
                </c:pt>
                <c:pt idx="2657">
                  <c:v>51.5</c:v>
                </c:pt>
                <c:pt idx="2658">
                  <c:v>51.5</c:v>
                </c:pt>
                <c:pt idx="2659">
                  <c:v>51.5</c:v>
                </c:pt>
                <c:pt idx="2660">
                  <c:v>51.6</c:v>
                </c:pt>
                <c:pt idx="2661">
                  <c:v>51.6</c:v>
                </c:pt>
                <c:pt idx="2662">
                  <c:v>51.6</c:v>
                </c:pt>
                <c:pt idx="2663">
                  <c:v>51.6</c:v>
                </c:pt>
                <c:pt idx="2664">
                  <c:v>51.6</c:v>
                </c:pt>
                <c:pt idx="2665">
                  <c:v>51.6</c:v>
                </c:pt>
                <c:pt idx="2666">
                  <c:v>51.6</c:v>
                </c:pt>
                <c:pt idx="2667">
                  <c:v>51.6</c:v>
                </c:pt>
                <c:pt idx="2668">
                  <c:v>51.6</c:v>
                </c:pt>
                <c:pt idx="2669">
                  <c:v>51.6</c:v>
                </c:pt>
                <c:pt idx="2670">
                  <c:v>51.7</c:v>
                </c:pt>
                <c:pt idx="2671">
                  <c:v>51.7</c:v>
                </c:pt>
                <c:pt idx="2672">
                  <c:v>51.7</c:v>
                </c:pt>
                <c:pt idx="2673">
                  <c:v>51.7</c:v>
                </c:pt>
                <c:pt idx="2674">
                  <c:v>51.7</c:v>
                </c:pt>
                <c:pt idx="2675">
                  <c:v>51.7</c:v>
                </c:pt>
                <c:pt idx="2676">
                  <c:v>51.7</c:v>
                </c:pt>
                <c:pt idx="2677">
                  <c:v>51.7</c:v>
                </c:pt>
                <c:pt idx="2678">
                  <c:v>51.7</c:v>
                </c:pt>
                <c:pt idx="2679">
                  <c:v>51.7</c:v>
                </c:pt>
                <c:pt idx="2680">
                  <c:v>51.800000000000004</c:v>
                </c:pt>
                <c:pt idx="2681">
                  <c:v>51.800000000000004</c:v>
                </c:pt>
                <c:pt idx="2682">
                  <c:v>51.800000000000004</c:v>
                </c:pt>
                <c:pt idx="2683">
                  <c:v>51.800000000000004</c:v>
                </c:pt>
                <c:pt idx="2684">
                  <c:v>51.800000000000004</c:v>
                </c:pt>
                <c:pt idx="2685">
                  <c:v>51.800000000000004</c:v>
                </c:pt>
                <c:pt idx="2686">
                  <c:v>51.800000000000004</c:v>
                </c:pt>
                <c:pt idx="2687">
                  <c:v>51.800000000000004</c:v>
                </c:pt>
                <c:pt idx="2688">
                  <c:v>51.800000000000004</c:v>
                </c:pt>
                <c:pt idx="2689">
                  <c:v>51.800000000000004</c:v>
                </c:pt>
                <c:pt idx="2690">
                  <c:v>51.800000000000004</c:v>
                </c:pt>
                <c:pt idx="2691">
                  <c:v>51.800000000000004</c:v>
                </c:pt>
                <c:pt idx="2692">
                  <c:v>51.800000000000004</c:v>
                </c:pt>
                <c:pt idx="2693">
                  <c:v>51.800000000000004</c:v>
                </c:pt>
                <c:pt idx="2694">
                  <c:v>51.9</c:v>
                </c:pt>
                <c:pt idx="2695">
                  <c:v>51.9</c:v>
                </c:pt>
                <c:pt idx="2696">
                  <c:v>51.9</c:v>
                </c:pt>
                <c:pt idx="2697">
                  <c:v>51.9</c:v>
                </c:pt>
                <c:pt idx="2698">
                  <c:v>51.9</c:v>
                </c:pt>
                <c:pt idx="2699">
                  <c:v>51.9</c:v>
                </c:pt>
                <c:pt idx="2700">
                  <c:v>51.9</c:v>
                </c:pt>
                <c:pt idx="2701">
                  <c:v>51.9</c:v>
                </c:pt>
                <c:pt idx="2702">
                  <c:v>51.9</c:v>
                </c:pt>
                <c:pt idx="2703">
                  <c:v>51.9</c:v>
                </c:pt>
                <c:pt idx="2704">
                  <c:v>51.9</c:v>
                </c:pt>
                <c:pt idx="2705">
                  <c:v>51.9</c:v>
                </c:pt>
                <c:pt idx="2706">
                  <c:v>51.9</c:v>
                </c:pt>
                <c:pt idx="2707">
                  <c:v>51.9</c:v>
                </c:pt>
                <c:pt idx="2708">
                  <c:v>51.9</c:v>
                </c:pt>
                <c:pt idx="2709">
                  <c:v>51.9</c:v>
                </c:pt>
                <c:pt idx="2710">
                  <c:v>51.9</c:v>
                </c:pt>
                <c:pt idx="2711">
                  <c:v>51.9</c:v>
                </c:pt>
                <c:pt idx="2712">
                  <c:v>51.9</c:v>
                </c:pt>
                <c:pt idx="2713">
                  <c:v>52</c:v>
                </c:pt>
                <c:pt idx="2714">
                  <c:v>52</c:v>
                </c:pt>
                <c:pt idx="2715">
                  <c:v>52</c:v>
                </c:pt>
                <c:pt idx="2716">
                  <c:v>52</c:v>
                </c:pt>
                <c:pt idx="2717">
                  <c:v>52</c:v>
                </c:pt>
                <c:pt idx="2718">
                  <c:v>52</c:v>
                </c:pt>
                <c:pt idx="2719">
                  <c:v>52</c:v>
                </c:pt>
                <c:pt idx="2720">
                  <c:v>52</c:v>
                </c:pt>
                <c:pt idx="2721">
                  <c:v>52</c:v>
                </c:pt>
                <c:pt idx="2722">
                  <c:v>52</c:v>
                </c:pt>
                <c:pt idx="2723">
                  <c:v>52</c:v>
                </c:pt>
                <c:pt idx="2724">
                  <c:v>52</c:v>
                </c:pt>
                <c:pt idx="2725">
                  <c:v>52</c:v>
                </c:pt>
                <c:pt idx="2726">
                  <c:v>52</c:v>
                </c:pt>
                <c:pt idx="2727">
                  <c:v>52</c:v>
                </c:pt>
                <c:pt idx="2728">
                  <c:v>52</c:v>
                </c:pt>
                <c:pt idx="2729">
                  <c:v>52</c:v>
                </c:pt>
                <c:pt idx="2730">
                  <c:v>52</c:v>
                </c:pt>
                <c:pt idx="2731">
                  <c:v>52</c:v>
                </c:pt>
                <c:pt idx="2732">
                  <c:v>52</c:v>
                </c:pt>
                <c:pt idx="2733">
                  <c:v>52.1</c:v>
                </c:pt>
                <c:pt idx="2734">
                  <c:v>52.1</c:v>
                </c:pt>
                <c:pt idx="2735">
                  <c:v>52.1</c:v>
                </c:pt>
                <c:pt idx="2736">
                  <c:v>52.1</c:v>
                </c:pt>
                <c:pt idx="2737">
                  <c:v>52.1</c:v>
                </c:pt>
                <c:pt idx="2738">
                  <c:v>52.1</c:v>
                </c:pt>
                <c:pt idx="2739">
                  <c:v>52.1</c:v>
                </c:pt>
                <c:pt idx="2740">
                  <c:v>52.1</c:v>
                </c:pt>
                <c:pt idx="2741">
                  <c:v>52.1</c:v>
                </c:pt>
                <c:pt idx="2742">
                  <c:v>52.1</c:v>
                </c:pt>
                <c:pt idx="2743">
                  <c:v>52.1</c:v>
                </c:pt>
                <c:pt idx="2744">
                  <c:v>52.1</c:v>
                </c:pt>
                <c:pt idx="2745">
                  <c:v>52.1</c:v>
                </c:pt>
                <c:pt idx="2746">
                  <c:v>52.1</c:v>
                </c:pt>
                <c:pt idx="2747">
                  <c:v>52.1</c:v>
                </c:pt>
                <c:pt idx="2748">
                  <c:v>52.1</c:v>
                </c:pt>
                <c:pt idx="2749">
                  <c:v>52.1</c:v>
                </c:pt>
                <c:pt idx="2750">
                  <c:v>52.1</c:v>
                </c:pt>
                <c:pt idx="2751">
                  <c:v>52.1</c:v>
                </c:pt>
                <c:pt idx="2752">
                  <c:v>52.1</c:v>
                </c:pt>
                <c:pt idx="2753">
                  <c:v>52.2</c:v>
                </c:pt>
                <c:pt idx="2754">
                  <c:v>52.2</c:v>
                </c:pt>
                <c:pt idx="2755">
                  <c:v>52.2</c:v>
                </c:pt>
                <c:pt idx="2756">
                  <c:v>52.2</c:v>
                </c:pt>
                <c:pt idx="2757">
                  <c:v>52.2</c:v>
                </c:pt>
                <c:pt idx="2758">
                  <c:v>52.2</c:v>
                </c:pt>
                <c:pt idx="2759">
                  <c:v>52.2</c:v>
                </c:pt>
                <c:pt idx="2760">
                  <c:v>52.2</c:v>
                </c:pt>
                <c:pt idx="2761">
                  <c:v>52.2</c:v>
                </c:pt>
                <c:pt idx="2762">
                  <c:v>52.2</c:v>
                </c:pt>
                <c:pt idx="2763">
                  <c:v>52.2</c:v>
                </c:pt>
                <c:pt idx="2764">
                  <c:v>52.2</c:v>
                </c:pt>
                <c:pt idx="2765">
                  <c:v>52.2</c:v>
                </c:pt>
                <c:pt idx="2766">
                  <c:v>52.2</c:v>
                </c:pt>
                <c:pt idx="2767">
                  <c:v>52.2</c:v>
                </c:pt>
                <c:pt idx="2768">
                  <c:v>52.2</c:v>
                </c:pt>
                <c:pt idx="2769">
                  <c:v>52.2</c:v>
                </c:pt>
                <c:pt idx="2770">
                  <c:v>52.2</c:v>
                </c:pt>
                <c:pt idx="2771">
                  <c:v>52.2</c:v>
                </c:pt>
                <c:pt idx="2772">
                  <c:v>52.2</c:v>
                </c:pt>
                <c:pt idx="2773">
                  <c:v>52.2</c:v>
                </c:pt>
                <c:pt idx="2774">
                  <c:v>52.2</c:v>
                </c:pt>
                <c:pt idx="2775">
                  <c:v>52.2</c:v>
                </c:pt>
                <c:pt idx="2776">
                  <c:v>52.2</c:v>
                </c:pt>
                <c:pt idx="2777">
                  <c:v>52.300000000000004</c:v>
                </c:pt>
                <c:pt idx="2778">
                  <c:v>52.300000000000004</c:v>
                </c:pt>
                <c:pt idx="2779">
                  <c:v>52.300000000000004</c:v>
                </c:pt>
                <c:pt idx="2780">
                  <c:v>52.300000000000004</c:v>
                </c:pt>
                <c:pt idx="2781">
                  <c:v>52.300000000000004</c:v>
                </c:pt>
                <c:pt idx="2782">
                  <c:v>52.300000000000004</c:v>
                </c:pt>
                <c:pt idx="2783">
                  <c:v>52.300000000000004</c:v>
                </c:pt>
                <c:pt idx="2784">
                  <c:v>52.300000000000004</c:v>
                </c:pt>
                <c:pt idx="2785">
                  <c:v>52.300000000000004</c:v>
                </c:pt>
                <c:pt idx="2786">
                  <c:v>52.300000000000004</c:v>
                </c:pt>
                <c:pt idx="2787">
                  <c:v>52.300000000000004</c:v>
                </c:pt>
                <c:pt idx="2788">
                  <c:v>52.300000000000004</c:v>
                </c:pt>
                <c:pt idx="2789">
                  <c:v>52.300000000000004</c:v>
                </c:pt>
                <c:pt idx="2790">
                  <c:v>52.300000000000004</c:v>
                </c:pt>
                <c:pt idx="2791">
                  <c:v>52.300000000000004</c:v>
                </c:pt>
                <c:pt idx="2792">
                  <c:v>52.300000000000004</c:v>
                </c:pt>
                <c:pt idx="2793">
                  <c:v>52.300000000000004</c:v>
                </c:pt>
                <c:pt idx="2794">
                  <c:v>52.300000000000004</c:v>
                </c:pt>
                <c:pt idx="2795">
                  <c:v>52.300000000000004</c:v>
                </c:pt>
                <c:pt idx="2796">
                  <c:v>52.300000000000004</c:v>
                </c:pt>
                <c:pt idx="2797">
                  <c:v>52.300000000000004</c:v>
                </c:pt>
                <c:pt idx="2798">
                  <c:v>52.300000000000004</c:v>
                </c:pt>
                <c:pt idx="2799">
                  <c:v>52.300000000000004</c:v>
                </c:pt>
                <c:pt idx="2800">
                  <c:v>52.300000000000004</c:v>
                </c:pt>
                <c:pt idx="2801">
                  <c:v>52.300000000000004</c:v>
                </c:pt>
                <c:pt idx="2802">
                  <c:v>52.300000000000004</c:v>
                </c:pt>
                <c:pt idx="2803">
                  <c:v>52.300000000000004</c:v>
                </c:pt>
                <c:pt idx="2804">
                  <c:v>52.300000000000004</c:v>
                </c:pt>
                <c:pt idx="2805">
                  <c:v>52.300000000000004</c:v>
                </c:pt>
                <c:pt idx="2806">
                  <c:v>52.400000000000006</c:v>
                </c:pt>
                <c:pt idx="2807">
                  <c:v>52.400000000000006</c:v>
                </c:pt>
                <c:pt idx="2808">
                  <c:v>52.400000000000006</c:v>
                </c:pt>
                <c:pt idx="2809">
                  <c:v>52.400000000000006</c:v>
                </c:pt>
                <c:pt idx="2810">
                  <c:v>52.400000000000006</c:v>
                </c:pt>
                <c:pt idx="2811">
                  <c:v>52.400000000000006</c:v>
                </c:pt>
                <c:pt idx="2812">
                  <c:v>52.400000000000006</c:v>
                </c:pt>
                <c:pt idx="2813">
                  <c:v>52.400000000000006</c:v>
                </c:pt>
                <c:pt idx="2814">
                  <c:v>52.400000000000006</c:v>
                </c:pt>
                <c:pt idx="2815">
                  <c:v>52.400000000000006</c:v>
                </c:pt>
                <c:pt idx="2816">
                  <c:v>52.400000000000006</c:v>
                </c:pt>
                <c:pt idx="2817">
                  <c:v>52.400000000000006</c:v>
                </c:pt>
                <c:pt idx="2818">
                  <c:v>52.400000000000006</c:v>
                </c:pt>
                <c:pt idx="2819">
                  <c:v>52.400000000000006</c:v>
                </c:pt>
                <c:pt idx="2820">
                  <c:v>52.400000000000006</c:v>
                </c:pt>
                <c:pt idx="2821">
                  <c:v>52.400000000000006</c:v>
                </c:pt>
                <c:pt idx="2822">
                  <c:v>52.400000000000006</c:v>
                </c:pt>
                <c:pt idx="2823">
                  <c:v>52.400000000000006</c:v>
                </c:pt>
                <c:pt idx="2824">
                  <c:v>52.400000000000006</c:v>
                </c:pt>
                <c:pt idx="2825">
                  <c:v>52.400000000000006</c:v>
                </c:pt>
                <c:pt idx="2826">
                  <c:v>52.400000000000006</c:v>
                </c:pt>
                <c:pt idx="2827">
                  <c:v>52.400000000000006</c:v>
                </c:pt>
                <c:pt idx="2828">
                  <c:v>52.400000000000006</c:v>
                </c:pt>
                <c:pt idx="2829">
                  <c:v>52.400000000000006</c:v>
                </c:pt>
                <c:pt idx="2830">
                  <c:v>52.400000000000006</c:v>
                </c:pt>
                <c:pt idx="2831">
                  <c:v>52.400000000000006</c:v>
                </c:pt>
                <c:pt idx="2832">
                  <c:v>52.400000000000006</c:v>
                </c:pt>
                <c:pt idx="2833">
                  <c:v>52.400000000000006</c:v>
                </c:pt>
                <c:pt idx="2834">
                  <c:v>52.400000000000006</c:v>
                </c:pt>
                <c:pt idx="2835">
                  <c:v>52.5</c:v>
                </c:pt>
                <c:pt idx="2836">
                  <c:v>52.5</c:v>
                </c:pt>
                <c:pt idx="2837">
                  <c:v>52.5</c:v>
                </c:pt>
                <c:pt idx="2838">
                  <c:v>52.5</c:v>
                </c:pt>
                <c:pt idx="2839">
                  <c:v>52.5</c:v>
                </c:pt>
                <c:pt idx="2840">
                  <c:v>52.5</c:v>
                </c:pt>
                <c:pt idx="2841">
                  <c:v>52.5</c:v>
                </c:pt>
                <c:pt idx="2842">
                  <c:v>52.5</c:v>
                </c:pt>
                <c:pt idx="2843">
                  <c:v>52.5</c:v>
                </c:pt>
                <c:pt idx="2844">
                  <c:v>52.5</c:v>
                </c:pt>
                <c:pt idx="2845">
                  <c:v>52.5</c:v>
                </c:pt>
                <c:pt idx="2846">
                  <c:v>52.5</c:v>
                </c:pt>
                <c:pt idx="2847">
                  <c:v>52.5</c:v>
                </c:pt>
                <c:pt idx="2848">
                  <c:v>52.5</c:v>
                </c:pt>
                <c:pt idx="2849">
                  <c:v>52.5</c:v>
                </c:pt>
                <c:pt idx="2850">
                  <c:v>52.5</c:v>
                </c:pt>
                <c:pt idx="2851">
                  <c:v>52.5</c:v>
                </c:pt>
                <c:pt idx="2852">
                  <c:v>52.5</c:v>
                </c:pt>
                <c:pt idx="2853">
                  <c:v>52.5</c:v>
                </c:pt>
                <c:pt idx="2854">
                  <c:v>52.5</c:v>
                </c:pt>
                <c:pt idx="2855">
                  <c:v>52.5</c:v>
                </c:pt>
                <c:pt idx="2856">
                  <c:v>52.5</c:v>
                </c:pt>
                <c:pt idx="2857">
                  <c:v>52.5</c:v>
                </c:pt>
                <c:pt idx="2858">
                  <c:v>52.5</c:v>
                </c:pt>
                <c:pt idx="2859">
                  <c:v>52.5</c:v>
                </c:pt>
                <c:pt idx="2860">
                  <c:v>52.5</c:v>
                </c:pt>
                <c:pt idx="2861">
                  <c:v>52.5</c:v>
                </c:pt>
                <c:pt idx="2862">
                  <c:v>52.5</c:v>
                </c:pt>
                <c:pt idx="2863">
                  <c:v>52.5</c:v>
                </c:pt>
                <c:pt idx="2864">
                  <c:v>52.5</c:v>
                </c:pt>
                <c:pt idx="2865">
                  <c:v>52.5</c:v>
                </c:pt>
                <c:pt idx="2866">
                  <c:v>52.5</c:v>
                </c:pt>
                <c:pt idx="2867">
                  <c:v>52.5</c:v>
                </c:pt>
                <c:pt idx="2868">
                  <c:v>52.5</c:v>
                </c:pt>
                <c:pt idx="2869">
                  <c:v>52.5</c:v>
                </c:pt>
                <c:pt idx="2870">
                  <c:v>52.5</c:v>
                </c:pt>
                <c:pt idx="2871">
                  <c:v>52.5</c:v>
                </c:pt>
                <c:pt idx="2872">
                  <c:v>52.5</c:v>
                </c:pt>
                <c:pt idx="2873">
                  <c:v>52.5</c:v>
                </c:pt>
                <c:pt idx="2874">
                  <c:v>52.5</c:v>
                </c:pt>
                <c:pt idx="2875">
                  <c:v>52.5</c:v>
                </c:pt>
                <c:pt idx="2876">
                  <c:v>52.5</c:v>
                </c:pt>
                <c:pt idx="2877">
                  <c:v>52.5</c:v>
                </c:pt>
                <c:pt idx="2878">
                  <c:v>52.5</c:v>
                </c:pt>
                <c:pt idx="2879">
                  <c:v>52.5</c:v>
                </c:pt>
                <c:pt idx="2880">
                  <c:v>52.5</c:v>
                </c:pt>
                <c:pt idx="2881">
                  <c:v>52.5</c:v>
                </c:pt>
                <c:pt idx="2882">
                  <c:v>52.5</c:v>
                </c:pt>
                <c:pt idx="2883">
                  <c:v>52.5</c:v>
                </c:pt>
                <c:pt idx="2884">
                  <c:v>52.5</c:v>
                </c:pt>
                <c:pt idx="2885">
                  <c:v>52.5</c:v>
                </c:pt>
                <c:pt idx="2886">
                  <c:v>52.5</c:v>
                </c:pt>
                <c:pt idx="2887">
                  <c:v>52.5</c:v>
                </c:pt>
                <c:pt idx="2888">
                  <c:v>52.5</c:v>
                </c:pt>
                <c:pt idx="2889">
                  <c:v>52.5</c:v>
                </c:pt>
                <c:pt idx="2890">
                  <c:v>52.5</c:v>
                </c:pt>
                <c:pt idx="2891">
                  <c:v>52.5</c:v>
                </c:pt>
                <c:pt idx="2892">
                  <c:v>52.5</c:v>
                </c:pt>
                <c:pt idx="2893">
                  <c:v>52.5</c:v>
                </c:pt>
                <c:pt idx="2894">
                  <c:v>52.5</c:v>
                </c:pt>
                <c:pt idx="2895">
                  <c:v>52.5</c:v>
                </c:pt>
                <c:pt idx="2896">
                  <c:v>52.5</c:v>
                </c:pt>
                <c:pt idx="2897">
                  <c:v>52.5</c:v>
                </c:pt>
                <c:pt idx="2898">
                  <c:v>52.5</c:v>
                </c:pt>
                <c:pt idx="2899">
                  <c:v>52.6</c:v>
                </c:pt>
                <c:pt idx="2900">
                  <c:v>52.6</c:v>
                </c:pt>
                <c:pt idx="2901">
                  <c:v>52.6</c:v>
                </c:pt>
                <c:pt idx="2902">
                  <c:v>52.6</c:v>
                </c:pt>
                <c:pt idx="2903">
                  <c:v>52.6</c:v>
                </c:pt>
                <c:pt idx="2904">
                  <c:v>52.6</c:v>
                </c:pt>
                <c:pt idx="2905">
                  <c:v>52.6</c:v>
                </c:pt>
                <c:pt idx="2906">
                  <c:v>52.6</c:v>
                </c:pt>
                <c:pt idx="2907">
                  <c:v>52.6</c:v>
                </c:pt>
                <c:pt idx="2908">
                  <c:v>52.6</c:v>
                </c:pt>
                <c:pt idx="2909">
                  <c:v>52.6</c:v>
                </c:pt>
                <c:pt idx="2910">
                  <c:v>52.6</c:v>
                </c:pt>
                <c:pt idx="2911">
                  <c:v>52.6</c:v>
                </c:pt>
                <c:pt idx="2912">
                  <c:v>52.6</c:v>
                </c:pt>
                <c:pt idx="2913">
                  <c:v>52.6</c:v>
                </c:pt>
                <c:pt idx="2914">
                  <c:v>52.6</c:v>
                </c:pt>
                <c:pt idx="2915">
                  <c:v>52.6</c:v>
                </c:pt>
                <c:pt idx="2916">
                  <c:v>52.6</c:v>
                </c:pt>
                <c:pt idx="2917">
                  <c:v>52.6</c:v>
                </c:pt>
                <c:pt idx="2918">
                  <c:v>52.6</c:v>
                </c:pt>
                <c:pt idx="2919">
                  <c:v>52.6</c:v>
                </c:pt>
                <c:pt idx="2920">
                  <c:v>52.6</c:v>
                </c:pt>
                <c:pt idx="2921">
                  <c:v>52.6</c:v>
                </c:pt>
                <c:pt idx="2922">
                  <c:v>52.6</c:v>
                </c:pt>
                <c:pt idx="2923">
                  <c:v>52.6</c:v>
                </c:pt>
                <c:pt idx="2924">
                  <c:v>52.6</c:v>
                </c:pt>
                <c:pt idx="2925">
                  <c:v>52.6</c:v>
                </c:pt>
                <c:pt idx="2926">
                  <c:v>52.6</c:v>
                </c:pt>
                <c:pt idx="2927">
                  <c:v>52.6</c:v>
                </c:pt>
                <c:pt idx="2928">
                  <c:v>52.6</c:v>
                </c:pt>
                <c:pt idx="2929">
                  <c:v>52.6</c:v>
                </c:pt>
                <c:pt idx="2930">
                  <c:v>52.6</c:v>
                </c:pt>
                <c:pt idx="2931">
                  <c:v>52.6</c:v>
                </c:pt>
                <c:pt idx="2932">
                  <c:v>52.6</c:v>
                </c:pt>
                <c:pt idx="2933">
                  <c:v>52.6</c:v>
                </c:pt>
                <c:pt idx="2934">
                  <c:v>52.6</c:v>
                </c:pt>
                <c:pt idx="2935">
                  <c:v>52.6</c:v>
                </c:pt>
                <c:pt idx="2936">
                  <c:v>52.6</c:v>
                </c:pt>
                <c:pt idx="2937">
                  <c:v>52.6</c:v>
                </c:pt>
                <c:pt idx="2938">
                  <c:v>52.6</c:v>
                </c:pt>
                <c:pt idx="2939">
                  <c:v>52.6</c:v>
                </c:pt>
                <c:pt idx="2940">
                  <c:v>52.6</c:v>
                </c:pt>
                <c:pt idx="2941">
                  <c:v>52.6</c:v>
                </c:pt>
                <c:pt idx="2942">
                  <c:v>52.6</c:v>
                </c:pt>
                <c:pt idx="2943">
                  <c:v>52.6</c:v>
                </c:pt>
                <c:pt idx="2944">
                  <c:v>52.6</c:v>
                </c:pt>
                <c:pt idx="2945">
                  <c:v>52.6</c:v>
                </c:pt>
                <c:pt idx="2946">
                  <c:v>52.6</c:v>
                </c:pt>
                <c:pt idx="2947">
                  <c:v>52.6</c:v>
                </c:pt>
                <c:pt idx="2948">
                  <c:v>52.6</c:v>
                </c:pt>
                <c:pt idx="2949">
                  <c:v>52.6</c:v>
                </c:pt>
                <c:pt idx="2950">
                  <c:v>52.6</c:v>
                </c:pt>
                <c:pt idx="2951">
                  <c:v>52.6</c:v>
                </c:pt>
                <c:pt idx="2952">
                  <c:v>52.6</c:v>
                </c:pt>
                <c:pt idx="2953">
                  <c:v>52.6</c:v>
                </c:pt>
                <c:pt idx="2954">
                  <c:v>52.6</c:v>
                </c:pt>
                <c:pt idx="2955">
                  <c:v>52.6</c:v>
                </c:pt>
                <c:pt idx="2956">
                  <c:v>52.6</c:v>
                </c:pt>
                <c:pt idx="2957">
                  <c:v>52.6</c:v>
                </c:pt>
                <c:pt idx="2958">
                  <c:v>52.6</c:v>
                </c:pt>
                <c:pt idx="2959">
                  <c:v>52.6</c:v>
                </c:pt>
                <c:pt idx="2960">
                  <c:v>52.6</c:v>
                </c:pt>
                <c:pt idx="2961">
                  <c:v>52.6</c:v>
                </c:pt>
                <c:pt idx="2962">
                  <c:v>52.6</c:v>
                </c:pt>
                <c:pt idx="2963">
                  <c:v>52.6</c:v>
                </c:pt>
                <c:pt idx="2964">
                  <c:v>52.6</c:v>
                </c:pt>
                <c:pt idx="2965">
                  <c:v>52.6</c:v>
                </c:pt>
                <c:pt idx="2966">
                  <c:v>52.6</c:v>
                </c:pt>
                <c:pt idx="2967">
                  <c:v>52.6</c:v>
                </c:pt>
                <c:pt idx="2968">
                  <c:v>52.6</c:v>
                </c:pt>
                <c:pt idx="2969">
                  <c:v>52.6</c:v>
                </c:pt>
                <c:pt idx="2970">
                  <c:v>52.6</c:v>
                </c:pt>
                <c:pt idx="2971">
                  <c:v>52.6</c:v>
                </c:pt>
                <c:pt idx="2972">
                  <c:v>52.6</c:v>
                </c:pt>
                <c:pt idx="2973">
                  <c:v>52.6</c:v>
                </c:pt>
                <c:pt idx="2974">
                  <c:v>52.6</c:v>
                </c:pt>
                <c:pt idx="2975">
                  <c:v>52.6</c:v>
                </c:pt>
                <c:pt idx="2976">
                  <c:v>52.6</c:v>
                </c:pt>
                <c:pt idx="2977">
                  <c:v>52.6</c:v>
                </c:pt>
                <c:pt idx="2978">
                  <c:v>52.6</c:v>
                </c:pt>
                <c:pt idx="2979">
                  <c:v>52.6</c:v>
                </c:pt>
                <c:pt idx="2980">
                  <c:v>52.6</c:v>
                </c:pt>
                <c:pt idx="2981">
                  <c:v>52.6</c:v>
                </c:pt>
                <c:pt idx="2982">
                  <c:v>52.6</c:v>
                </c:pt>
                <c:pt idx="2983">
                  <c:v>52.6</c:v>
                </c:pt>
                <c:pt idx="2984">
                  <c:v>52.6</c:v>
                </c:pt>
                <c:pt idx="2985">
                  <c:v>52.6</c:v>
                </c:pt>
                <c:pt idx="2986">
                  <c:v>52.6</c:v>
                </c:pt>
                <c:pt idx="2987">
                  <c:v>52.6</c:v>
                </c:pt>
                <c:pt idx="2988">
                  <c:v>52.6</c:v>
                </c:pt>
                <c:pt idx="2989">
                  <c:v>52.6</c:v>
                </c:pt>
                <c:pt idx="2990">
                  <c:v>52.6</c:v>
                </c:pt>
                <c:pt idx="2991">
                  <c:v>52.6</c:v>
                </c:pt>
                <c:pt idx="2992">
                  <c:v>52.6</c:v>
                </c:pt>
                <c:pt idx="2993">
                  <c:v>52.6</c:v>
                </c:pt>
                <c:pt idx="2994">
                  <c:v>52.6</c:v>
                </c:pt>
                <c:pt idx="2995">
                  <c:v>52.6</c:v>
                </c:pt>
                <c:pt idx="2996">
                  <c:v>52.6</c:v>
                </c:pt>
                <c:pt idx="2997">
                  <c:v>52.6</c:v>
                </c:pt>
                <c:pt idx="2998">
                  <c:v>52.6</c:v>
                </c:pt>
                <c:pt idx="2999">
                  <c:v>52.6</c:v>
                </c:pt>
                <c:pt idx="3000">
                  <c:v>52.6</c:v>
                </c:pt>
                <c:pt idx="3001">
                  <c:v>52.6</c:v>
                </c:pt>
                <c:pt idx="3002">
                  <c:v>52.6</c:v>
                </c:pt>
                <c:pt idx="3003">
                  <c:v>52.6</c:v>
                </c:pt>
                <c:pt idx="3004">
                  <c:v>52.6</c:v>
                </c:pt>
                <c:pt idx="3005">
                  <c:v>52.6</c:v>
                </c:pt>
                <c:pt idx="3006">
                  <c:v>52.6</c:v>
                </c:pt>
                <c:pt idx="3007">
                  <c:v>52.6</c:v>
                </c:pt>
                <c:pt idx="3008">
                  <c:v>52.6</c:v>
                </c:pt>
                <c:pt idx="3009">
                  <c:v>52.6</c:v>
                </c:pt>
                <c:pt idx="3010">
                  <c:v>52.6</c:v>
                </c:pt>
                <c:pt idx="3011">
                  <c:v>52.6</c:v>
                </c:pt>
                <c:pt idx="3012">
                  <c:v>52.6</c:v>
                </c:pt>
                <c:pt idx="3013">
                  <c:v>52.6</c:v>
                </c:pt>
                <c:pt idx="3014">
                  <c:v>52.6</c:v>
                </c:pt>
                <c:pt idx="3015">
                  <c:v>52.6</c:v>
                </c:pt>
                <c:pt idx="3016">
                  <c:v>52.6</c:v>
                </c:pt>
                <c:pt idx="3017">
                  <c:v>52.6</c:v>
                </c:pt>
                <c:pt idx="3018">
                  <c:v>52.6</c:v>
                </c:pt>
                <c:pt idx="3019">
                  <c:v>52.6</c:v>
                </c:pt>
                <c:pt idx="3020">
                  <c:v>52.6</c:v>
                </c:pt>
                <c:pt idx="3021">
                  <c:v>52.6</c:v>
                </c:pt>
                <c:pt idx="3022">
                  <c:v>52.6</c:v>
                </c:pt>
                <c:pt idx="3023">
                  <c:v>52.6</c:v>
                </c:pt>
                <c:pt idx="3024">
                  <c:v>52.6</c:v>
                </c:pt>
                <c:pt idx="3025">
                  <c:v>52.6</c:v>
                </c:pt>
                <c:pt idx="3026">
                  <c:v>52.6</c:v>
                </c:pt>
                <c:pt idx="3027">
                  <c:v>52.6</c:v>
                </c:pt>
                <c:pt idx="3028">
                  <c:v>52.6</c:v>
                </c:pt>
                <c:pt idx="3029">
                  <c:v>52.6</c:v>
                </c:pt>
                <c:pt idx="3030">
                  <c:v>52.6</c:v>
                </c:pt>
                <c:pt idx="3031">
                  <c:v>52.6</c:v>
                </c:pt>
                <c:pt idx="3032">
                  <c:v>52.6</c:v>
                </c:pt>
                <c:pt idx="3033">
                  <c:v>52.6</c:v>
                </c:pt>
                <c:pt idx="3034">
                  <c:v>52.6</c:v>
                </c:pt>
                <c:pt idx="3035">
                  <c:v>52.6</c:v>
                </c:pt>
                <c:pt idx="3036">
                  <c:v>52.6</c:v>
                </c:pt>
                <c:pt idx="3037">
                  <c:v>52.6</c:v>
                </c:pt>
                <c:pt idx="3038">
                  <c:v>52.6</c:v>
                </c:pt>
                <c:pt idx="3039">
                  <c:v>52.6</c:v>
                </c:pt>
                <c:pt idx="3040">
                  <c:v>52.6</c:v>
                </c:pt>
                <c:pt idx="3041">
                  <c:v>52.6</c:v>
                </c:pt>
                <c:pt idx="3042">
                  <c:v>52.6</c:v>
                </c:pt>
                <c:pt idx="3043">
                  <c:v>52.6</c:v>
                </c:pt>
                <c:pt idx="3044">
                  <c:v>52.6</c:v>
                </c:pt>
                <c:pt idx="3045">
                  <c:v>52.6</c:v>
                </c:pt>
                <c:pt idx="3046">
                  <c:v>52.6</c:v>
                </c:pt>
                <c:pt idx="3047">
                  <c:v>52.6</c:v>
                </c:pt>
                <c:pt idx="3048">
                  <c:v>52.6</c:v>
                </c:pt>
                <c:pt idx="3049">
                  <c:v>52.6</c:v>
                </c:pt>
                <c:pt idx="3050">
                  <c:v>52.6</c:v>
                </c:pt>
                <c:pt idx="3051">
                  <c:v>52.6</c:v>
                </c:pt>
                <c:pt idx="3052">
                  <c:v>52.6</c:v>
                </c:pt>
                <c:pt idx="3053">
                  <c:v>52.6</c:v>
                </c:pt>
                <c:pt idx="3054">
                  <c:v>52.6</c:v>
                </c:pt>
                <c:pt idx="3055">
                  <c:v>52.6</c:v>
                </c:pt>
                <c:pt idx="3056">
                  <c:v>52.6</c:v>
                </c:pt>
                <c:pt idx="3057">
                  <c:v>52.6</c:v>
                </c:pt>
                <c:pt idx="3058">
                  <c:v>52.6</c:v>
                </c:pt>
                <c:pt idx="3059">
                  <c:v>52.6</c:v>
                </c:pt>
                <c:pt idx="3060">
                  <c:v>52.6</c:v>
                </c:pt>
                <c:pt idx="3061">
                  <c:v>52.6</c:v>
                </c:pt>
                <c:pt idx="3062">
                  <c:v>52.6</c:v>
                </c:pt>
                <c:pt idx="3063">
                  <c:v>52.6</c:v>
                </c:pt>
                <c:pt idx="3064">
                  <c:v>52.6</c:v>
                </c:pt>
                <c:pt idx="3065">
                  <c:v>52.6</c:v>
                </c:pt>
                <c:pt idx="3066">
                  <c:v>52.6</c:v>
                </c:pt>
                <c:pt idx="3067">
                  <c:v>52.6</c:v>
                </c:pt>
                <c:pt idx="3068">
                  <c:v>52.6</c:v>
                </c:pt>
                <c:pt idx="3069">
                  <c:v>52.6</c:v>
                </c:pt>
                <c:pt idx="3070">
                  <c:v>52.6</c:v>
                </c:pt>
                <c:pt idx="3071">
                  <c:v>52.6</c:v>
                </c:pt>
                <c:pt idx="3072">
                  <c:v>52.6</c:v>
                </c:pt>
                <c:pt idx="3073">
                  <c:v>52.6</c:v>
                </c:pt>
                <c:pt idx="3074">
                  <c:v>52.6</c:v>
                </c:pt>
                <c:pt idx="3075">
                  <c:v>52.6</c:v>
                </c:pt>
                <c:pt idx="3076">
                  <c:v>52.6</c:v>
                </c:pt>
                <c:pt idx="3077">
                  <c:v>52.6</c:v>
                </c:pt>
                <c:pt idx="3078">
                  <c:v>52.6</c:v>
                </c:pt>
                <c:pt idx="3079">
                  <c:v>52.6</c:v>
                </c:pt>
                <c:pt idx="3080">
                  <c:v>52.6</c:v>
                </c:pt>
                <c:pt idx="3081">
                  <c:v>52.6</c:v>
                </c:pt>
                <c:pt idx="3082">
                  <c:v>52.6</c:v>
                </c:pt>
                <c:pt idx="3083">
                  <c:v>52.6</c:v>
                </c:pt>
                <c:pt idx="3084">
                  <c:v>52.6</c:v>
                </c:pt>
                <c:pt idx="3085">
                  <c:v>52.6</c:v>
                </c:pt>
                <c:pt idx="3086">
                  <c:v>52.6</c:v>
                </c:pt>
                <c:pt idx="3087">
                  <c:v>52.6</c:v>
                </c:pt>
                <c:pt idx="3088">
                  <c:v>52.6</c:v>
                </c:pt>
                <c:pt idx="3089">
                  <c:v>52.6</c:v>
                </c:pt>
                <c:pt idx="3090">
                  <c:v>52.6</c:v>
                </c:pt>
                <c:pt idx="3091">
                  <c:v>52.6</c:v>
                </c:pt>
                <c:pt idx="3092">
                  <c:v>52.6</c:v>
                </c:pt>
                <c:pt idx="3093">
                  <c:v>52.6</c:v>
                </c:pt>
                <c:pt idx="3094">
                  <c:v>52.6</c:v>
                </c:pt>
                <c:pt idx="3095">
                  <c:v>52.6</c:v>
                </c:pt>
                <c:pt idx="3096">
                  <c:v>52.6</c:v>
                </c:pt>
                <c:pt idx="3097">
                  <c:v>52.6</c:v>
                </c:pt>
                <c:pt idx="3098">
                  <c:v>52.6</c:v>
                </c:pt>
                <c:pt idx="3099">
                  <c:v>52.6</c:v>
                </c:pt>
                <c:pt idx="3100">
                  <c:v>52.6</c:v>
                </c:pt>
                <c:pt idx="3101">
                  <c:v>52.6</c:v>
                </c:pt>
                <c:pt idx="3102">
                  <c:v>52.6</c:v>
                </c:pt>
                <c:pt idx="3103">
                  <c:v>52.6</c:v>
                </c:pt>
                <c:pt idx="3104">
                  <c:v>52.6</c:v>
                </c:pt>
                <c:pt idx="3105">
                  <c:v>52.5</c:v>
                </c:pt>
                <c:pt idx="3106">
                  <c:v>52.5</c:v>
                </c:pt>
                <c:pt idx="3107">
                  <c:v>52.5</c:v>
                </c:pt>
                <c:pt idx="3108">
                  <c:v>52.5</c:v>
                </c:pt>
                <c:pt idx="3109">
                  <c:v>52.5</c:v>
                </c:pt>
                <c:pt idx="3110">
                  <c:v>52.5</c:v>
                </c:pt>
                <c:pt idx="3111">
                  <c:v>52.5</c:v>
                </c:pt>
                <c:pt idx="3112">
                  <c:v>52.5</c:v>
                </c:pt>
                <c:pt idx="3113">
                  <c:v>52.5</c:v>
                </c:pt>
                <c:pt idx="3114">
                  <c:v>52.5</c:v>
                </c:pt>
                <c:pt idx="3115">
                  <c:v>52.5</c:v>
                </c:pt>
                <c:pt idx="3116">
                  <c:v>52.5</c:v>
                </c:pt>
                <c:pt idx="3117">
                  <c:v>52.5</c:v>
                </c:pt>
                <c:pt idx="3118">
                  <c:v>52.5</c:v>
                </c:pt>
                <c:pt idx="3119">
                  <c:v>52.5</c:v>
                </c:pt>
                <c:pt idx="3120">
                  <c:v>52.5</c:v>
                </c:pt>
                <c:pt idx="3121">
                  <c:v>52.5</c:v>
                </c:pt>
                <c:pt idx="3122">
                  <c:v>52.5</c:v>
                </c:pt>
                <c:pt idx="3123">
                  <c:v>52.5</c:v>
                </c:pt>
                <c:pt idx="3124">
                  <c:v>52.5</c:v>
                </c:pt>
                <c:pt idx="3125">
                  <c:v>52.5</c:v>
                </c:pt>
                <c:pt idx="3126">
                  <c:v>52.5</c:v>
                </c:pt>
                <c:pt idx="3127">
                  <c:v>52.5</c:v>
                </c:pt>
                <c:pt idx="3128">
                  <c:v>52.5</c:v>
                </c:pt>
                <c:pt idx="3129">
                  <c:v>52.5</c:v>
                </c:pt>
                <c:pt idx="3130">
                  <c:v>52.5</c:v>
                </c:pt>
                <c:pt idx="3131">
                  <c:v>52.5</c:v>
                </c:pt>
                <c:pt idx="3132">
                  <c:v>52.5</c:v>
                </c:pt>
                <c:pt idx="3133">
                  <c:v>52.5</c:v>
                </c:pt>
                <c:pt idx="3134">
                  <c:v>52.5</c:v>
                </c:pt>
                <c:pt idx="3135">
                  <c:v>52.5</c:v>
                </c:pt>
                <c:pt idx="3136">
                  <c:v>52.5</c:v>
                </c:pt>
                <c:pt idx="3137">
                  <c:v>52.5</c:v>
                </c:pt>
                <c:pt idx="3138">
                  <c:v>52.5</c:v>
                </c:pt>
                <c:pt idx="3139">
                  <c:v>52.5</c:v>
                </c:pt>
                <c:pt idx="3140">
                  <c:v>52.5</c:v>
                </c:pt>
                <c:pt idx="3141">
                  <c:v>52.5</c:v>
                </c:pt>
                <c:pt idx="3142">
                  <c:v>52.5</c:v>
                </c:pt>
                <c:pt idx="3143">
                  <c:v>52.5</c:v>
                </c:pt>
                <c:pt idx="3144">
                  <c:v>52.5</c:v>
                </c:pt>
                <c:pt idx="3145">
                  <c:v>52.5</c:v>
                </c:pt>
                <c:pt idx="3146">
                  <c:v>52.5</c:v>
                </c:pt>
                <c:pt idx="3147">
                  <c:v>52.5</c:v>
                </c:pt>
                <c:pt idx="3148">
                  <c:v>52.5</c:v>
                </c:pt>
                <c:pt idx="3149">
                  <c:v>52.5</c:v>
                </c:pt>
                <c:pt idx="3150">
                  <c:v>52.5</c:v>
                </c:pt>
                <c:pt idx="3151">
                  <c:v>52.5</c:v>
                </c:pt>
                <c:pt idx="3152">
                  <c:v>52.5</c:v>
                </c:pt>
                <c:pt idx="3153">
                  <c:v>52.5</c:v>
                </c:pt>
                <c:pt idx="3154">
                  <c:v>52.5</c:v>
                </c:pt>
                <c:pt idx="3155">
                  <c:v>52.5</c:v>
                </c:pt>
                <c:pt idx="3156">
                  <c:v>52.5</c:v>
                </c:pt>
                <c:pt idx="3157">
                  <c:v>52.5</c:v>
                </c:pt>
                <c:pt idx="3158">
                  <c:v>52.5</c:v>
                </c:pt>
                <c:pt idx="3159">
                  <c:v>52.5</c:v>
                </c:pt>
                <c:pt idx="3160">
                  <c:v>52.5</c:v>
                </c:pt>
                <c:pt idx="3161">
                  <c:v>52.5</c:v>
                </c:pt>
                <c:pt idx="3162">
                  <c:v>52.5</c:v>
                </c:pt>
                <c:pt idx="3163">
                  <c:v>52.5</c:v>
                </c:pt>
                <c:pt idx="3164">
                  <c:v>52.5</c:v>
                </c:pt>
                <c:pt idx="3165">
                  <c:v>52.5</c:v>
                </c:pt>
                <c:pt idx="3166">
                  <c:v>52.5</c:v>
                </c:pt>
                <c:pt idx="3167">
                  <c:v>52.5</c:v>
                </c:pt>
                <c:pt idx="3168">
                  <c:v>52.5</c:v>
                </c:pt>
                <c:pt idx="3169">
                  <c:v>52.5</c:v>
                </c:pt>
                <c:pt idx="3170">
                  <c:v>52.5</c:v>
                </c:pt>
                <c:pt idx="3171">
                  <c:v>52.400000000000006</c:v>
                </c:pt>
                <c:pt idx="3172">
                  <c:v>52.400000000000006</c:v>
                </c:pt>
                <c:pt idx="3173">
                  <c:v>52.400000000000006</c:v>
                </c:pt>
                <c:pt idx="3174">
                  <c:v>52.400000000000006</c:v>
                </c:pt>
                <c:pt idx="3175">
                  <c:v>52.400000000000006</c:v>
                </c:pt>
                <c:pt idx="3176">
                  <c:v>52.400000000000006</c:v>
                </c:pt>
                <c:pt idx="3177">
                  <c:v>52.400000000000006</c:v>
                </c:pt>
                <c:pt idx="3178">
                  <c:v>52.400000000000006</c:v>
                </c:pt>
                <c:pt idx="3179">
                  <c:v>52.400000000000006</c:v>
                </c:pt>
                <c:pt idx="3180">
                  <c:v>52.400000000000006</c:v>
                </c:pt>
                <c:pt idx="3181">
                  <c:v>52.400000000000006</c:v>
                </c:pt>
                <c:pt idx="3182">
                  <c:v>52.400000000000006</c:v>
                </c:pt>
                <c:pt idx="3183">
                  <c:v>52.400000000000006</c:v>
                </c:pt>
                <c:pt idx="3184">
                  <c:v>52.400000000000006</c:v>
                </c:pt>
                <c:pt idx="3185">
                  <c:v>52.400000000000006</c:v>
                </c:pt>
                <c:pt idx="3186">
                  <c:v>52.400000000000006</c:v>
                </c:pt>
                <c:pt idx="3187">
                  <c:v>52.400000000000006</c:v>
                </c:pt>
                <c:pt idx="3188">
                  <c:v>52.400000000000006</c:v>
                </c:pt>
                <c:pt idx="3189">
                  <c:v>52.400000000000006</c:v>
                </c:pt>
                <c:pt idx="3190">
                  <c:v>52.400000000000006</c:v>
                </c:pt>
                <c:pt idx="3191">
                  <c:v>52.400000000000006</c:v>
                </c:pt>
                <c:pt idx="3192">
                  <c:v>52.400000000000006</c:v>
                </c:pt>
                <c:pt idx="3193">
                  <c:v>52.400000000000006</c:v>
                </c:pt>
                <c:pt idx="3194">
                  <c:v>52.400000000000006</c:v>
                </c:pt>
                <c:pt idx="3195">
                  <c:v>52.400000000000006</c:v>
                </c:pt>
                <c:pt idx="3196">
                  <c:v>52.400000000000006</c:v>
                </c:pt>
                <c:pt idx="3197">
                  <c:v>52.400000000000006</c:v>
                </c:pt>
                <c:pt idx="3198">
                  <c:v>52.400000000000006</c:v>
                </c:pt>
                <c:pt idx="3199">
                  <c:v>52.400000000000006</c:v>
                </c:pt>
                <c:pt idx="3200">
                  <c:v>52.300000000000004</c:v>
                </c:pt>
                <c:pt idx="3201">
                  <c:v>52.300000000000004</c:v>
                </c:pt>
                <c:pt idx="3202">
                  <c:v>52.300000000000004</c:v>
                </c:pt>
                <c:pt idx="3203">
                  <c:v>52.300000000000004</c:v>
                </c:pt>
                <c:pt idx="3204">
                  <c:v>52.300000000000004</c:v>
                </c:pt>
                <c:pt idx="3205">
                  <c:v>52.300000000000004</c:v>
                </c:pt>
                <c:pt idx="3206">
                  <c:v>52.300000000000004</c:v>
                </c:pt>
                <c:pt idx="3207">
                  <c:v>52.300000000000004</c:v>
                </c:pt>
                <c:pt idx="3208">
                  <c:v>52.300000000000004</c:v>
                </c:pt>
                <c:pt idx="3209">
                  <c:v>52.300000000000004</c:v>
                </c:pt>
                <c:pt idx="3210">
                  <c:v>52.300000000000004</c:v>
                </c:pt>
                <c:pt idx="3211">
                  <c:v>52.300000000000004</c:v>
                </c:pt>
                <c:pt idx="3212">
                  <c:v>52.300000000000004</c:v>
                </c:pt>
                <c:pt idx="3213">
                  <c:v>52.300000000000004</c:v>
                </c:pt>
                <c:pt idx="3214">
                  <c:v>52.300000000000004</c:v>
                </c:pt>
                <c:pt idx="3215">
                  <c:v>52.300000000000004</c:v>
                </c:pt>
                <c:pt idx="3216">
                  <c:v>52.300000000000004</c:v>
                </c:pt>
                <c:pt idx="3217">
                  <c:v>52.300000000000004</c:v>
                </c:pt>
                <c:pt idx="3218">
                  <c:v>52.300000000000004</c:v>
                </c:pt>
                <c:pt idx="3219">
                  <c:v>52.300000000000004</c:v>
                </c:pt>
                <c:pt idx="3220">
                  <c:v>52.300000000000004</c:v>
                </c:pt>
                <c:pt idx="3221">
                  <c:v>52.300000000000004</c:v>
                </c:pt>
                <c:pt idx="3222">
                  <c:v>52.300000000000004</c:v>
                </c:pt>
                <c:pt idx="3223">
                  <c:v>52.300000000000004</c:v>
                </c:pt>
                <c:pt idx="3224">
                  <c:v>52.300000000000004</c:v>
                </c:pt>
                <c:pt idx="3225">
                  <c:v>52.300000000000004</c:v>
                </c:pt>
                <c:pt idx="3226">
                  <c:v>52.300000000000004</c:v>
                </c:pt>
                <c:pt idx="3227">
                  <c:v>52.300000000000004</c:v>
                </c:pt>
                <c:pt idx="3228">
                  <c:v>52.300000000000004</c:v>
                </c:pt>
                <c:pt idx="3229">
                  <c:v>52.2</c:v>
                </c:pt>
                <c:pt idx="3230">
                  <c:v>52.2</c:v>
                </c:pt>
                <c:pt idx="3231">
                  <c:v>52.2</c:v>
                </c:pt>
                <c:pt idx="3232">
                  <c:v>52.2</c:v>
                </c:pt>
                <c:pt idx="3233">
                  <c:v>52.2</c:v>
                </c:pt>
                <c:pt idx="3234">
                  <c:v>52.2</c:v>
                </c:pt>
                <c:pt idx="3235">
                  <c:v>52.2</c:v>
                </c:pt>
                <c:pt idx="3236">
                  <c:v>52.2</c:v>
                </c:pt>
                <c:pt idx="3237">
                  <c:v>52.2</c:v>
                </c:pt>
                <c:pt idx="3238">
                  <c:v>52.2</c:v>
                </c:pt>
                <c:pt idx="3239">
                  <c:v>52.2</c:v>
                </c:pt>
                <c:pt idx="3240">
                  <c:v>52.2</c:v>
                </c:pt>
                <c:pt idx="3241">
                  <c:v>52.2</c:v>
                </c:pt>
                <c:pt idx="3242">
                  <c:v>52.2</c:v>
                </c:pt>
                <c:pt idx="3243">
                  <c:v>52.2</c:v>
                </c:pt>
                <c:pt idx="3244">
                  <c:v>52.2</c:v>
                </c:pt>
                <c:pt idx="3245">
                  <c:v>52.2</c:v>
                </c:pt>
                <c:pt idx="3246">
                  <c:v>52.2</c:v>
                </c:pt>
                <c:pt idx="3247">
                  <c:v>52.2</c:v>
                </c:pt>
                <c:pt idx="3248">
                  <c:v>52.2</c:v>
                </c:pt>
                <c:pt idx="3249">
                  <c:v>52.2</c:v>
                </c:pt>
                <c:pt idx="3250">
                  <c:v>52.2</c:v>
                </c:pt>
                <c:pt idx="3251">
                  <c:v>52.2</c:v>
                </c:pt>
                <c:pt idx="3252">
                  <c:v>52.2</c:v>
                </c:pt>
                <c:pt idx="3253">
                  <c:v>52.1</c:v>
                </c:pt>
                <c:pt idx="3254">
                  <c:v>52.1</c:v>
                </c:pt>
                <c:pt idx="3255">
                  <c:v>52.1</c:v>
                </c:pt>
                <c:pt idx="3256">
                  <c:v>52.1</c:v>
                </c:pt>
                <c:pt idx="3257">
                  <c:v>52.1</c:v>
                </c:pt>
                <c:pt idx="3258">
                  <c:v>52.1</c:v>
                </c:pt>
                <c:pt idx="3259">
                  <c:v>52.1</c:v>
                </c:pt>
                <c:pt idx="3260">
                  <c:v>52.1</c:v>
                </c:pt>
                <c:pt idx="3261">
                  <c:v>52.1</c:v>
                </c:pt>
                <c:pt idx="3262">
                  <c:v>52.1</c:v>
                </c:pt>
                <c:pt idx="3263">
                  <c:v>52.1</c:v>
                </c:pt>
                <c:pt idx="3264">
                  <c:v>52.1</c:v>
                </c:pt>
                <c:pt idx="3265">
                  <c:v>52.1</c:v>
                </c:pt>
                <c:pt idx="3266">
                  <c:v>52.1</c:v>
                </c:pt>
                <c:pt idx="3267">
                  <c:v>52.1</c:v>
                </c:pt>
                <c:pt idx="3268">
                  <c:v>52.1</c:v>
                </c:pt>
                <c:pt idx="3269">
                  <c:v>52.1</c:v>
                </c:pt>
                <c:pt idx="3270">
                  <c:v>52.1</c:v>
                </c:pt>
                <c:pt idx="3271">
                  <c:v>52.1</c:v>
                </c:pt>
                <c:pt idx="3272">
                  <c:v>52.1</c:v>
                </c:pt>
                <c:pt idx="3273">
                  <c:v>52</c:v>
                </c:pt>
                <c:pt idx="3274">
                  <c:v>52</c:v>
                </c:pt>
                <c:pt idx="3275">
                  <c:v>52</c:v>
                </c:pt>
                <c:pt idx="3276">
                  <c:v>52</c:v>
                </c:pt>
                <c:pt idx="3277">
                  <c:v>52</c:v>
                </c:pt>
                <c:pt idx="3278">
                  <c:v>52</c:v>
                </c:pt>
                <c:pt idx="3279">
                  <c:v>52</c:v>
                </c:pt>
                <c:pt idx="3280">
                  <c:v>52</c:v>
                </c:pt>
                <c:pt idx="3281">
                  <c:v>52</c:v>
                </c:pt>
                <c:pt idx="3282">
                  <c:v>52</c:v>
                </c:pt>
                <c:pt idx="3283">
                  <c:v>52</c:v>
                </c:pt>
                <c:pt idx="3284">
                  <c:v>52</c:v>
                </c:pt>
                <c:pt idx="3285">
                  <c:v>52</c:v>
                </c:pt>
                <c:pt idx="3286">
                  <c:v>52</c:v>
                </c:pt>
                <c:pt idx="3287">
                  <c:v>52</c:v>
                </c:pt>
                <c:pt idx="3288">
                  <c:v>52</c:v>
                </c:pt>
                <c:pt idx="3289">
                  <c:v>52</c:v>
                </c:pt>
                <c:pt idx="3290">
                  <c:v>52</c:v>
                </c:pt>
                <c:pt idx="3291">
                  <c:v>52</c:v>
                </c:pt>
                <c:pt idx="3292">
                  <c:v>51.9</c:v>
                </c:pt>
                <c:pt idx="3293">
                  <c:v>51.9</c:v>
                </c:pt>
                <c:pt idx="3294">
                  <c:v>51.9</c:v>
                </c:pt>
                <c:pt idx="3295">
                  <c:v>51.9</c:v>
                </c:pt>
                <c:pt idx="3296">
                  <c:v>51.9</c:v>
                </c:pt>
                <c:pt idx="3297">
                  <c:v>51.9</c:v>
                </c:pt>
                <c:pt idx="3298">
                  <c:v>51.9</c:v>
                </c:pt>
                <c:pt idx="3299">
                  <c:v>51.9</c:v>
                </c:pt>
                <c:pt idx="3300">
                  <c:v>51.9</c:v>
                </c:pt>
                <c:pt idx="3301">
                  <c:v>51.9</c:v>
                </c:pt>
                <c:pt idx="3302">
                  <c:v>51.9</c:v>
                </c:pt>
                <c:pt idx="3303">
                  <c:v>51.9</c:v>
                </c:pt>
                <c:pt idx="3304">
                  <c:v>51.9</c:v>
                </c:pt>
                <c:pt idx="3305">
                  <c:v>51.9</c:v>
                </c:pt>
                <c:pt idx="3306">
                  <c:v>51.9</c:v>
                </c:pt>
                <c:pt idx="3307">
                  <c:v>51.9</c:v>
                </c:pt>
                <c:pt idx="3308">
                  <c:v>51.9</c:v>
                </c:pt>
                <c:pt idx="3309">
                  <c:v>51.9</c:v>
                </c:pt>
                <c:pt idx="3310">
                  <c:v>51.9</c:v>
                </c:pt>
                <c:pt idx="3311">
                  <c:v>51.800000000000004</c:v>
                </c:pt>
                <c:pt idx="3312">
                  <c:v>51.800000000000004</c:v>
                </c:pt>
                <c:pt idx="3313">
                  <c:v>51.800000000000004</c:v>
                </c:pt>
                <c:pt idx="3314">
                  <c:v>51.800000000000004</c:v>
                </c:pt>
                <c:pt idx="3315">
                  <c:v>51.800000000000004</c:v>
                </c:pt>
                <c:pt idx="3316">
                  <c:v>51.800000000000004</c:v>
                </c:pt>
                <c:pt idx="3317">
                  <c:v>51.800000000000004</c:v>
                </c:pt>
                <c:pt idx="3318">
                  <c:v>51.800000000000004</c:v>
                </c:pt>
                <c:pt idx="3319">
                  <c:v>51.800000000000004</c:v>
                </c:pt>
                <c:pt idx="3320">
                  <c:v>51.800000000000004</c:v>
                </c:pt>
                <c:pt idx="3321">
                  <c:v>51.800000000000004</c:v>
                </c:pt>
                <c:pt idx="3322">
                  <c:v>51.800000000000004</c:v>
                </c:pt>
                <c:pt idx="3323">
                  <c:v>51.800000000000004</c:v>
                </c:pt>
                <c:pt idx="3324">
                  <c:v>51.800000000000004</c:v>
                </c:pt>
                <c:pt idx="3325">
                  <c:v>51.800000000000004</c:v>
                </c:pt>
                <c:pt idx="3326">
                  <c:v>51.800000000000004</c:v>
                </c:pt>
                <c:pt idx="3327">
                  <c:v>51.800000000000004</c:v>
                </c:pt>
                <c:pt idx="3328">
                  <c:v>51.7</c:v>
                </c:pt>
                <c:pt idx="3329">
                  <c:v>51.7</c:v>
                </c:pt>
                <c:pt idx="3330">
                  <c:v>51.7</c:v>
                </c:pt>
                <c:pt idx="3331">
                  <c:v>51.7</c:v>
                </c:pt>
                <c:pt idx="3332">
                  <c:v>51.7</c:v>
                </c:pt>
                <c:pt idx="3333">
                  <c:v>51.7</c:v>
                </c:pt>
                <c:pt idx="3334">
                  <c:v>51.7</c:v>
                </c:pt>
                <c:pt idx="3335">
                  <c:v>51.7</c:v>
                </c:pt>
                <c:pt idx="3336">
                  <c:v>51.7</c:v>
                </c:pt>
                <c:pt idx="3337">
                  <c:v>51.7</c:v>
                </c:pt>
                <c:pt idx="3338">
                  <c:v>51.6</c:v>
                </c:pt>
                <c:pt idx="3339">
                  <c:v>51.6</c:v>
                </c:pt>
                <c:pt idx="3340">
                  <c:v>51.6</c:v>
                </c:pt>
                <c:pt idx="3341">
                  <c:v>51.6</c:v>
                </c:pt>
                <c:pt idx="3342">
                  <c:v>51.6</c:v>
                </c:pt>
                <c:pt idx="3343">
                  <c:v>51.6</c:v>
                </c:pt>
                <c:pt idx="3344">
                  <c:v>51.6</c:v>
                </c:pt>
                <c:pt idx="3345">
                  <c:v>51.6</c:v>
                </c:pt>
                <c:pt idx="3346">
                  <c:v>51.6</c:v>
                </c:pt>
                <c:pt idx="3347">
                  <c:v>51.6</c:v>
                </c:pt>
                <c:pt idx="3348">
                  <c:v>51.5</c:v>
                </c:pt>
                <c:pt idx="3349">
                  <c:v>51.5</c:v>
                </c:pt>
                <c:pt idx="3350">
                  <c:v>51.5</c:v>
                </c:pt>
                <c:pt idx="3351">
                  <c:v>51.5</c:v>
                </c:pt>
                <c:pt idx="3352">
                  <c:v>51.5</c:v>
                </c:pt>
                <c:pt idx="3353">
                  <c:v>51.5</c:v>
                </c:pt>
                <c:pt idx="3354">
                  <c:v>51.5</c:v>
                </c:pt>
                <c:pt idx="3355">
                  <c:v>51.5</c:v>
                </c:pt>
                <c:pt idx="3356">
                  <c:v>51.5</c:v>
                </c:pt>
                <c:pt idx="3357">
                  <c:v>51.4</c:v>
                </c:pt>
                <c:pt idx="3358">
                  <c:v>51.4</c:v>
                </c:pt>
                <c:pt idx="3359">
                  <c:v>51.4</c:v>
                </c:pt>
                <c:pt idx="3360">
                  <c:v>51.4</c:v>
                </c:pt>
                <c:pt idx="3361">
                  <c:v>51.4</c:v>
                </c:pt>
                <c:pt idx="3362">
                  <c:v>51.4</c:v>
                </c:pt>
                <c:pt idx="3363">
                  <c:v>51.4</c:v>
                </c:pt>
                <c:pt idx="3364">
                  <c:v>51.4</c:v>
                </c:pt>
                <c:pt idx="3365">
                  <c:v>51.4</c:v>
                </c:pt>
                <c:pt idx="3366">
                  <c:v>51.4</c:v>
                </c:pt>
                <c:pt idx="3367">
                  <c:v>51.300000000000004</c:v>
                </c:pt>
                <c:pt idx="3368">
                  <c:v>51.300000000000004</c:v>
                </c:pt>
                <c:pt idx="3369">
                  <c:v>51.300000000000004</c:v>
                </c:pt>
                <c:pt idx="3370">
                  <c:v>51.300000000000004</c:v>
                </c:pt>
                <c:pt idx="3371">
                  <c:v>51.300000000000004</c:v>
                </c:pt>
                <c:pt idx="3372">
                  <c:v>51.300000000000004</c:v>
                </c:pt>
                <c:pt idx="3373">
                  <c:v>51.300000000000004</c:v>
                </c:pt>
                <c:pt idx="3374">
                  <c:v>51.300000000000004</c:v>
                </c:pt>
                <c:pt idx="3375">
                  <c:v>51.300000000000004</c:v>
                </c:pt>
                <c:pt idx="3376">
                  <c:v>51.300000000000004</c:v>
                </c:pt>
                <c:pt idx="3377">
                  <c:v>51.2</c:v>
                </c:pt>
                <c:pt idx="3378">
                  <c:v>51.2</c:v>
                </c:pt>
                <c:pt idx="3379">
                  <c:v>51.2</c:v>
                </c:pt>
                <c:pt idx="3380">
                  <c:v>51.2</c:v>
                </c:pt>
                <c:pt idx="3381">
                  <c:v>51.2</c:v>
                </c:pt>
                <c:pt idx="3382">
                  <c:v>51.2</c:v>
                </c:pt>
                <c:pt idx="3383">
                  <c:v>51.2</c:v>
                </c:pt>
                <c:pt idx="3384">
                  <c:v>51.2</c:v>
                </c:pt>
                <c:pt idx="3385">
                  <c:v>51.2</c:v>
                </c:pt>
                <c:pt idx="3386">
                  <c:v>51.1</c:v>
                </c:pt>
                <c:pt idx="3387">
                  <c:v>51.1</c:v>
                </c:pt>
                <c:pt idx="3388">
                  <c:v>51.1</c:v>
                </c:pt>
                <c:pt idx="3389">
                  <c:v>51.1</c:v>
                </c:pt>
                <c:pt idx="3390">
                  <c:v>51.1</c:v>
                </c:pt>
                <c:pt idx="3391">
                  <c:v>51.1</c:v>
                </c:pt>
                <c:pt idx="3392">
                  <c:v>51.1</c:v>
                </c:pt>
                <c:pt idx="3393">
                  <c:v>51.1</c:v>
                </c:pt>
                <c:pt idx="3394">
                  <c:v>51.1</c:v>
                </c:pt>
                <c:pt idx="3395">
                  <c:v>51.1</c:v>
                </c:pt>
                <c:pt idx="3396">
                  <c:v>51</c:v>
                </c:pt>
                <c:pt idx="3397">
                  <c:v>51</c:v>
                </c:pt>
                <c:pt idx="3398">
                  <c:v>51</c:v>
                </c:pt>
                <c:pt idx="3399">
                  <c:v>51</c:v>
                </c:pt>
                <c:pt idx="3400">
                  <c:v>51</c:v>
                </c:pt>
                <c:pt idx="3401">
                  <c:v>51</c:v>
                </c:pt>
                <c:pt idx="3402">
                  <c:v>51</c:v>
                </c:pt>
                <c:pt idx="3403">
                  <c:v>51</c:v>
                </c:pt>
                <c:pt idx="3404">
                  <c:v>51</c:v>
                </c:pt>
                <c:pt idx="3405">
                  <c:v>51</c:v>
                </c:pt>
                <c:pt idx="3406">
                  <c:v>50.9</c:v>
                </c:pt>
                <c:pt idx="3407">
                  <c:v>50.9</c:v>
                </c:pt>
                <c:pt idx="3408">
                  <c:v>50.9</c:v>
                </c:pt>
                <c:pt idx="3409">
                  <c:v>50.9</c:v>
                </c:pt>
                <c:pt idx="3410">
                  <c:v>50.9</c:v>
                </c:pt>
                <c:pt idx="3411">
                  <c:v>50.8</c:v>
                </c:pt>
                <c:pt idx="3412">
                  <c:v>50.8</c:v>
                </c:pt>
                <c:pt idx="3413">
                  <c:v>50.8</c:v>
                </c:pt>
                <c:pt idx="3414">
                  <c:v>50.8</c:v>
                </c:pt>
                <c:pt idx="3415">
                  <c:v>50.8</c:v>
                </c:pt>
                <c:pt idx="3416">
                  <c:v>50.7</c:v>
                </c:pt>
                <c:pt idx="3417">
                  <c:v>50.7</c:v>
                </c:pt>
                <c:pt idx="3418">
                  <c:v>50.7</c:v>
                </c:pt>
                <c:pt idx="3419">
                  <c:v>50.7</c:v>
                </c:pt>
                <c:pt idx="3420">
                  <c:v>50.7</c:v>
                </c:pt>
                <c:pt idx="3421">
                  <c:v>50.7</c:v>
                </c:pt>
                <c:pt idx="3422">
                  <c:v>50.6</c:v>
                </c:pt>
                <c:pt idx="3423">
                  <c:v>50.6</c:v>
                </c:pt>
                <c:pt idx="3424">
                  <c:v>50.6</c:v>
                </c:pt>
                <c:pt idx="3425">
                  <c:v>50.6</c:v>
                </c:pt>
                <c:pt idx="3426">
                  <c:v>50.6</c:v>
                </c:pt>
                <c:pt idx="3427">
                  <c:v>50.5</c:v>
                </c:pt>
                <c:pt idx="3428">
                  <c:v>50.5</c:v>
                </c:pt>
                <c:pt idx="3429">
                  <c:v>50.5</c:v>
                </c:pt>
                <c:pt idx="3430">
                  <c:v>50.5</c:v>
                </c:pt>
                <c:pt idx="3431">
                  <c:v>50.5</c:v>
                </c:pt>
                <c:pt idx="3432">
                  <c:v>50.4</c:v>
                </c:pt>
                <c:pt idx="3433">
                  <c:v>50.4</c:v>
                </c:pt>
                <c:pt idx="3434">
                  <c:v>50.4</c:v>
                </c:pt>
                <c:pt idx="3435">
                  <c:v>50.4</c:v>
                </c:pt>
                <c:pt idx="3436">
                  <c:v>50.4</c:v>
                </c:pt>
                <c:pt idx="3437">
                  <c:v>50.3</c:v>
                </c:pt>
                <c:pt idx="3438">
                  <c:v>50.3</c:v>
                </c:pt>
                <c:pt idx="3439">
                  <c:v>50.3</c:v>
                </c:pt>
                <c:pt idx="3440">
                  <c:v>50.3</c:v>
                </c:pt>
                <c:pt idx="3441">
                  <c:v>50.3</c:v>
                </c:pt>
                <c:pt idx="3442">
                  <c:v>50.2</c:v>
                </c:pt>
                <c:pt idx="3443">
                  <c:v>50.2</c:v>
                </c:pt>
                <c:pt idx="3444">
                  <c:v>50.2</c:v>
                </c:pt>
                <c:pt idx="3445">
                  <c:v>50.2</c:v>
                </c:pt>
                <c:pt idx="3446">
                  <c:v>50.2</c:v>
                </c:pt>
                <c:pt idx="3447">
                  <c:v>50.1</c:v>
                </c:pt>
                <c:pt idx="3448">
                  <c:v>50.1</c:v>
                </c:pt>
                <c:pt idx="3449">
                  <c:v>50.1</c:v>
                </c:pt>
                <c:pt idx="3450">
                  <c:v>50.1</c:v>
                </c:pt>
                <c:pt idx="3451">
                  <c:v>50</c:v>
                </c:pt>
                <c:pt idx="3452">
                  <c:v>50</c:v>
                </c:pt>
                <c:pt idx="3453">
                  <c:v>50</c:v>
                </c:pt>
                <c:pt idx="3454">
                  <c:v>49.9</c:v>
                </c:pt>
                <c:pt idx="3455">
                  <c:v>49.9</c:v>
                </c:pt>
                <c:pt idx="3456">
                  <c:v>49.9</c:v>
                </c:pt>
                <c:pt idx="3457">
                  <c:v>49.9</c:v>
                </c:pt>
                <c:pt idx="3458">
                  <c:v>49.8</c:v>
                </c:pt>
                <c:pt idx="3459">
                  <c:v>49.8</c:v>
                </c:pt>
                <c:pt idx="3460">
                  <c:v>49.8</c:v>
                </c:pt>
                <c:pt idx="3461">
                  <c:v>49.8</c:v>
                </c:pt>
                <c:pt idx="3462">
                  <c:v>49.7</c:v>
                </c:pt>
                <c:pt idx="3463">
                  <c:v>49.7</c:v>
                </c:pt>
                <c:pt idx="3464">
                  <c:v>49.7</c:v>
                </c:pt>
                <c:pt idx="3465">
                  <c:v>49.7</c:v>
                </c:pt>
                <c:pt idx="3466">
                  <c:v>49.6</c:v>
                </c:pt>
                <c:pt idx="3467">
                  <c:v>49.6</c:v>
                </c:pt>
                <c:pt idx="3468">
                  <c:v>49.6</c:v>
                </c:pt>
                <c:pt idx="3469">
                  <c:v>49.5</c:v>
                </c:pt>
                <c:pt idx="3470">
                  <c:v>49.5</c:v>
                </c:pt>
                <c:pt idx="3471">
                  <c:v>49.5</c:v>
                </c:pt>
                <c:pt idx="3472">
                  <c:v>49.4</c:v>
                </c:pt>
                <c:pt idx="3473">
                  <c:v>49.4</c:v>
                </c:pt>
                <c:pt idx="3474">
                  <c:v>49.4</c:v>
                </c:pt>
                <c:pt idx="3475">
                  <c:v>49.3</c:v>
                </c:pt>
                <c:pt idx="3476">
                  <c:v>49.3</c:v>
                </c:pt>
                <c:pt idx="3477">
                  <c:v>49.2</c:v>
                </c:pt>
                <c:pt idx="3478">
                  <c:v>49.2</c:v>
                </c:pt>
                <c:pt idx="3479">
                  <c:v>49.2</c:v>
                </c:pt>
                <c:pt idx="3480">
                  <c:v>49.1</c:v>
                </c:pt>
                <c:pt idx="3481">
                  <c:v>49.1</c:v>
                </c:pt>
                <c:pt idx="3482">
                  <c:v>49.1</c:v>
                </c:pt>
                <c:pt idx="3483">
                  <c:v>49</c:v>
                </c:pt>
                <c:pt idx="3484">
                  <c:v>49</c:v>
                </c:pt>
                <c:pt idx="3485">
                  <c:v>49</c:v>
                </c:pt>
                <c:pt idx="3486">
                  <c:v>48.9</c:v>
                </c:pt>
                <c:pt idx="3487">
                  <c:v>48.8</c:v>
                </c:pt>
                <c:pt idx="3488">
                  <c:v>48.8</c:v>
                </c:pt>
                <c:pt idx="3489">
                  <c:v>48.699999999999996</c:v>
                </c:pt>
                <c:pt idx="3490">
                  <c:v>48.699999999999996</c:v>
                </c:pt>
                <c:pt idx="3491">
                  <c:v>48.6</c:v>
                </c:pt>
                <c:pt idx="3492">
                  <c:v>48.5</c:v>
                </c:pt>
                <c:pt idx="3493">
                  <c:v>48.5</c:v>
                </c:pt>
                <c:pt idx="3494">
                  <c:v>48.4</c:v>
                </c:pt>
                <c:pt idx="3495">
                  <c:v>48.3</c:v>
                </c:pt>
                <c:pt idx="3496">
                  <c:v>48.3</c:v>
                </c:pt>
                <c:pt idx="3497">
                  <c:v>48.199999999999996</c:v>
                </c:pt>
                <c:pt idx="3498">
                  <c:v>48.199999999999996</c:v>
                </c:pt>
                <c:pt idx="3499">
                  <c:v>48.1</c:v>
                </c:pt>
                <c:pt idx="3500">
                  <c:v>48</c:v>
                </c:pt>
                <c:pt idx="3501">
                  <c:v>48</c:v>
                </c:pt>
                <c:pt idx="3502">
                  <c:v>47.9</c:v>
                </c:pt>
                <c:pt idx="3503">
                  <c:v>47.8</c:v>
                </c:pt>
                <c:pt idx="3504">
                  <c:v>47.8</c:v>
                </c:pt>
                <c:pt idx="3505">
                  <c:v>47.699999999999996</c:v>
                </c:pt>
                <c:pt idx="3506">
                  <c:v>47.599999999999994</c:v>
                </c:pt>
                <c:pt idx="3507">
                  <c:v>47.4</c:v>
                </c:pt>
                <c:pt idx="3508">
                  <c:v>47.199999999999996</c:v>
                </c:pt>
                <c:pt idx="3509">
                  <c:v>47.099999999999994</c:v>
                </c:pt>
                <c:pt idx="3510">
                  <c:v>46.9</c:v>
                </c:pt>
                <c:pt idx="3511">
                  <c:v>46.800000000000004</c:v>
                </c:pt>
                <c:pt idx="3512">
                  <c:v>46.6</c:v>
                </c:pt>
                <c:pt idx="3513">
                  <c:v>46.5</c:v>
                </c:pt>
                <c:pt idx="3514">
                  <c:v>46.300000000000004</c:v>
                </c:pt>
                <c:pt idx="3515">
                  <c:v>46.2</c:v>
                </c:pt>
                <c:pt idx="3516">
                  <c:v>46</c:v>
                </c:pt>
                <c:pt idx="3517">
                  <c:v>45.9</c:v>
                </c:pt>
                <c:pt idx="3518">
                  <c:v>45.7</c:v>
                </c:pt>
                <c:pt idx="3519">
                  <c:v>45.6</c:v>
                </c:pt>
                <c:pt idx="3520">
                  <c:v>45.4</c:v>
                </c:pt>
                <c:pt idx="3521">
                  <c:v>45.300000000000004</c:v>
                </c:pt>
                <c:pt idx="3522">
                  <c:v>45.1</c:v>
                </c:pt>
                <c:pt idx="3523">
                  <c:v>45</c:v>
                </c:pt>
                <c:pt idx="3524">
                  <c:v>44.800000000000004</c:v>
                </c:pt>
                <c:pt idx="3525">
                  <c:v>44.6</c:v>
                </c:pt>
                <c:pt idx="3526">
                  <c:v>44.1</c:v>
                </c:pt>
                <c:pt idx="3527">
                  <c:v>43.6</c:v>
                </c:pt>
                <c:pt idx="3528">
                  <c:v>43.1</c:v>
                </c:pt>
                <c:pt idx="3529">
                  <c:v>42.6</c:v>
                </c:pt>
                <c:pt idx="3530">
                  <c:v>42.1</c:v>
                </c:pt>
                <c:pt idx="3531">
                  <c:v>41.5</c:v>
                </c:pt>
                <c:pt idx="3532">
                  <c:v>41</c:v>
                </c:pt>
                <c:pt idx="3533">
                  <c:v>40.5</c:v>
                </c:pt>
                <c:pt idx="3534">
                  <c:v>40</c:v>
                </c:pt>
                <c:pt idx="3535">
                  <c:v>39.5</c:v>
                </c:pt>
                <c:pt idx="3536">
                  <c:v>39</c:v>
                </c:pt>
                <c:pt idx="3537">
                  <c:v>38.4</c:v>
                </c:pt>
                <c:pt idx="3538">
                  <c:v>37.9</c:v>
                </c:pt>
                <c:pt idx="3539">
                  <c:v>37.4</c:v>
                </c:pt>
                <c:pt idx="3540">
                  <c:v>36.9</c:v>
                </c:pt>
                <c:pt idx="3541">
                  <c:v>36.4</c:v>
                </c:pt>
                <c:pt idx="3542">
                  <c:v>35.9</c:v>
                </c:pt>
                <c:pt idx="3543">
                  <c:v>35.299999999999997</c:v>
                </c:pt>
                <c:pt idx="3544">
                  <c:v>34.799999999999997</c:v>
                </c:pt>
                <c:pt idx="3545">
                  <c:v>34.300000000000004</c:v>
                </c:pt>
                <c:pt idx="3546">
                  <c:v>33.300000000000004</c:v>
                </c:pt>
                <c:pt idx="3547">
                  <c:v>32.4</c:v>
                </c:pt>
                <c:pt idx="3548">
                  <c:v>31.4</c:v>
                </c:pt>
                <c:pt idx="3549">
                  <c:v>30.5</c:v>
                </c:pt>
                <c:pt idx="3550">
                  <c:v>29.599999999999998</c:v>
                </c:pt>
                <c:pt idx="3551">
                  <c:v>28.599999999999998</c:v>
                </c:pt>
                <c:pt idx="3552">
                  <c:v>27.700000000000003</c:v>
                </c:pt>
                <c:pt idx="3553">
                  <c:v>26.700000000000003</c:v>
                </c:pt>
                <c:pt idx="3554">
                  <c:v>25.8</c:v>
                </c:pt>
                <c:pt idx="3555">
                  <c:v>24.8</c:v>
                </c:pt>
                <c:pt idx="3556">
                  <c:v>23.9</c:v>
                </c:pt>
                <c:pt idx="3557">
                  <c:v>22.900000000000002</c:v>
                </c:pt>
                <c:pt idx="3558">
                  <c:v>22</c:v>
                </c:pt>
                <c:pt idx="3559">
                  <c:v>21</c:v>
                </c:pt>
                <c:pt idx="3560">
                  <c:v>20.100000000000001</c:v>
                </c:pt>
                <c:pt idx="3561">
                  <c:v>19.100000000000001</c:v>
                </c:pt>
                <c:pt idx="3562">
                  <c:v>18.2</c:v>
                </c:pt>
                <c:pt idx="3563">
                  <c:v>17.2</c:v>
                </c:pt>
                <c:pt idx="3564">
                  <c:v>16.3</c:v>
                </c:pt>
                <c:pt idx="3565">
                  <c:v>15.4</c:v>
                </c:pt>
                <c:pt idx="3566">
                  <c:v>15.1</c:v>
                </c:pt>
                <c:pt idx="3567">
                  <c:v>14.799999999999999</c:v>
                </c:pt>
                <c:pt idx="3568">
                  <c:v>14.499999999999998</c:v>
                </c:pt>
                <c:pt idx="3569">
                  <c:v>14.2</c:v>
                </c:pt>
                <c:pt idx="3570">
                  <c:v>13.900000000000002</c:v>
                </c:pt>
                <c:pt idx="3571">
                  <c:v>13.600000000000001</c:v>
                </c:pt>
                <c:pt idx="3572">
                  <c:v>13.3</c:v>
                </c:pt>
                <c:pt idx="3573">
                  <c:v>13</c:v>
                </c:pt>
                <c:pt idx="3574">
                  <c:v>12.7</c:v>
                </c:pt>
                <c:pt idx="3575">
                  <c:v>12.4</c:v>
                </c:pt>
                <c:pt idx="3576">
                  <c:v>12.1</c:v>
                </c:pt>
                <c:pt idx="3577">
                  <c:v>11.799999999999999</c:v>
                </c:pt>
                <c:pt idx="3578">
                  <c:v>11.5</c:v>
                </c:pt>
                <c:pt idx="3579">
                  <c:v>11.200000000000001</c:v>
                </c:pt>
                <c:pt idx="3580">
                  <c:v>10.9</c:v>
                </c:pt>
                <c:pt idx="3581">
                  <c:v>10.6</c:v>
                </c:pt>
                <c:pt idx="3582">
                  <c:v>10.299999999999999</c:v>
                </c:pt>
                <c:pt idx="3583">
                  <c:v>10</c:v>
                </c:pt>
                <c:pt idx="3584">
                  <c:v>9.7000000000000011</c:v>
                </c:pt>
                <c:pt idx="3585">
                  <c:v>9.4</c:v>
                </c:pt>
                <c:pt idx="3586">
                  <c:v>9.3000000000000007</c:v>
                </c:pt>
                <c:pt idx="3587">
                  <c:v>9.1999999999999993</c:v>
                </c:pt>
                <c:pt idx="3588">
                  <c:v>9.1</c:v>
                </c:pt>
                <c:pt idx="3589">
                  <c:v>9</c:v>
                </c:pt>
                <c:pt idx="3590">
                  <c:v>9</c:v>
                </c:pt>
                <c:pt idx="3591">
                  <c:v>8.9</c:v>
                </c:pt>
                <c:pt idx="3592">
                  <c:v>8.7999999999999989</c:v>
                </c:pt>
                <c:pt idx="3593">
                  <c:v>8.6999999999999993</c:v>
                </c:pt>
                <c:pt idx="3594">
                  <c:v>8.6</c:v>
                </c:pt>
                <c:pt idx="3595">
                  <c:v>8.5</c:v>
                </c:pt>
                <c:pt idx="3596">
                  <c:v>8.4</c:v>
                </c:pt>
                <c:pt idx="3597">
                  <c:v>8.3000000000000007</c:v>
                </c:pt>
                <c:pt idx="3598">
                  <c:v>8.2000000000000011</c:v>
                </c:pt>
                <c:pt idx="3599">
                  <c:v>8.1</c:v>
                </c:pt>
                <c:pt idx="3600">
                  <c:v>8.1</c:v>
                </c:pt>
                <c:pt idx="3601">
                  <c:v>8</c:v>
                </c:pt>
                <c:pt idx="3602">
                  <c:v>7.9</c:v>
                </c:pt>
                <c:pt idx="3603">
                  <c:v>7.8</c:v>
                </c:pt>
                <c:pt idx="3604">
                  <c:v>7.7</c:v>
                </c:pt>
                <c:pt idx="3605">
                  <c:v>7.6</c:v>
                </c:pt>
                <c:pt idx="3606">
                  <c:v>7.6</c:v>
                </c:pt>
                <c:pt idx="3607">
                  <c:v>7.5</c:v>
                </c:pt>
                <c:pt idx="3608">
                  <c:v>7.5</c:v>
                </c:pt>
                <c:pt idx="3609">
                  <c:v>7.5</c:v>
                </c:pt>
                <c:pt idx="3610">
                  <c:v>7.3999999999999995</c:v>
                </c:pt>
                <c:pt idx="3611">
                  <c:v>7.3999999999999995</c:v>
                </c:pt>
                <c:pt idx="3612">
                  <c:v>7.3</c:v>
                </c:pt>
                <c:pt idx="3613">
                  <c:v>7.3</c:v>
                </c:pt>
                <c:pt idx="3614">
                  <c:v>7.3</c:v>
                </c:pt>
                <c:pt idx="3615">
                  <c:v>7.1999999999999993</c:v>
                </c:pt>
                <c:pt idx="3616">
                  <c:v>7.1999999999999993</c:v>
                </c:pt>
                <c:pt idx="3617">
                  <c:v>7.1999999999999993</c:v>
                </c:pt>
                <c:pt idx="3618">
                  <c:v>7.1</c:v>
                </c:pt>
                <c:pt idx="3619">
                  <c:v>7.1</c:v>
                </c:pt>
                <c:pt idx="3620">
                  <c:v>7.0000000000000009</c:v>
                </c:pt>
                <c:pt idx="3621">
                  <c:v>7.0000000000000009</c:v>
                </c:pt>
                <c:pt idx="3622">
                  <c:v>7.0000000000000009</c:v>
                </c:pt>
                <c:pt idx="3623">
                  <c:v>6.9</c:v>
                </c:pt>
                <c:pt idx="3624">
                  <c:v>6.9</c:v>
                </c:pt>
                <c:pt idx="3625">
                  <c:v>6.8000000000000007</c:v>
                </c:pt>
                <c:pt idx="3626">
                  <c:v>6.8000000000000007</c:v>
                </c:pt>
                <c:pt idx="3627">
                  <c:v>6.8000000000000007</c:v>
                </c:pt>
                <c:pt idx="3628">
                  <c:v>6.7</c:v>
                </c:pt>
                <c:pt idx="3629">
                  <c:v>6.7</c:v>
                </c:pt>
                <c:pt idx="3630">
                  <c:v>6.7</c:v>
                </c:pt>
                <c:pt idx="3631">
                  <c:v>6.6000000000000005</c:v>
                </c:pt>
                <c:pt idx="3632">
                  <c:v>6.6000000000000005</c:v>
                </c:pt>
                <c:pt idx="3633">
                  <c:v>6.5</c:v>
                </c:pt>
                <c:pt idx="3634">
                  <c:v>6.5</c:v>
                </c:pt>
                <c:pt idx="3635">
                  <c:v>6.5</c:v>
                </c:pt>
                <c:pt idx="3636">
                  <c:v>6.4</c:v>
                </c:pt>
                <c:pt idx="3637">
                  <c:v>6.4</c:v>
                </c:pt>
                <c:pt idx="3638">
                  <c:v>6.3</c:v>
                </c:pt>
                <c:pt idx="3639">
                  <c:v>6.3</c:v>
                </c:pt>
                <c:pt idx="3640">
                  <c:v>6.3</c:v>
                </c:pt>
                <c:pt idx="3641">
                  <c:v>6.2</c:v>
                </c:pt>
                <c:pt idx="3642">
                  <c:v>6.2</c:v>
                </c:pt>
                <c:pt idx="3643">
                  <c:v>6.2</c:v>
                </c:pt>
                <c:pt idx="3644">
                  <c:v>6.1</c:v>
                </c:pt>
                <c:pt idx="3645">
                  <c:v>6.1</c:v>
                </c:pt>
                <c:pt idx="3646">
                  <c:v>6.1</c:v>
                </c:pt>
                <c:pt idx="3647">
                  <c:v>6</c:v>
                </c:pt>
                <c:pt idx="3648">
                  <c:v>6</c:v>
                </c:pt>
                <c:pt idx="3649">
                  <c:v>6</c:v>
                </c:pt>
                <c:pt idx="3650">
                  <c:v>6</c:v>
                </c:pt>
                <c:pt idx="3651">
                  <c:v>6</c:v>
                </c:pt>
                <c:pt idx="3652">
                  <c:v>6</c:v>
                </c:pt>
                <c:pt idx="3653">
                  <c:v>5.8999999999999995</c:v>
                </c:pt>
                <c:pt idx="3654">
                  <c:v>5.8999999999999995</c:v>
                </c:pt>
                <c:pt idx="3655">
                  <c:v>5.8999999999999995</c:v>
                </c:pt>
                <c:pt idx="3656">
                  <c:v>5.8999999999999995</c:v>
                </c:pt>
                <c:pt idx="3657">
                  <c:v>5.8999999999999995</c:v>
                </c:pt>
                <c:pt idx="3658">
                  <c:v>5.8999999999999995</c:v>
                </c:pt>
                <c:pt idx="3659">
                  <c:v>5.8000000000000007</c:v>
                </c:pt>
                <c:pt idx="3660">
                  <c:v>5.8000000000000007</c:v>
                </c:pt>
                <c:pt idx="3661">
                  <c:v>5.8000000000000007</c:v>
                </c:pt>
                <c:pt idx="3662">
                  <c:v>5.8000000000000007</c:v>
                </c:pt>
                <c:pt idx="3663">
                  <c:v>5.8000000000000007</c:v>
                </c:pt>
                <c:pt idx="3664">
                  <c:v>5.8000000000000007</c:v>
                </c:pt>
                <c:pt idx="3665">
                  <c:v>5.7</c:v>
                </c:pt>
                <c:pt idx="3666">
                  <c:v>5.7</c:v>
                </c:pt>
                <c:pt idx="3667">
                  <c:v>5.7</c:v>
                </c:pt>
                <c:pt idx="3668">
                  <c:v>5.7</c:v>
                </c:pt>
                <c:pt idx="3669">
                  <c:v>5.7</c:v>
                </c:pt>
                <c:pt idx="3670">
                  <c:v>5.7</c:v>
                </c:pt>
                <c:pt idx="3671">
                  <c:v>5.6000000000000005</c:v>
                </c:pt>
                <c:pt idx="3672">
                  <c:v>5.6000000000000005</c:v>
                </c:pt>
                <c:pt idx="3673">
                  <c:v>5.6000000000000005</c:v>
                </c:pt>
                <c:pt idx="3674">
                  <c:v>5.6000000000000005</c:v>
                </c:pt>
                <c:pt idx="3675">
                  <c:v>5.6000000000000005</c:v>
                </c:pt>
                <c:pt idx="3676">
                  <c:v>5.5</c:v>
                </c:pt>
                <c:pt idx="3677">
                  <c:v>5.5</c:v>
                </c:pt>
                <c:pt idx="3678">
                  <c:v>5.5</c:v>
                </c:pt>
                <c:pt idx="3679">
                  <c:v>5.5</c:v>
                </c:pt>
                <c:pt idx="3680">
                  <c:v>5.5</c:v>
                </c:pt>
                <c:pt idx="3681">
                  <c:v>5.5</c:v>
                </c:pt>
                <c:pt idx="3682">
                  <c:v>5.4</c:v>
                </c:pt>
                <c:pt idx="3683">
                  <c:v>5.4</c:v>
                </c:pt>
                <c:pt idx="3684">
                  <c:v>5.4</c:v>
                </c:pt>
                <c:pt idx="3685">
                  <c:v>5.4</c:v>
                </c:pt>
                <c:pt idx="3686">
                  <c:v>5.4</c:v>
                </c:pt>
                <c:pt idx="3687">
                  <c:v>5.4</c:v>
                </c:pt>
                <c:pt idx="3688">
                  <c:v>5.3</c:v>
                </c:pt>
                <c:pt idx="3689">
                  <c:v>5.3</c:v>
                </c:pt>
                <c:pt idx="3690">
                  <c:v>5.3</c:v>
                </c:pt>
                <c:pt idx="3691">
                  <c:v>5.3</c:v>
                </c:pt>
                <c:pt idx="3692">
                  <c:v>5.3</c:v>
                </c:pt>
                <c:pt idx="3693">
                  <c:v>5.3</c:v>
                </c:pt>
                <c:pt idx="3694">
                  <c:v>5.2</c:v>
                </c:pt>
                <c:pt idx="3695">
                  <c:v>5.2</c:v>
                </c:pt>
                <c:pt idx="3696">
                  <c:v>5.2</c:v>
                </c:pt>
                <c:pt idx="3697">
                  <c:v>5.2</c:v>
                </c:pt>
                <c:pt idx="3698">
                  <c:v>5.2</c:v>
                </c:pt>
                <c:pt idx="3699">
                  <c:v>5.0999999999999996</c:v>
                </c:pt>
                <c:pt idx="3700">
                  <c:v>5.0999999999999996</c:v>
                </c:pt>
                <c:pt idx="3701">
                  <c:v>5.0999999999999996</c:v>
                </c:pt>
                <c:pt idx="3702">
                  <c:v>5.0999999999999996</c:v>
                </c:pt>
                <c:pt idx="3703">
                  <c:v>5.0999999999999996</c:v>
                </c:pt>
                <c:pt idx="3704">
                  <c:v>5.0999999999999996</c:v>
                </c:pt>
                <c:pt idx="3705">
                  <c:v>5</c:v>
                </c:pt>
                <c:pt idx="3706">
                  <c:v>5</c:v>
                </c:pt>
                <c:pt idx="3707">
                  <c:v>5</c:v>
                </c:pt>
                <c:pt idx="3708">
                  <c:v>5</c:v>
                </c:pt>
                <c:pt idx="3709">
                  <c:v>5</c:v>
                </c:pt>
                <c:pt idx="3710">
                  <c:v>5</c:v>
                </c:pt>
                <c:pt idx="3711">
                  <c:v>4.9000000000000004</c:v>
                </c:pt>
                <c:pt idx="3712">
                  <c:v>4.9000000000000004</c:v>
                </c:pt>
                <c:pt idx="3713">
                  <c:v>4.9000000000000004</c:v>
                </c:pt>
                <c:pt idx="3714">
                  <c:v>4.9000000000000004</c:v>
                </c:pt>
                <c:pt idx="3715">
                  <c:v>4.9000000000000004</c:v>
                </c:pt>
                <c:pt idx="3716">
                  <c:v>4.9000000000000004</c:v>
                </c:pt>
                <c:pt idx="3717">
                  <c:v>4.8</c:v>
                </c:pt>
                <c:pt idx="3718">
                  <c:v>4.8</c:v>
                </c:pt>
                <c:pt idx="3719">
                  <c:v>4.8</c:v>
                </c:pt>
                <c:pt idx="3720">
                  <c:v>4.8</c:v>
                </c:pt>
                <c:pt idx="3721">
                  <c:v>4.8</c:v>
                </c:pt>
                <c:pt idx="3722">
                  <c:v>4.8</c:v>
                </c:pt>
                <c:pt idx="3723">
                  <c:v>4.7</c:v>
                </c:pt>
                <c:pt idx="3724">
                  <c:v>4.7</c:v>
                </c:pt>
                <c:pt idx="3725">
                  <c:v>4.7</c:v>
                </c:pt>
                <c:pt idx="3726">
                  <c:v>4.7</c:v>
                </c:pt>
                <c:pt idx="3727">
                  <c:v>4.7</c:v>
                </c:pt>
                <c:pt idx="3728">
                  <c:v>4.7</c:v>
                </c:pt>
                <c:pt idx="3729">
                  <c:v>4.7</c:v>
                </c:pt>
                <c:pt idx="3730">
                  <c:v>4.5999999999999996</c:v>
                </c:pt>
                <c:pt idx="3731">
                  <c:v>4.5999999999999996</c:v>
                </c:pt>
                <c:pt idx="3732">
                  <c:v>4.5999999999999996</c:v>
                </c:pt>
                <c:pt idx="3733">
                  <c:v>4.5999999999999996</c:v>
                </c:pt>
                <c:pt idx="3734">
                  <c:v>4.5999999999999996</c:v>
                </c:pt>
                <c:pt idx="3735">
                  <c:v>4.5999999999999996</c:v>
                </c:pt>
                <c:pt idx="3736">
                  <c:v>4.5999999999999996</c:v>
                </c:pt>
                <c:pt idx="3737">
                  <c:v>4.5999999999999996</c:v>
                </c:pt>
                <c:pt idx="3738">
                  <c:v>4.5999999999999996</c:v>
                </c:pt>
                <c:pt idx="3739">
                  <c:v>4.5</c:v>
                </c:pt>
                <c:pt idx="3740">
                  <c:v>4.5</c:v>
                </c:pt>
                <c:pt idx="3741">
                  <c:v>4.5</c:v>
                </c:pt>
                <c:pt idx="3742">
                  <c:v>4.5</c:v>
                </c:pt>
                <c:pt idx="3743">
                  <c:v>4.5</c:v>
                </c:pt>
                <c:pt idx="3744">
                  <c:v>4.5</c:v>
                </c:pt>
                <c:pt idx="3745">
                  <c:v>4.5</c:v>
                </c:pt>
                <c:pt idx="3746">
                  <c:v>4.5</c:v>
                </c:pt>
                <c:pt idx="3747">
                  <c:v>4.3999999999999995</c:v>
                </c:pt>
                <c:pt idx="3748">
                  <c:v>4.3999999999999995</c:v>
                </c:pt>
                <c:pt idx="3749">
                  <c:v>4.3999999999999995</c:v>
                </c:pt>
                <c:pt idx="3750">
                  <c:v>4.3999999999999995</c:v>
                </c:pt>
                <c:pt idx="3751">
                  <c:v>4.3999999999999995</c:v>
                </c:pt>
                <c:pt idx="3752">
                  <c:v>4.3999999999999995</c:v>
                </c:pt>
                <c:pt idx="3753">
                  <c:v>4.3999999999999995</c:v>
                </c:pt>
                <c:pt idx="3754">
                  <c:v>4.3999999999999995</c:v>
                </c:pt>
                <c:pt idx="3755">
                  <c:v>4.3999999999999995</c:v>
                </c:pt>
                <c:pt idx="3756">
                  <c:v>4.3</c:v>
                </c:pt>
                <c:pt idx="3757">
                  <c:v>4.3</c:v>
                </c:pt>
                <c:pt idx="3758">
                  <c:v>4.3</c:v>
                </c:pt>
                <c:pt idx="3759">
                  <c:v>4.3</c:v>
                </c:pt>
                <c:pt idx="3760">
                  <c:v>4.3</c:v>
                </c:pt>
                <c:pt idx="3761">
                  <c:v>4.3</c:v>
                </c:pt>
                <c:pt idx="3762">
                  <c:v>4.3</c:v>
                </c:pt>
                <c:pt idx="3763">
                  <c:v>4.3</c:v>
                </c:pt>
                <c:pt idx="3764">
                  <c:v>4.2</c:v>
                </c:pt>
                <c:pt idx="3765">
                  <c:v>4.2</c:v>
                </c:pt>
                <c:pt idx="3766">
                  <c:v>4.2</c:v>
                </c:pt>
                <c:pt idx="3767">
                  <c:v>4.2</c:v>
                </c:pt>
                <c:pt idx="3768">
                  <c:v>4.2</c:v>
                </c:pt>
                <c:pt idx="3769">
                  <c:v>4.2</c:v>
                </c:pt>
                <c:pt idx="3770">
                  <c:v>4.2</c:v>
                </c:pt>
                <c:pt idx="3771">
                  <c:v>4.2</c:v>
                </c:pt>
                <c:pt idx="3772">
                  <c:v>4.2</c:v>
                </c:pt>
                <c:pt idx="3773">
                  <c:v>4.1000000000000005</c:v>
                </c:pt>
                <c:pt idx="3774">
                  <c:v>4.1000000000000005</c:v>
                </c:pt>
                <c:pt idx="3775">
                  <c:v>4.1000000000000005</c:v>
                </c:pt>
                <c:pt idx="3776">
                  <c:v>4.1000000000000005</c:v>
                </c:pt>
                <c:pt idx="3777">
                  <c:v>4.1000000000000005</c:v>
                </c:pt>
                <c:pt idx="3778">
                  <c:v>4.1000000000000005</c:v>
                </c:pt>
                <c:pt idx="3779">
                  <c:v>4.1000000000000005</c:v>
                </c:pt>
                <c:pt idx="3780">
                  <c:v>4.1000000000000005</c:v>
                </c:pt>
                <c:pt idx="3781">
                  <c:v>4</c:v>
                </c:pt>
                <c:pt idx="3782">
                  <c:v>4</c:v>
                </c:pt>
                <c:pt idx="3783">
                  <c:v>4</c:v>
                </c:pt>
                <c:pt idx="3784">
                  <c:v>4</c:v>
                </c:pt>
                <c:pt idx="3785">
                  <c:v>4</c:v>
                </c:pt>
                <c:pt idx="3786">
                  <c:v>4</c:v>
                </c:pt>
                <c:pt idx="3787">
                  <c:v>4</c:v>
                </c:pt>
                <c:pt idx="3788">
                  <c:v>4</c:v>
                </c:pt>
                <c:pt idx="3789">
                  <c:v>4</c:v>
                </c:pt>
                <c:pt idx="3790">
                  <c:v>3.9</c:v>
                </c:pt>
                <c:pt idx="3791">
                  <c:v>3.9</c:v>
                </c:pt>
                <c:pt idx="3792">
                  <c:v>3.9</c:v>
                </c:pt>
                <c:pt idx="3793">
                  <c:v>3.9</c:v>
                </c:pt>
                <c:pt idx="3794">
                  <c:v>3.9</c:v>
                </c:pt>
                <c:pt idx="3795">
                  <c:v>3.9</c:v>
                </c:pt>
                <c:pt idx="3796">
                  <c:v>3.9</c:v>
                </c:pt>
                <c:pt idx="3797">
                  <c:v>3.9</c:v>
                </c:pt>
                <c:pt idx="3798">
                  <c:v>3.8</c:v>
                </c:pt>
                <c:pt idx="3799">
                  <c:v>3.8</c:v>
                </c:pt>
                <c:pt idx="3800">
                  <c:v>3.8</c:v>
                </c:pt>
                <c:pt idx="3801">
                  <c:v>3.8</c:v>
                </c:pt>
                <c:pt idx="3802">
                  <c:v>3.8</c:v>
                </c:pt>
                <c:pt idx="3803">
                  <c:v>3.8</c:v>
                </c:pt>
                <c:pt idx="3804">
                  <c:v>3.8</c:v>
                </c:pt>
                <c:pt idx="3805">
                  <c:v>3.8</c:v>
                </c:pt>
                <c:pt idx="3806">
                  <c:v>3.8</c:v>
                </c:pt>
                <c:pt idx="3807">
                  <c:v>3.6999999999999997</c:v>
                </c:pt>
                <c:pt idx="3808">
                  <c:v>3.6999999999999997</c:v>
                </c:pt>
                <c:pt idx="3809">
                  <c:v>3.6999999999999997</c:v>
                </c:pt>
                <c:pt idx="3810">
                  <c:v>3.6999999999999997</c:v>
                </c:pt>
                <c:pt idx="3811">
                  <c:v>3.6999999999999997</c:v>
                </c:pt>
                <c:pt idx="3812">
                  <c:v>3.6999999999999997</c:v>
                </c:pt>
                <c:pt idx="3813">
                  <c:v>3.6999999999999997</c:v>
                </c:pt>
                <c:pt idx="3814">
                  <c:v>3.6999999999999997</c:v>
                </c:pt>
                <c:pt idx="3815">
                  <c:v>3.6999999999999997</c:v>
                </c:pt>
                <c:pt idx="3816">
                  <c:v>3.6999999999999997</c:v>
                </c:pt>
                <c:pt idx="3817">
                  <c:v>3.5999999999999996</c:v>
                </c:pt>
                <c:pt idx="3818">
                  <c:v>3.5999999999999996</c:v>
                </c:pt>
                <c:pt idx="3819">
                  <c:v>3.5999999999999996</c:v>
                </c:pt>
                <c:pt idx="3820">
                  <c:v>3.5999999999999996</c:v>
                </c:pt>
                <c:pt idx="3821">
                  <c:v>3.5999999999999996</c:v>
                </c:pt>
                <c:pt idx="3822">
                  <c:v>3.5999999999999996</c:v>
                </c:pt>
                <c:pt idx="3823">
                  <c:v>3.5999999999999996</c:v>
                </c:pt>
                <c:pt idx="3824">
                  <c:v>3.5999999999999996</c:v>
                </c:pt>
                <c:pt idx="3825">
                  <c:v>3.5999999999999996</c:v>
                </c:pt>
                <c:pt idx="3826">
                  <c:v>3.5999999999999996</c:v>
                </c:pt>
                <c:pt idx="3827">
                  <c:v>3.5000000000000004</c:v>
                </c:pt>
                <c:pt idx="3828">
                  <c:v>3.5000000000000004</c:v>
                </c:pt>
                <c:pt idx="3829">
                  <c:v>3.5000000000000004</c:v>
                </c:pt>
                <c:pt idx="3830">
                  <c:v>3.5000000000000004</c:v>
                </c:pt>
                <c:pt idx="3831">
                  <c:v>3.5000000000000004</c:v>
                </c:pt>
                <c:pt idx="3832">
                  <c:v>3.5000000000000004</c:v>
                </c:pt>
                <c:pt idx="3833">
                  <c:v>3.5000000000000004</c:v>
                </c:pt>
                <c:pt idx="3834">
                  <c:v>3.5000000000000004</c:v>
                </c:pt>
                <c:pt idx="3835">
                  <c:v>3.5000000000000004</c:v>
                </c:pt>
                <c:pt idx="3836">
                  <c:v>3.5000000000000004</c:v>
                </c:pt>
                <c:pt idx="3837">
                  <c:v>3.5000000000000004</c:v>
                </c:pt>
                <c:pt idx="3838">
                  <c:v>3.4000000000000004</c:v>
                </c:pt>
                <c:pt idx="3839">
                  <c:v>3.4000000000000004</c:v>
                </c:pt>
                <c:pt idx="3840">
                  <c:v>3.4000000000000004</c:v>
                </c:pt>
                <c:pt idx="3841">
                  <c:v>3.4000000000000004</c:v>
                </c:pt>
                <c:pt idx="3842">
                  <c:v>3.4000000000000004</c:v>
                </c:pt>
                <c:pt idx="3843">
                  <c:v>3.4000000000000004</c:v>
                </c:pt>
                <c:pt idx="3844">
                  <c:v>3.4000000000000004</c:v>
                </c:pt>
                <c:pt idx="3845">
                  <c:v>3.4000000000000004</c:v>
                </c:pt>
                <c:pt idx="3846">
                  <c:v>3.4000000000000004</c:v>
                </c:pt>
                <c:pt idx="3847">
                  <c:v>3.4000000000000004</c:v>
                </c:pt>
                <c:pt idx="3848">
                  <c:v>3.3000000000000003</c:v>
                </c:pt>
                <c:pt idx="3849">
                  <c:v>3.3000000000000003</c:v>
                </c:pt>
                <c:pt idx="3850">
                  <c:v>3.3000000000000003</c:v>
                </c:pt>
                <c:pt idx="3851">
                  <c:v>3.3000000000000003</c:v>
                </c:pt>
                <c:pt idx="3852">
                  <c:v>3.3000000000000003</c:v>
                </c:pt>
                <c:pt idx="3853">
                  <c:v>3.3000000000000003</c:v>
                </c:pt>
                <c:pt idx="3854">
                  <c:v>3.3000000000000003</c:v>
                </c:pt>
                <c:pt idx="3855">
                  <c:v>3.3000000000000003</c:v>
                </c:pt>
                <c:pt idx="3856">
                  <c:v>3.3000000000000003</c:v>
                </c:pt>
                <c:pt idx="3857">
                  <c:v>3.3000000000000003</c:v>
                </c:pt>
                <c:pt idx="3858">
                  <c:v>3.2</c:v>
                </c:pt>
                <c:pt idx="3859">
                  <c:v>3.2</c:v>
                </c:pt>
                <c:pt idx="3860">
                  <c:v>3.2</c:v>
                </c:pt>
                <c:pt idx="3861">
                  <c:v>3.2</c:v>
                </c:pt>
                <c:pt idx="3862">
                  <c:v>3.2</c:v>
                </c:pt>
                <c:pt idx="3863">
                  <c:v>3.2</c:v>
                </c:pt>
                <c:pt idx="3864">
                  <c:v>3.2</c:v>
                </c:pt>
                <c:pt idx="3865">
                  <c:v>3.2</c:v>
                </c:pt>
                <c:pt idx="3866">
                  <c:v>3.2</c:v>
                </c:pt>
                <c:pt idx="3867">
                  <c:v>3.2</c:v>
                </c:pt>
                <c:pt idx="3868">
                  <c:v>3.1</c:v>
                </c:pt>
                <c:pt idx="3869">
                  <c:v>3.1</c:v>
                </c:pt>
                <c:pt idx="3870">
                  <c:v>3.1</c:v>
                </c:pt>
                <c:pt idx="3871">
                  <c:v>3.1</c:v>
                </c:pt>
                <c:pt idx="3872">
                  <c:v>3.1</c:v>
                </c:pt>
                <c:pt idx="3873">
                  <c:v>3.1</c:v>
                </c:pt>
                <c:pt idx="3874">
                  <c:v>3.1</c:v>
                </c:pt>
                <c:pt idx="3875">
                  <c:v>3.1</c:v>
                </c:pt>
                <c:pt idx="3876">
                  <c:v>3.1</c:v>
                </c:pt>
                <c:pt idx="3877">
                  <c:v>3.1</c:v>
                </c:pt>
                <c:pt idx="3878">
                  <c:v>3</c:v>
                </c:pt>
                <c:pt idx="3879">
                  <c:v>3</c:v>
                </c:pt>
                <c:pt idx="3880">
                  <c:v>3</c:v>
                </c:pt>
                <c:pt idx="3881">
                  <c:v>3</c:v>
                </c:pt>
                <c:pt idx="3882">
                  <c:v>3</c:v>
                </c:pt>
                <c:pt idx="3883">
                  <c:v>3</c:v>
                </c:pt>
                <c:pt idx="3884">
                  <c:v>3</c:v>
                </c:pt>
                <c:pt idx="3885">
                  <c:v>3</c:v>
                </c:pt>
                <c:pt idx="3886">
                  <c:v>3</c:v>
                </c:pt>
                <c:pt idx="3887">
                  <c:v>3</c:v>
                </c:pt>
                <c:pt idx="3888">
                  <c:v>3</c:v>
                </c:pt>
                <c:pt idx="3889">
                  <c:v>2.9000000000000004</c:v>
                </c:pt>
                <c:pt idx="3890">
                  <c:v>2.9000000000000004</c:v>
                </c:pt>
                <c:pt idx="3891">
                  <c:v>2.9000000000000004</c:v>
                </c:pt>
                <c:pt idx="3892">
                  <c:v>2.9000000000000004</c:v>
                </c:pt>
                <c:pt idx="3893">
                  <c:v>2.9000000000000004</c:v>
                </c:pt>
                <c:pt idx="3894">
                  <c:v>2.9000000000000004</c:v>
                </c:pt>
                <c:pt idx="3895">
                  <c:v>2.9000000000000004</c:v>
                </c:pt>
                <c:pt idx="3896">
                  <c:v>2.9000000000000004</c:v>
                </c:pt>
                <c:pt idx="3897">
                  <c:v>2.9000000000000004</c:v>
                </c:pt>
                <c:pt idx="3898">
                  <c:v>2.9000000000000004</c:v>
                </c:pt>
                <c:pt idx="3899">
                  <c:v>2.9000000000000004</c:v>
                </c:pt>
                <c:pt idx="3900">
                  <c:v>2.9000000000000004</c:v>
                </c:pt>
                <c:pt idx="3901">
                  <c:v>2.9000000000000004</c:v>
                </c:pt>
                <c:pt idx="3902">
                  <c:v>2.8000000000000003</c:v>
                </c:pt>
                <c:pt idx="3903">
                  <c:v>2.8000000000000003</c:v>
                </c:pt>
                <c:pt idx="3904">
                  <c:v>2.8000000000000003</c:v>
                </c:pt>
                <c:pt idx="3905">
                  <c:v>2.8000000000000003</c:v>
                </c:pt>
                <c:pt idx="3906">
                  <c:v>2.8000000000000003</c:v>
                </c:pt>
                <c:pt idx="3907">
                  <c:v>2.8000000000000003</c:v>
                </c:pt>
                <c:pt idx="3908">
                  <c:v>2.8000000000000003</c:v>
                </c:pt>
                <c:pt idx="3909">
                  <c:v>2.8000000000000003</c:v>
                </c:pt>
                <c:pt idx="3910">
                  <c:v>2.8000000000000003</c:v>
                </c:pt>
                <c:pt idx="3911">
                  <c:v>2.8000000000000003</c:v>
                </c:pt>
                <c:pt idx="3912">
                  <c:v>2.8000000000000003</c:v>
                </c:pt>
                <c:pt idx="3913">
                  <c:v>2.8000000000000003</c:v>
                </c:pt>
                <c:pt idx="3914">
                  <c:v>2.8000000000000003</c:v>
                </c:pt>
                <c:pt idx="3915">
                  <c:v>2.7</c:v>
                </c:pt>
                <c:pt idx="3916">
                  <c:v>2.7</c:v>
                </c:pt>
                <c:pt idx="3917">
                  <c:v>2.7</c:v>
                </c:pt>
                <c:pt idx="3918">
                  <c:v>2.7</c:v>
                </c:pt>
                <c:pt idx="3919">
                  <c:v>2.7</c:v>
                </c:pt>
                <c:pt idx="3920">
                  <c:v>2.7</c:v>
                </c:pt>
                <c:pt idx="3921">
                  <c:v>2.7</c:v>
                </c:pt>
                <c:pt idx="3922">
                  <c:v>2.7</c:v>
                </c:pt>
                <c:pt idx="3923">
                  <c:v>2.7</c:v>
                </c:pt>
                <c:pt idx="3924">
                  <c:v>2.7</c:v>
                </c:pt>
                <c:pt idx="3925">
                  <c:v>2.7</c:v>
                </c:pt>
                <c:pt idx="3926">
                  <c:v>2.7</c:v>
                </c:pt>
                <c:pt idx="3927">
                  <c:v>2.7</c:v>
                </c:pt>
                <c:pt idx="3928">
                  <c:v>2.7</c:v>
                </c:pt>
                <c:pt idx="3929">
                  <c:v>2.6</c:v>
                </c:pt>
                <c:pt idx="3930">
                  <c:v>2.6</c:v>
                </c:pt>
                <c:pt idx="3931">
                  <c:v>2.6</c:v>
                </c:pt>
                <c:pt idx="3932">
                  <c:v>2.6</c:v>
                </c:pt>
                <c:pt idx="3933">
                  <c:v>2.6</c:v>
                </c:pt>
                <c:pt idx="3934">
                  <c:v>2.6</c:v>
                </c:pt>
                <c:pt idx="3935">
                  <c:v>2.6</c:v>
                </c:pt>
                <c:pt idx="3936">
                  <c:v>2.6</c:v>
                </c:pt>
                <c:pt idx="3937">
                  <c:v>2.6</c:v>
                </c:pt>
                <c:pt idx="3938">
                  <c:v>2.6</c:v>
                </c:pt>
                <c:pt idx="3939">
                  <c:v>2.6</c:v>
                </c:pt>
                <c:pt idx="3940">
                  <c:v>2.6</c:v>
                </c:pt>
                <c:pt idx="3941">
                  <c:v>2.6</c:v>
                </c:pt>
                <c:pt idx="3942">
                  <c:v>2.5</c:v>
                </c:pt>
                <c:pt idx="3943">
                  <c:v>2.5</c:v>
                </c:pt>
                <c:pt idx="3944">
                  <c:v>2.5</c:v>
                </c:pt>
                <c:pt idx="3945">
                  <c:v>2.5</c:v>
                </c:pt>
                <c:pt idx="3946">
                  <c:v>2.5</c:v>
                </c:pt>
                <c:pt idx="3947">
                  <c:v>2.5</c:v>
                </c:pt>
                <c:pt idx="3948">
                  <c:v>2.5</c:v>
                </c:pt>
                <c:pt idx="3949">
                  <c:v>2.5</c:v>
                </c:pt>
                <c:pt idx="3950">
                  <c:v>2.5</c:v>
                </c:pt>
                <c:pt idx="3951">
                  <c:v>2.5</c:v>
                </c:pt>
                <c:pt idx="3952">
                  <c:v>2.5</c:v>
                </c:pt>
                <c:pt idx="3953">
                  <c:v>2.5</c:v>
                </c:pt>
                <c:pt idx="3954">
                  <c:v>2.5</c:v>
                </c:pt>
                <c:pt idx="3955">
                  <c:v>2.4</c:v>
                </c:pt>
                <c:pt idx="3956">
                  <c:v>2.4</c:v>
                </c:pt>
                <c:pt idx="3957">
                  <c:v>2.4</c:v>
                </c:pt>
                <c:pt idx="3958">
                  <c:v>2.4</c:v>
                </c:pt>
                <c:pt idx="3959">
                  <c:v>2.4</c:v>
                </c:pt>
                <c:pt idx="3960">
                  <c:v>2.4</c:v>
                </c:pt>
                <c:pt idx="3961">
                  <c:v>2.4</c:v>
                </c:pt>
                <c:pt idx="3962">
                  <c:v>2.4</c:v>
                </c:pt>
                <c:pt idx="3963">
                  <c:v>2.4</c:v>
                </c:pt>
                <c:pt idx="3964">
                  <c:v>2.4</c:v>
                </c:pt>
                <c:pt idx="3965">
                  <c:v>2.4</c:v>
                </c:pt>
                <c:pt idx="3966">
                  <c:v>2.4</c:v>
                </c:pt>
                <c:pt idx="3967">
                  <c:v>2.4</c:v>
                </c:pt>
                <c:pt idx="3968">
                  <c:v>2.4</c:v>
                </c:pt>
                <c:pt idx="3969">
                  <c:v>2.2999999999999998</c:v>
                </c:pt>
                <c:pt idx="3970">
                  <c:v>2.2999999999999998</c:v>
                </c:pt>
                <c:pt idx="3971">
                  <c:v>2.2999999999999998</c:v>
                </c:pt>
                <c:pt idx="3972">
                  <c:v>2.2999999999999998</c:v>
                </c:pt>
                <c:pt idx="3973">
                  <c:v>2.2999999999999998</c:v>
                </c:pt>
                <c:pt idx="3974">
                  <c:v>2.2999999999999998</c:v>
                </c:pt>
                <c:pt idx="3975">
                  <c:v>2.2999999999999998</c:v>
                </c:pt>
                <c:pt idx="3976">
                  <c:v>2.2999999999999998</c:v>
                </c:pt>
                <c:pt idx="3977">
                  <c:v>2.2999999999999998</c:v>
                </c:pt>
                <c:pt idx="3978">
                  <c:v>2.2999999999999998</c:v>
                </c:pt>
                <c:pt idx="3979">
                  <c:v>2.2999999999999998</c:v>
                </c:pt>
                <c:pt idx="3980">
                  <c:v>2.2999999999999998</c:v>
                </c:pt>
                <c:pt idx="3981">
                  <c:v>2.2999999999999998</c:v>
                </c:pt>
                <c:pt idx="3982">
                  <c:v>2.2999999999999998</c:v>
                </c:pt>
                <c:pt idx="3983">
                  <c:v>2.2999999999999998</c:v>
                </c:pt>
                <c:pt idx="3984">
                  <c:v>2.1999999999999997</c:v>
                </c:pt>
                <c:pt idx="3985">
                  <c:v>2.1999999999999997</c:v>
                </c:pt>
                <c:pt idx="3986">
                  <c:v>2.1999999999999997</c:v>
                </c:pt>
                <c:pt idx="3987">
                  <c:v>2.1999999999999997</c:v>
                </c:pt>
                <c:pt idx="3988">
                  <c:v>2.1999999999999997</c:v>
                </c:pt>
                <c:pt idx="3989">
                  <c:v>2.1999999999999997</c:v>
                </c:pt>
                <c:pt idx="3990">
                  <c:v>2.1999999999999997</c:v>
                </c:pt>
                <c:pt idx="3991">
                  <c:v>2.1999999999999997</c:v>
                </c:pt>
                <c:pt idx="3992">
                  <c:v>2.1999999999999997</c:v>
                </c:pt>
                <c:pt idx="3993">
                  <c:v>2.1999999999999997</c:v>
                </c:pt>
                <c:pt idx="3994">
                  <c:v>2.1999999999999997</c:v>
                </c:pt>
                <c:pt idx="3995">
                  <c:v>2.1999999999999997</c:v>
                </c:pt>
                <c:pt idx="3996">
                  <c:v>2.1999999999999997</c:v>
                </c:pt>
                <c:pt idx="3997">
                  <c:v>2.1999999999999997</c:v>
                </c:pt>
                <c:pt idx="3998">
                  <c:v>2.1999999999999997</c:v>
                </c:pt>
                <c:pt idx="3999">
                  <c:v>2.1</c:v>
                </c:pt>
                <c:pt idx="4000">
                  <c:v>2.1</c:v>
                </c:pt>
                <c:pt idx="4001">
                  <c:v>2.1</c:v>
                </c:pt>
                <c:pt idx="4002">
                  <c:v>2.1</c:v>
                </c:pt>
                <c:pt idx="4003">
                  <c:v>2.1</c:v>
                </c:pt>
                <c:pt idx="4004">
                  <c:v>2.1</c:v>
                </c:pt>
                <c:pt idx="4005">
                  <c:v>2.1</c:v>
                </c:pt>
                <c:pt idx="4006">
                  <c:v>2.1</c:v>
                </c:pt>
                <c:pt idx="4007">
                  <c:v>2.1</c:v>
                </c:pt>
                <c:pt idx="4008">
                  <c:v>2.1</c:v>
                </c:pt>
                <c:pt idx="4009">
                  <c:v>2.1</c:v>
                </c:pt>
                <c:pt idx="4010">
                  <c:v>2.1</c:v>
                </c:pt>
                <c:pt idx="4011">
                  <c:v>2.1</c:v>
                </c:pt>
                <c:pt idx="4012">
                  <c:v>2.1</c:v>
                </c:pt>
                <c:pt idx="4013">
                  <c:v>2.1</c:v>
                </c:pt>
                <c:pt idx="4014">
                  <c:v>2</c:v>
                </c:pt>
                <c:pt idx="4015">
                  <c:v>2</c:v>
                </c:pt>
                <c:pt idx="4016">
                  <c:v>2</c:v>
                </c:pt>
                <c:pt idx="4017">
                  <c:v>2</c:v>
                </c:pt>
                <c:pt idx="4018">
                  <c:v>2</c:v>
                </c:pt>
                <c:pt idx="4019">
                  <c:v>2</c:v>
                </c:pt>
                <c:pt idx="4020">
                  <c:v>2</c:v>
                </c:pt>
                <c:pt idx="4021">
                  <c:v>2</c:v>
                </c:pt>
                <c:pt idx="4022">
                  <c:v>2</c:v>
                </c:pt>
                <c:pt idx="4023">
                  <c:v>2</c:v>
                </c:pt>
                <c:pt idx="4024">
                  <c:v>2</c:v>
                </c:pt>
                <c:pt idx="4025">
                  <c:v>2</c:v>
                </c:pt>
                <c:pt idx="4026">
                  <c:v>2</c:v>
                </c:pt>
                <c:pt idx="4027">
                  <c:v>2</c:v>
                </c:pt>
                <c:pt idx="4028">
                  <c:v>2</c:v>
                </c:pt>
                <c:pt idx="4029">
                  <c:v>1.9</c:v>
                </c:pt>
                <c:pt idx="4030">
                  <c:v>1.9</c:v>
                </c:pt>
                <c:pt idx="4031">
                  <c:v>1.9</c:v>
                </c:pt>
                <c:pt idx="4032">
                  <c:v>1.9</c:v>
                </c:pt>
                <c:pt idx="4033">
                  <c:v>1.9</c:v>
                </c:pt>
                <c:pt idx="4034">
                  <c:v>1.9</c:v>
                </c:pt>
                <c:pt idx="4035">
                  <c:v>1.9</c:v>
                </c:pt>
                <c:pt idx="4036">
                  <c:v>1.9</c:v>
                </c:pt>
                <c:pt idx="4037">
                  <c:v>1.9</c:v>
                </c:pt>
                <c:pt idx="4038">
                  <c:v>1.9</c:v>
                </c:pt>
                <c:pt idx="4039">
                  <c:v>1.9</c:v>
                </c:pt>
                <c:pt idx="4040">
                  <c:v>1.9</c:v>
                </c:pt>
                <c:pt idx="4041">
                  <c:v>1.9</c:v>
                </c:pt>
                <c:pt idx="4042">
                  <c:v>1.9</c:v>
                </c:pt>
                <c:pt idx="4043">
                  <c:v>1.9</c:v>
                </c:pt>
                <c:pt idx="4044">
                  <c:v>1.7999999999999998</c:v>
                </c:pt>
                <c:pt idx="4045">
                  <c:v>1.7999999999999998</c:v>
                </c:pt>
                <c:pt idx="4046">
                  <c:v>1.7999999999999998</c:v>
                </c:pt>
                <c:pt idx="4047">
                  <c:v>1.7999999999999998</c:v>
                </c:pt>
                <c:pt idx="4048">
                  <c:v>1.7999999999999998</c:v>
                </c:pt>
                <c:pt idx="4049">
                  <c:v>1.7999999999999998</c:v>
                </c:pt>
                <c:pt idx="4050">
                  <c:v>1.7999999999999998</c:v>
                </c:pt>
                <c:pt idx="4051">
                  <c:v>1.7999999999999998</c:v>
                </c:pt>
                <c:pt idx="4052">
                  <c:v>1.7999999999999998</c:v>
                </c:pt>
                <c:pt idx="4053">
                  <c:v>1.7999999999999998</c:v>
                </c:pt>
                <c:pt idx="4054">
                  <c:v>1.7999999999999998</c:v>
                </c:pt>
                <c:pt idx="4055">
                  <c:v>1.7999999999999998</c:v>
                </c:pt>
                <c:pt idx="4056">
                  <c:v>1.7999999999999998</c:v>
                </c:pt>
                <c:pt idx="4057">
                  <c:v>1.7999999999999998</c:v>
                </c:pt>
                <c:pt idx="4058">
                  <c:v>1.7999999999999998</c:v>
                </c:pt>
                <c:pt idx="4059">
                  <c:v>1.7999999999999998</c:v>
                </c:pt>
                <c:pt idx="4060">
                  <c:v>1.7000000000000002</c:v>
                </c:pt>
                <c:pt idx="4061">
                  <c:v>1.7000000000000002</c:v>
                </c:pt>
                <c:pt idx="4062">
                  <c:v>1.7000000000000002</c:v>
                </c:pt>
                <c:pt idx="4063">
                  <c:v>1.7000000000000002</c:v>
                </c:pt>
                <c:pt idx="4064">
                  <c:v>1.7000000000000002</c:v>
                </c:pt>
                <c:pt idx="4065">
                  <c:v>1.7000000000000002</c:v>
                </c:pt>
                <c:pt idx="4066">
                  <c:v>1.7000000000000002</c:v>
                </c:pt>
                <c:pt idx="4067">
                  <c:v>1.7000000000000002</c:v>
                </c:pt>
                <c:pt idx="4068">
                  <c:v>1.7000000000000002</c:v>
                </c:pt>
                <c:pt idx="4069">
                  <c:v>1.7000000000000002</c:v>
                </c:pt>
                <c:pt idx="4070">
                  <c:v>1.7000000000000002</c:v>
                </c:pt>
                <c:pt idx="4071">
                  <c:v>1.7000000000000002</c:v>
                </c:pt>
                <c:pt idx="4072">
                  <c:v>1.7000000000000002</c:v>
                </c:pt>
                <c:pt idx="4073">
                  <c:v>1.7000000000000002</c:v>
                </c:pt>
                <c:pt idx="4074">
                  <c:v>1.7000000000000002</c:v>
                </c:pt>
                <c:pt idx="4075">
                  <c:v>1.7000000000000002</c:v>
                </c:pt>
                <c:pt idx="4076">
                  <c:v>1.6</c:v>
                </c:pt>
                <c:pt idx="4077">
                  <c:v>1.6</c:v>
                </c:pt>
                <c:pt idx="4078">
                  <c:v>1.6</c:v>
                </c:pt>
                <c:pt idx="4079">
                  <c:v>1.6</c:v>
                </c:pt>
                <c:pt idx="4080">
                  <c:v>1.6</c:v>
                </c:pt>
                <c:pt idx="4081">
                  <c:v>1.6</c:v>
                </c:pt>
                <c:pt idx="4082">
                  <c:v>1.6</c:v>
                </c:pt>
                <c:pt idx="4083">
                  <c:v>1.6</c:v>
                </c:pt>
                <c:pt idx="4084">
                  <c:v>1.6</c:v>
                </c:pt>
                <c:pt idx="4085">
                  <c:v>1.6</c:v>
                </c:pt>
                <c:pt idx="4086">
                  <c:v>1.6</c:v>
                </c:pt>
                <c:pt idx="4087">
                  <c:v>1.6</c:v>
                </c:pt>
                <c:pt idx="4088">
                  <c:v>1.6</c:v>
                </c:pt>
                <c:pt idx="4089">
                  <c:v>1.6</c:v>
                </c:pt>
                <c:pt idx="4090">
                  <c:v>1.6</c:v>
                </c:pt>
                <c:pt idx="4091">
                  <c:v>1.6</c:v>
                </c:pt>
                <c:pt idx="4092">
                  <c:v>1.5</c:v>
                </c:pt>
                <c:pt idx="4093">
                  <c:v>1.5</c:v>
                </c:pt>
                <c:pt idx="4094">
                  <c:v>1.5</c:v>
                </c:pt>
                <c:pt idx="4095">
                  <c:v>1.5</c:v>
                </c:pt>
                <c:pt idx="4096">
                  <c:v>1.5</c:v>
                </c:pt>
                <c:pt idx="4097">
                  <c:v>1.5</c:v>
                </c:pt>
                <c:pt idx="4098">
                  <c:v>1.5</c:v>
                </c:pt>
                <c:pt idx="4099">
                  <c:v>1.5</c:v>
                </c:pt>
                <c:pt idx="4100">
                  <c:v>1.5</c:v>
                </c:pt>
                <c:pt idx="4101">
                  <c:v>1.5</c:v>
                </c:pt>
                <c:pt idx="4102">
                  <c:v>1.5</c:v>
                </c:pt>
                <c:pt idx="4103">
                  <c:v>1.5</c:v>
                </c:pt>
                <c:pt idx="4104">
                  <c:v>1.5</c:v>
                </c:pt>
                <c:pt idx="4105">
                  <c:v>1.5</c:v>
                </c:pt>
                <c:pt idx="4106">
                  <c:v>1.5</c:v>
                </c:pt>
                <c:pt idx="4107">
                  <c:v>1.5</c:v>
                </c:pt>
                <c:pt idx="4108">
                  <c:v>1.4000000000000001</c:v>
                </c:pt>
                <c:pt idx="4109">
                  <c:v>1.4000000000000001</c:v>
                </c:pt>
                <c:pt idx="4110">
                  <c:v>1.4000000000000001</c:v>
                </c:pt>
                <c:pt idx="4111">
                  <c:v>1.4000000000000001</c:v>
                </c:pt>
                <c:pt idx="4112">
                  <c:v>1.4000000000000001</c:v>
                </c:pt>
                <c:pt idx="4113">
                  <c:v>1.4000000000000001</c:v>
                </c:pt>
                <c:pt idx="4114">
                  <c:v>1.4000000000000001</c:v>
                </c:pt>
                <c:pt idx="4115">
                  <c:v>1.4000000000000001</c:v>
                </c:pt>
                <c:pt idx="4116">
                  <c:v>1.4000000000000001</c:v>
                </c:pt>
                <c:pt idx="4117">
                  <c:v>1.4000000000000001</c:v>
                </c:pt>
                <c:pt idx="4118">
                  <c:v>1.4000000000000001</c:v>
                </c:pt>
                <c:pt idx="4119">
                  <c:v>1.4000000000000001</c:v>
                </c:pt>
                <c:pt idx="4120">
                  <c:v>1.4000000000000001</c:v>
                </c:pt>
                <c:pt idx="4121">
                  <c:v>1.4000000000000001</c:v>
                </c:pt>
                <c:pt idx="4122">
                  <c:v>1.4000000000000001</c:v>
                </c:pt>
                <c:pt idx="4123">
                  <c:v>1.4000000000000001</c:v>
                </c:pt>
                <c:pt idx="4124">
                  <c:v>1.3</c:v>
                </c:pt>
                <c:pt idx="4125">
                  <c:v>1.3</c:v>
                </c:pt>
                <c:pt idx="4126">
                  <c:v>1.3</c:v>
                </c:pt>
                <c:pt idx="4127">
                  <c:v>1.3</c:v>
                </c:pt>
                <c:pt idx="4128">
                  <c:v>1.3</c:v>
                </c:pt>
                <c:pt idx="4129">
                  <c:v>1.3</c:v>
                </c:pt>
                <c:pt idx="4130">
                  <c:v>1.3</c:v>
                </c:pt>
                <c:pt idx="4131">
                  <c:v>1.3</c:v>
                </c:pt>
                <c:pt idx="4132">
                  <c:v>1.3</c:v>
                </c:pt>
                <c:pt idx="4133">
                  <c:v>1.3</c:v>
                </c:pt>
                <c:pt idx="4134">
                  <c:v>1.3</c:v>
                </c:pt>
                <c:pt idx="4135">
                  <c:v>1.3</c:v>
                </c:pt>
                <c:pt idx="4136">
                  <c:v>1.3</c:v>
                </c:pt>
                <c:pt idx="4137">
                  <c:v>1.3</c:v>
                </c:pt>
                <c:pt idx="4138">
                  <c:v>1.3</c:v>
                </c:pt>
                <c:pt idx="4139">
                  <c:v>1.3</c:v>
                </c:pt>
                <c:pt idx="4140">
                  <c:v>1.3</c:v>
                </c:pt>
                <c:pt idx="4141">
                  <c:v>1.3</c:v>
                </c:pt>
                <c:pt idx="4142">
                  <c:v>1.3</c:v>
                </c:pt>
                <c:pt idx="4143">
                  <c:v>1.3</c:v>
                </c:pt>
                <c:pt idx="4144">
                  <c:v>1.3</c:v>
                </c:pt>
                <c:pt idx="4145">
                  <c:v>1.3</c:v>
                </c:pt>
                <c:pt idx="4146">
                  <c:v>1.3</c:v>
                </c:pt>
                <c:pt idx="4147">
                  <c:v>1.3</c:v>
                </c:pt>
                <c:pt idx="4148">
                  <c:v>1.3</c:v>
                </c:pt>
                <c:pt idx="4149">
                  <c:v>1.3</c:v>
                </c:pt>
                <c:pt idx="4150">
                  <c:v>1.3</c:v>
                </c:pt>
                <c:pt idx="4151">
                  <c:v>1.3</c:v>
                </c:pt>
                <c:pt idx="4152">
                  <c:v>1.3</c:v>
                </c:pt>
                <c:pt idx="4153">
                  <c:v>1.3</c:v>
                </c:pt>
                <c:pt idx="4154">
                  <c:v>1.3</c:v>
                </c:pt>
                <c:pt idx="4155">
                  <c:v>1.3</c:v>
                </c:pt>
                <c:pt idx="4156">
                  <c:v>1.3</c:v>
                </c:pt>
                <c:pt idx="4157">
                  <c:v>1.3</c:v>
                </c:pt>
                <c:pt idx="4158">
                  <c:v>1.3</c:v>
                </c:pt>
                <c:pt idx="4159">
                  <c:v>1.3</c:v>
                </c:pt>
                <c:pt idx="4160">
                  <c:v>1.3</c:v>
                </c:pt>
                <c:pt idx="4161">
                  <c:v>1.2</c:v>
                </c:pt>
                <c:pt idx="4162">
                  <c:v>1.2</c:v>
                </c:pt>
                <c:pt idx="4163">
                  <c:v>1.2</c:v>
                </c:pt>
                <c:pt idx="4164">
                  <c:v>1.2</c:v>
                </c:pt>
                <c:pt idx="4165">
                  <c:v>1.2</c:v>
                </c:pt>
                <c:pt idx="4166">
                  <c:v>1.2</c:v>
                </c:pt>
                <c:pt idx="4167">
                  <c:v>1.2</c:v>
                </c:pt>
                <c:pt idx="4168">
                  <c:v>1.2</c:v>
                </c:pt>
                <c:pt idx="4169">
                  <c:v>1.2</c:v>
                </c:pt>
                <c:pt idx="4170">
                  <c:v>1.2</c:v>
                </c:pt>
                <c:pt idx="4171">
                  <c:v>1.2</c:v>
                </c:pt>
                <c:pt idx="4172">
                  <c:v>1.2</c:v>
                </c:pt>
                <c:pt idx="4173">
                  <c:v>1.2</c:v>
                </c:pt>
                <c:pt idx="4174">
                  <c:v>1.2</c:v>
                </c:pt>
                <c:pt idx="4175">
                  <c:v>1.2</c:v>
                </c:pt>
                <c:pt idx="4176">
                  <c:v>1.2</c:v>
                </c:pt>
                <c:pt idx="4177">
                  <c:v>1.2</c:v>
                </c:pt>
                <c:pt idx="4178">
                  <c:v>1.2</c:v>
                </c:pt>
                <c:pt idx="4179">
                  <c:v>1.2</c:v>
                </c:pt>
                <c:pt idx="4180">
                  <c:v>1.2</c:v>
                </c:pt>
                <c:pt idx="4181">
                  <c:v>1.2</c:v>
                </c:pt>
                <c:pt idx="4182">
                  <c:v>1.2</c:v>
                </c:pt>
                <c:pt idx="4183">
                  <c:v>1.2</c:v>
                </c:pt>
                <c:pt idx="4184">
                  <c:v>1.2</c:v>
                </c:pt>
                <c:pt idx="4185">
                  <c:v>1.2</c:v>
                </c:pt>
                <c:pt idx="4186">
                  <c:v>1.2</c:v>
                </c:pt>
                <c:pt idx="4187">
                  <c:v>1.2</c:v>
                </c:pt>
                <c:pt idx="4188">
                  <c:v>1.2</c:v>
                </c:pt>
                <c:pt idx="4189">
                  <c:v>1.2</c:v>
                </c:pt>
                <c:pt idx="4190">
                  <c:v>1.2</c:v>
                </c:pt>
                <c:pt idx="4191">
                  <c:v>1.2</c:v>
                </c:pt>
                <c:pt idx="4192">
                  <c:v>1.2</c:v>
                </c:pt>
                <c:pt idx="4193">
                  <c:v>1.2</c:v>
                </c:pt>
                <c:pt idx="4194">
                  <c:v>1.2</c:v>
                </c:pt>
                <c:pt idx="4195">
                  <c:v>1.2</c:v>
                </c:pt>
                <c:pt idx="4196">
                  <c:v>1.2</c:v>
                </c:pt>
                <c:pt idx="4197">
                  <c:v>1.2</c:v>
                </c:pt>
                <c:pt idx="4198">
                  <c:v>1.0999999999999999</c:v>
                </c:pt>
                <c:pt idx="4199">
                  <c:v>1.0999999999999999</c:v>
                </c:pt>
                <c:pt idx="4200">
                  <c:v>1.0999999999999999</c:v>
                </c:pt>
                <c:pt idx="4201">
                  <c:v>1.0999999999999999</c:v>
                </c:pt>
                <c:pt idx="4202">
                  <c:v>1.0999999999999999</c:v>
                </c:pt>
                <c:pt idx="4203">
                  <c:v>1.0999999999999999</c:v>
                </c:pt>
                <c:pt idx="4204">
                  <c:v>1.0999999999999999</c:v>
                </c:pt>
                <c:pt idx="4205">
                  <c:v>1.0999999999999999</c:v>
                </c:pt>
                <c:pt idx="4206">
                  <c:v>1.0999999999999999</c:v>
                </c:pt>
                <c:pt idx="4207">
                  <c:v>1.0999999999999999</c:v>
                </c:pt>
                <c:pt idx="4208">
                  <c:v>1.0999999999999999</c:v>
                </c:pt>
                <c:pt idx="4209">
                  <c:v>1.0999999999999999</c:v>
                </c:pt>
                <c:pt idx="4210">
                  <c:v>1.0999999999999999</c:v>
                </c:pt>
                <c:pt idx="4211">
                  <c:v>1.0999999999999999</c:v>
                </c:pt>
                <c:pt idx="4212">
                  <c:v>1.0999999999999999</c:v>
                </c:pt>
                <c:pt idx="4213">
                  <c:v>1.0999999999999999</c:v>
                </c:pt>
                <c:pt idx="4214">
                  <c:v>1.0999999999999999</c:v>
                </c:pt>
                <c:pt idx="4215">
                  <c:v>1.0999999999999999</c:v>
                </c:pt>
                <c:pt idx="4216">
                  <c:v>1.0999999999999999</c:v>
                </c:pt>
                <c:pt idx="4217">
                  <c:v>1.0999999999999999</c:v>
                </c:pt>
                <c:pt idx="4218">
                  <c:v>1.0999999999999999</c:v>
                </c:pt>
                <c:pt idx="4219">
                  <c:v>1.0999999999999999</c:v>
                </c:pt>
                <c:pt idx="4220">
                  <c:v>1.0999999999999999</c:v>
                </c:pt>
                <c:pt idx="4221">
                  <c:v>1.0999999999999999</c:v>
                </c:pt>
                <c:pt idx="4222">
                  <c:v>1.0999999999999999</c:v>
                </c:pt>
                <c:pt idx="4223">
                  <c:v>1.0999999999999999</c:v>
                </c:pt>
                <c:pt idx="4224">
                  <c:v>1.0999999999999999</c:v>
                </c:pt>
                <c:pt idx="4225">
                  <c:v>1.0999999999999999</c:v>
                </c:pt>
                <c:pt idx="4226">
                  <c:v>1.0999999999999999</c:v>
                </c:pt>
                <c:pt idx="4227">
                  <c:v>1.0999999999999999</c:v>
                </c:pt>
                <c:pt idx="4228">
                  <c:v>1.0999999999999999</c:v>
                </c:pt>
                <c:pt idx="4229">
                  <c:v>1.0999999999999999</c:v>
                </c:pt>
                <c:pt idx="4230">
                  <c:v>1.0999999999999999</c:v>
                </c:pt>
                <c:pt idx="4231">
                  <c:v>1.0999999999999999</c:v>
                </c:pt>
                <c:pt idx="4232">
                  <c:v>1.0999999999999999</c:v>
                </c:pt>
                <c:pt idx="4233">
                  <c:v>1.0999999999999999</c:v>
                </c:pt>
                <c:pt idx="4234">
                  <c:v>1.0999999999999999</c:v>
                </c:pt>
                <c:pt idx="4235">
                  <c:v>1.0999999999999999</c:v>
                </c:pt>
                <c:pt idx="4236">
                  <c:v>1.0999999999999999</c:v>
                </c:pt>
                <c:pt idx="4237">
                  <c:v>1.0999999999999999</c:v>
                </c:pt>
                <c:pt idx="4238">
                  <c:v>1.0999999999999999</c:v>
                </c:pt>
                <c:pt idx="4239">
                  <c:v>1.0999999999999999</c:v>
                </c:pt>
                <c:pt idx="4240">
                  <c:v>1.0999999999999999</c:v>
                </c:pt>
                <c:pt idx="4241">
                  <c:v>1.0999999999999999</c:v>
                </c:pt>
                <c:pt idx="4242">
                  <c:v>1.0999999999999999</c:v>
                </c:pt>
                <c:pt idx="4243">
                  <c:v>1.0999999999999999</c:v>
                </c:pt>
                <c:pt idx="4244">
                  <c:v>1.0999999999999999</c:v>
                </c:pt>
                <c:pt idx="4245">
                  <c:v>1</c:v>
                </c:pt>
                <c:pt idx="4246">
                  <c:v>1</c:v>
                </c:pt>
                <c:pt idx="4247">
                  <c:v>1</c:v>
                </c:pt>
                <c:pt idx="4248">
                  <c:v>1</c:v>
                </c:pt>
                <c:pt idx="4249">
                  <c:v>1</c:v>
                </c:pt>
                <c:pt idx="4250">
                  <c:v>1</c:v>
                </c:pt>
                <c:pt idx="4251">
                  <c:v>1</c:v>
                </c:pt>
                <c:pt idx="4252">
                  <c:v>1</c:v>
                </c:pt>
                <c:pt idx="4253">
                  <c:v>1</c:v>
                </c:pt>
                <c:pt idx="4254">
                  <c:v>1</c:v>
                </c:pt>
                <c:pt idx="4255">
                  <c:v>1</c:v>
                </c:pt>
                <c:pt idx="4256">
                  <c:v>1</c:v>
                </c:pt>
                <c:pt idx="4257">
                  <c:v>1</c:v>
                </c:pt>
                <c:pt idx="4258">
                  <c:v>1</c:v>
                </c:pt>
                <c:pt idx="4259">
                  <c:v>1</c:v>
                </c:pt>
                <c:pt idx="4260">
                  <c:v>1</c:v>
                </c:pt>
                <c:pt idx="4261">
                  <c:v>1</c:v>
                </c:pt>
                <c:pt idx="4262">
                  <c:v>1</c:v>
                </c:pt>
                <c:pt idx="4263">
                  <c:v>1</c:v>
                </c:pt>
                <c:pt idx="4264">
                  <c:v>1</c:v>
                </c:pt>
                <c:pt idx="4265">
                  <c:v>1</c:v>
                </c:pt>
                <c:pt idx="4266">
                  <c:v>1</c:v>
                </c:pt>
                <c:pt idx="4267">
                  <c:v>1</c:v>
                </c:pt>
                <c:pt idx="4268">
                  <c:v>1</c:v>
                </c:pt>
                <c:pt idx="4269">
                  <c:v>1</c:v>
                </c:pt>
                <c:pt idx="4270">
                  <c:v>1</c:v>
                </c:pt>
                <c:pt idx="4271">
                  <c:v>1</c:v>
                </c:pt>
                <c:pt idx="4272">
                  <c:v>1</c:v>
                </c:pt>
                <c:pt idx="4273">
                  <c:v>1</c:v>
                </c:pt>
                <c:pt idx="4274">
                  <c:v>1</c:v>
                </c:pt>
                <c:pt idx="4275">
                  <c:v>1</c:v>
                </c:pt>
                <c:pt idx="4276">
                  <c:v>1</c:v>
                </c:pt>
                <c:pt idx="4277">
                  <c:v>1</c:v>
                </c:pt>
                <c:pt idx="4278">
                  <c:v>1</c:v>
                </c:pt>
                <c:pt idx="4279">
                  <c:v>1</c:v>
                </c:pt>
                <c:pt idx="4280">
                  <c:v>1</c:v>
                </c:pt>
                <c:pt idx="4281">
                  <c:v>1</c:v>
                </c:pt>
                <c:pt idx="4282">
                  <c:v>1</c:v>
                </c:pt>
                <c:pt idx="4283">
                  <c:v>1</c:v>
                </c:pt>
                <c:pt idx="4284">
                  <c:v>1</c:v>
                </c:pt>
                <c:pt idx="4285">
                  <c:v>1</c:v>
                </c:pt>
                <c:pt idx="4286">
                  <c:v>1</c:v>
                </c:pt>
                <c:pt idx="4287">
                  <c:v>1</c:v>
                </c:pt>
                <c:pt idx="4288">
                  <c:v>1</c:v>
                </c:pt>
                <c:pt idx="4289">
                  <c:v>1</c:v>
                </c:pt>
                <c:pt idx="4290">
                  <c:v>1</c:v>
                </c:pt>
                <c:pt idx="4291">
                  <c:v>1</c:v>
                </c:pt>
                <c:pt idx="4292">
                  <c:v>1</c:v>
                </c:pt>
                <c:pt idx="4293">
                  <c:v>1</c:v>
                </c:pt>
                <c:pt idx="4294">
                  <c:v>1</c:v>
                </c:pt>
                <c:pt idx="4295">
                  <c:v>0.89999999999999991</c:v>
                </c:pt>
                <c:pt idx="4296">
                  <c:v>0.89999999999999991</c:v>
                </c:pt>
                <c:pt idx="4297">
                  <c:v>0.89999999999999991</c:v>
                </c:pt>
                <c:pt idx="4298">
                  <c:v>0.89999999999999991</c:v>
                </c:pt>
                <c:pt idx="4299">
                  <c:v>0.89999999999999991</c:v>
                </c:pt>
                <c:pt idx="4300">
                  <c:v>0.89999999999999991</c:v>
                </c:pt>
                <c:pt idx="4301">
                  <c:v>0.89999999999999991</c:v>
                </c:pt>
                <c:pt idx="4302">
                  <c:v>0.89999999999999991</c:v>
                </c:pt>
                <c:pt idx="4303">
                  <c:v>0.89999999999999991</c:v>
                </c:pt>
                <c:pt idx="4304">
                  <c:v>0.89999999999999991</c:v>
                </c:pt>
                <c:pt idx="4305">
                  <c:v>0.89999999999999991</c:v>
                </c:pt>
                <c:pt idx="4306">
                  <c:v>0.89999999999999991</c:v>
                </c:pt>
                <c:pt idx="4307">
                  <c:v>0.89999999999999991</c:v>
                </c:pt>
                <c:pt idx="4308">
                  <c:v>0.89999999999999991</c:v>
                </c:pt>
                <c:pt idx="4309">
                  <c:v>0.89999999999999991</c:v>
                </c:pt>
                <c:pt idx="4310">
                  <c:v>0.89999999999999991</c:v>
                </c:pt>
                <c:pt idx="4311">
                  <c:v>0.89999999999999991</c:v>
                </c:pt>
                <c:pt idx="4312">
                  <c:v>0.89999999999999991</c:v>
                </c:pt>
                <c:pt idx="4313">
                  <c:v>0.89999999999999991</c:v>
                </c:pt>
                <c:pt idx="4314">
                  <c:v>0.89999999999999991</c:v>
                </c:pt>
                <c:pt idx="4315">
                  <c:v>0.89999999999999991</c:v>
                </c:pt>
                <c:pt idx="4316">
                  <c:v>0.89999999999999991</c:v>
                </c:pt>
                <c:pt idx="4317">
                  <c:v>0.89999999999999991</c:v>
                </c:pt>
                <c:pt idx="4318">
                  <c:v>0.89999999999999991</c:v>
                </c:pt>
                <c:pt idx="4319">
                  <c:v>0.89999999999999991</c:v>
                </c:pt>
                <c:pt idx="4320">
                  <c:v>0.89999999999999991</c:v>
                </c:pt>
                <c:pt idx="4321">
                  <c:v>0.89999999999999991</c:v>
                </c:pt>
                <c:pt idx="4322">
                  <c:v>0.89999999999999991</c:v>
                </c:pt>
                <c:pt idx="4323">
                  <c:v>0.89999999999999991</c:v>
                </c:pt>
                <c:pt idx="4324">
                  <c:v>0.89999999999999991</c:v>
                </c:pt>
                <c:pt idx="4325">
                  <c:v>0.89999999999999991</c:v>
                </c:pt>
                <c:pt idx="4326">
                  <c:v>0.89999999999999991</c:v>
                </c:pt>
                <c:pt idx="4327">
                  <c:v>0.89999999999999991</c:v>
                </c:pt>
                <c:pt idx="4328">
                  <c:v>0.89999999999999991</c:v>
                </c:pt>
                <c:pt idx="4329">
                  <c:v>0.89999999999999991</c:v>
                </c:pt>
                <c:pt idx="4330">
                  <c:v>0.89999999999999991</c:v>
                </c:pt>
                <c:pt idx="4331">
                  <c:v>0.89999999999999991</c:v>
                </c:pt>
                <c:pt idx="4332">
                  <c:v>0.89999999999999991</c:v>
                </c:pt>
                <c:pt idx="4333">
                  <c:v>0.89999999999999991</c:v>
                </c:pt>
                <c:pt idx="4334">
                  <c:v>0.89999999999999991</c:v>
                </c:pt>
                <c:pt idx="4335">
                  <c:v>0.89999999999999991</c:v>
                </c:pt>
                <c:pt idx="4336">
                  <c:v>0.89999999999999991</c:v>
                </c:pt>
                <c:pt idx="4337">
                  <c:v>0.89999999999999991</c:v>
                </c:pt>
                <c:pt idx="4338">
                  <c:v>0.89999999999999991</c:v>
                </c:pt>
                <c:pt idx="4339">
                  <c:v>0.89999999999999991</c:v>
                </c:pt>
                <c:pt idx="4340">
                  <c:v>0.89999999999999991</c:v>
                </c:pt>
                <c:pt idx="4341">
                  <c:v>0.89999999999999991</c:v>
                </c:pt>
                <c:pt idx="4342">
                  <c:v>0.89999999999999991</c:v>
                </c:pt>
                <c:pt idx="4343">
                  <c:v>0.89999999999999991</c:v>
                </c:pt>
                <c:pt idx="4344">
                  <c:v>0.89999999999999991</c:v>
                </c:pt>
                <c:pt idx="4345">
                  <c:v>0.89999999999999991</c:v>
                </c:pt>
                <c:pt idx="4346">
                  <c:v>0.89999999999999991</c:v>
                </c:pt>
                <c:pt idx="4347">
                  <c:v>0.89999999999999991</c:v>
                </c:pt>
                <c:pt idx="4348">
                  <c:v>0.89999999999999991</c:v>
                </c:pt>
                <c:pt idx="4349">
                  <c:v>0.8</c:v>
                </c:pt>
                <c:pt idx="4350">
                  <c:v>0.8</c:v>
                </c:pt>
                <c:pt idx="4351">
                  <c:v>0.8</c:v>
                </c:pt>
                <c:pt idx="4352">
                  <c:v>0.8</c:v>
                </c:pt>
                <c:pt idx="4353">
                  <c:v>0.8</c:v>
                </c:pt>
                <c:pt idx="4354">
                  <c:v>0.8</c:v>
                </c:pt>
                <c:pt idx="4355">
                  <c:v>0.8</c:v>
                </c:pt>
                <c:pt idx="4356">
                  <c:v>0.8</c:v>
                </c:pt>
                <c:pt idx="4357">
                  <c:v>0.8</c:v>
                </c:pt>
                <c:pt idx="4358">
                  <c:v>0.8</c:v>
                </c:pt>
                <c:pt idx="4359">
                  <c:v>0.8</c:v>
                </c:pt>
                <c:pt idx="4360">
                  <c:v>0.8</c:v>
                </c:pt>
                <c:pt idx="4361">
                  <c:v>0.8</c:v>
                </c:pt>
                <c:pt idx="4362">
                  <c:v>0.8</c:v>
                </c:pt>
                <c:pt idx="4363">
                  <c:v>0.8</c:v>
                </c:pt>
                <c:pt idx="4364">
                  <c:v>0.8</c:v>
                </c:pt>
                <c:pt idx="4365">
                  <c:v>0.8</c:v>
                </c:pt>
                <c:pt idx="4366">
                  <c:v>0.8</c:v>
                </c:pt>
                <c:pt idx="4367">
                  <c:v>0.8</c:v>
                </c:pt>
                <c:pt idx="4368">
                  <c:v>0.8</c:v>
                </c:pt>
                <c:pt idx="4369">
                  <c:v>0.8</c:v>
                </c:pt>
                <c:pt idx="4370">
                  <c:v>0.8</c:v>
                </c:pt>
                <c:pt idx="4371">
                  <c:v>0.8</c:v>
                </c:pt>
                <c:pt idx="4372">
                  <c:v>0.8</c:v>
                </c:pt>
                <c:pt idx="4373">
                  <c:v>0.8</c:v>
                </c:pt>
                <c:pt idx="4374">
                  <c:v>0.8</c:v>
                </c:pt>
                <c:pt idx="4375">
                  <c:v>0.8</c:v>
                </c:pt>
                <c:pt idx="4376">
                  <c:v>0.8</c:v>
                </c:pt>
                <c:pt idx="4377">
                  <c:v>0.8</c:v>
                </c:pt>
                <c:pt idx="4378">
                  <c:v>0.8</c:v>
                </c:pt>
                <c:pt idx="4379">
                  <c:v>0.8</c:v>
                </c:pt>
                <c:pt idx="4380">
                  <c:v>0.8</c:v>
                </c:pt>
                <c:pt idx="4381">
                  <c:v>0.8</c:v>
                </c:pt>
                <c:pt idx="4382">
                  <c:v>0.8</c:v>
                </c:pt>
                <c:pt idx="4383">
                  <c:v>0.8</c:v>
                </c:pt>
                <c:pt idx="4384">
                  <c:v>0.8</c:v>
                </c:pt>
                <c:pt idx="4385">
                  <c:v>0.8</c:v>
                </c:pt>
                <c:pt idx="4386">
                  <c:v>0.8</c:v>
                </c:pt>
                <c:pt idx="4387">
                  <c:v>0.8</c:v>
                </c:pt>
                <c:pt idx="4388">
                  <c:v>0.8</c:v>
                </c:pt>
                <c:pt idx="4389">
                  <c:v>0.8</c:v>
                </c:pt>
                <c:pt idx="4390">
                  <c:v>0.8</c:v>
                </c:pt>
                <c:pt idx="4391">
                  <c:v>0.8</c:v>
                </c:pt>
                <c:pt idx="4392">
                  <c:v>0.8</c:v>
                </c:pt>
                <c:pt idx="4393">
                  <c:v>0.8</c:v>
                </c:pt>
                <c:pt idx="4394">
                  <c:v>0.8</c:v>
                </c:pt>
                <c:pt idx="4395">
                  <c:v>0.8</c:v>
                </c:pt>
                <c:pt idx="4396">
                  <c:v>0.8</c:v>
                </c:pt>
                <c:pt idx="4397">
                  <c:v>0.8</c:v>
                </c:pt>
                <c:pt idx="4398">
                  <c:v>0.8</c:v>
                </c:pt>
                <c:pt idx="4399">
                  <c:v>0.8</c:v>
                </c:pt>
                <c:pt idx="4400">
                  <c:v>0.8</c:v>
                </c:pt>
                <c:pt idx="4401">
                  <c:v>0.8</c:v>
                </c:pt>
                <c:pt idx="4402">
                  <c:v>0.8</c:v>
                </c:pt>
                <c:pt idx="4403">
                  <c:v>0.8</c:v>
                </c:pt>
                <c:pt idx="4404">
                  <c:v>0.8</c:v>
                </c:pt>
                <c:pt idx="4405">
                  <c:v>0.8</c:v>
                </c:pt>
                <c:pt idx="4406">
                  <c:v>0.8</c:v>
                </c:pt>
                <c:pt idx="4407">
                  <c:v>0.8</c:v>
                </c:pt>
                <c:pt idx="4408">
                  <c:v>0.8</c:v>
                </c:pt>
                <c:pt idx="4409">
                  <c:v>0.70000000000000007</c:v>
                </c:pt>
                <c:pt idx="4410">
                  <c:v>0.70000000000000007</c:v>
                </c:pt>
                <c:pt idx="4411">
                  <c:v>0.70000000000000007</c:v>
                </c:pt>
                <c:pt idx="4412">
                  <c:v>0.70000000000000007</c:v>
                </c:pt>
                <c:pt idx="4413">
                  <c:v>0.70000000000000007</c:v>
                </c:pt>
                <c:pt idx="4414">
                  <c:v>0.70000000000000007</c:v>
                </c:pt>
                <c:pt idx="4415">
                  <c:v>0.70000000000000007</c:v>
                </c:pt>
                <c:pt idx="4416">
                  <c:v>0.70000000000000007</c:v>
                </c:pt>
                <c:pt idx="4417">
                  <c:v>0.70000000000000007</c:v>
                </c:pt>
                <c:pt idx="4418">
                  <c:v>0.70000000000000007</c:v>
                </c:pt>
                <c:pt idx="4419">
                  <c:v>0.70000000000000007</c:v>
                </c:pt>
                <c:pt idx="4420">
                  <c:v>0.70000000000000007</c:v>
                </c:pt>
                <c:pt idx="4421">
                  <c:v>0.70000000000000007</c:v>
                </c:pt>
                <c:pt idx="4422">
                  <c:v>0.70000000000000007</c:v>
                </c:pt>
                <c:pt idx="4423">
                  <c:v>0.70000000000000007</c:v>
                </c:pt>
                <c:pt idx="4424">
                  <c:v>0.70000000000000007</c:v>
                </c:pt>
                <c:pt idx="4425">
                  <c:v>0.70000000000000007</c:v>
                </c:pt>
                <c:pt idx="4426">
                  <c:v>0.70000000000000007</c:v>
                </c:pt>
                <c:pt idx="4427">
                  <c:v>0.70000000000000007</c:v>
                </c:pt>
                <c:pt idx="4428">
                  <c:v>0.70000000000000007</c:v>
                </c:pt>
                <c:pt idx="4429">
                  <c:v>0.70000000000000007</c:v>
                </c:pt>
                <c:pt idx="4430">
                  <c:v>0.70000000000000007</c:v>
                </c:pt>
                <c:pt idx="4431">
                  <c:v>0.70000000000000007</c:v>
                </c:pt>
                <c:pt idx="4432">
                  <c:v>0.70000000000000007</c:v>
                </c:pt>
                <c:pt idx="4433">
                  <c:v>0.70000000000000007</c:v>
                </c:pt>
                <c:pt idx="4434">
                  <c:v>0.70000000000000007</c:v>
                </c:pt>
                <c:pt idx="4435">
                  <c:v>0.70000000000000007</c:v>
                </c:pt>
                <c:pt idx="4436">
                  <c:v>0.70000000000000007</c:v>
                </c:pt>
                <c:pt idx="4437">
                  <c:v>0.70000000000000007</c:v>
                </c:pt>
                <c:pt idx="4438">
                  <c:v>0.70000000000000007</c:v>
                </c:pt>
                <c:pt idx="4439">
                  <c:v>0.70000000000000007</c:v>
                </c:pt>
                <c:pt idx="4440">
                  <c:v>0.70000000000000007</c:v>
                </c:pt>
                <c:pt idx="4441">
                  <c:v>0.70000000000000007</c:v>
                </c:pt>
                <c:pt idx="4442">
                  <c:v>0.70000000000000007</c:v>
                </c:pt>
                <c:pt idx="4443">
                  <c:v>0.70000000000000007</c:v>
                </c:pt>
                <c:pt idx="4444">
                  <c:v>0.70000000000000007</c:v>
                </c:pt>
                <c:pt idx="4445">
                  <c:v>0.70000000000000007</c:v>
                </c:pt>
                <c:pt idx="4446">
                  <c:v>0.70000000000000007</c:v>
                </c:pt>
                <c:pt idx="4447">
                  <c:v>0.70000000000000007</c:v>
                </c:pt>
                <c:pt idx="4448">
                  <c:v>0.70000000000000007</c:v>
                </c:pt>
                <c:pt idx="4449">
                  <c:v>0.70000000000000007</c:v>
                </c:pt>
                <c:pt idx="4450">
                  <c:v>0.70000000000000007</c:v>
                </c:pt>
                <c:pt idx="4451">
                  <c:v>0.70000000000000007</c:v>
                </c:pt>
                <c:pt idx="4452">
                  <c:v>0.70000000000000007</c:v>
                </c:pt>
                <c:pt idx="4453">
                  <c:v>0.70000000000000007</c:v>
                </c:pt>
                <c:pt idx="4454">
                  <c:v>0.70000000000000007</c:v>
                </c:pt>
                <c:pt idx="4455">
                  <c:v>0.70000000000000007</c:v>
                </c:pt>
                <c:pt idx="4456">
                  <c:v>0.70000000000000007</c:v>
                </c:pt>
                <c:pt idx="4457">
                  <c:v>0.70000000000000007</c:v>
                </c:pt>
                <c:pt idx="4458">
                  <c:v>0.70000000000000007</c:v>
                </c:pt>
                <c:pt idx="4459">
                  <c:v>0.70000000000000007</c:v>
                </c:pt>
                <c:pt idx="4460">
                  <c:v>0.70000000000000007</c:v>
                </c:pt>
                <c:pt idx="4461">
                  <c:v>0.70000000000000007</c:v>
                </c:pt>
                <c:pt idx="4462">
                  <c:v>0.70000000000000007</c:v>
                </c:pt>
                <c:pt idx="4463">
                  <c:v>0.70000000000000007</c:v>
                </c:pt>
                <c:pt idx="4464">
                  <c:v>0.70000000000000007</c:v>
                </c:pt>
                <c:pt idx="4465">
                  <c:v>0.70000000000000007</c:v>
                </c:pt>
                <c:pt idx="4466">
                  <c:v>0.70000000000000007</c:v>
                </c:pt>
                <c:pt idx="4467">
                  <c:v>0.70000000000000007</c:v>
                </c:pt>
                <c:pt idx="4468">
                  <c:v>0.70000000000000007</c:v>
                </c:pt>
                <c:pt idx="4469">
                  <c:v>0.70000000000000007</c:v>
                </c:pt>
                <c:pt idx="4470">
                  <c:v>0.70000000000000007</c:v>
                </c:pt>
                <c:pt idx="4471">
                  <c:v>0.70000000000000007</c:v>
                </c:pt>
                <c:pt idx="4472">
                  <c:v>0.70000000000000007</c:v>
                </c:pt>
                <c:pt idx="4473">
                  <c:v>0.70000000000000007</c:v>
                </c:pt>
                <c:pt idx="4474">
                  <c:v>0.70000000000000007</c:v>
                </c:pt>
                <c:pt idx="4475">
                  <c:v>0.70000000000000007</c:v>
                </c:pt>
                <c:pt idx="4476">
                  <c:v>0.70000000000000007</c:v>
                </c:pt>
                <c:pt idx="4477">
                  <c:v>0.70000000000000007</c:v>
                </c:pt>
                <c:pt idx="4478">
                  <c:v>0.70000000000000007</c:v>
                </c:pt>
                <c:pt idx="4479">
                  <c:v>0.6</c:v>
                </c:pt>
                <c:pt idx="4480">
                  <c:v>0.6</c:v>
                </c:pt>
                <c:pt idx="4481">
                  <c:v>0.6</c:v>
                </c:pt>
                <c:pt idx="4482">
                  <c:v>0.6</c:v>
                </c:pt>
                <c:pt idx="4483">
                  <c:v>0.6</c:v>
                </c:pt>
                <c:pt idx="4484">
                  <c:v>0.6</c:v>
                </c:pt>
                <c:pt idx="4485">
                  <c:v>0.6</c:v>
                </c:pt>
                <c:pt idx="4486">
                  <c:v>0.6</c:v>
                </c:pt>
                <c:pt idx="4487">
                  <c:v>0.6</c:v>
                </c:pt>
                <c:pt idx="4488">
                  <c:v>0.6</c:v>
                </c:pt>
                <c:pt idx="4489">
                  <c:v>0.6</c:v>
                </c:pt>
                <c:pt idx="4490">
                  <c:v>0.6</c:v>
                </c:pt>
                <c:pt idx="4491">
                  <c:v>0.6</c:v>
                </c:pt>
                <c:pt idx="4492">
                  <c:v>0.6</c:v>
                </c:pt>
                <c:pt idx="4493">
                  <c:v>0.6</c:v>
                </c:pt>
                <c:pt idx="4494">
                  <c:v>0.6</c:v>
                </c:pt>
                <c:pt idx="4495">
                  <c:v>0.6</c:v>
                </c:pt>
                <c:pt idx="4496">
                  <c:v>0.6</c:v>
                </c:pt>
                <c:pt idx="4497">
                  <c:v>0.6</c:v>
                </c:pt>
                <c:pt idx="4498">
                  <c:v>0.6</c:v>
                </c:pt>
                <c:pt idx="4499">
                  <c:v>0.6</c:v>
                </c:pt>
                <c:pt idx="4500">
                  <c:v>0.6</c:v>
                </c:pt>
                <c:pt idx="4501">
                  <c:v>0.6</c:v>
                </c:pt>
                <c:pt idx="4502">
                  <c:v>0.6</c:v>
                </c:pt>
                <c:pt idx="4503">
                  <c:v>0.6</c:v>
                </c:pt>
                <c:pt idx="4504">
                  <c:v>0.6</c:v>
                </c:pt>
                <c:pt idx="4505">
                  <c:v>0.6</c:v>
                </c:pt>
                <c:pt idx="4506">
                  <c:v>0.6</c:v>
                </c:pt>
                <c:pt idx="4507">
                  <c:v>0.6</c:v>
                </c:pt>
                <c:pt idx="4508">
                  <c:v>0.6</c:v>
                </c:pt>
                <c:pt idx="4509">
                  <c:v>0.6</c:v>
                </c:pt>
                <c:pt idx="4510">
                  <c:v>0.6</c:v>
                </c:pt>
                <c:pt idx="4511">
                  <c:v>0.6</c:v>
                </c:pt>
                <c:pt idx="4512">
                  <c:v>0.6</c:v>
                </c:pt>
                <c:pt idx="4513">
                  <c:v>0.6</c:v>
                </c:pt>
                <c:pt idx="4514">
                  <c:v>0.6</c:v>
                </c:pt>
                <c:pt idx="4515">
                  <c:v>0.6</c:v>
                </c:pt>
                <c:pt idx="4516">
                  <c:v>0.6</c:v>
                </c:pt>
                <c:pt idx="4517">
                  <c:v>0.6</c:v>
                </c:pt>
                <c:pt idx="4518">
                  <c:v>0.6</c:v>
                </c:pt>
                <c:pt idx="4519">
                  <c:v>0.6</c:v>
                </c:pt>
                <c:pt idx="4520">
                  <c:v>0.6</c:v>
                </c:pt>
                <c:pt idx="4521">
                  <c:v>0.6</c:v>
                </c:pt>
                <c:pt idx="4522">
                  <c:v>0.6</c:v>
                </c:pt>
                <c:pt idx="4523">
                  <c:v>0.6</c:v>
                </c:pt>
                <c:pt idx="4524">
                  <c:v>0.6</c:v>
                </c:pt>
                <c:pt idx="4525">
                  <c:v>0.6</c:v>
                </c:pt>
                <c:pt idx="4526">
                  <c:v>0.6</c:v>
                </c:pt>
                <c:pt idx="4527">
                  <c:v>0.6</c:v>
                </c:pt>
                <c:pt idx="4528">
                  <c:v>0.6</c:v>
                </c:pt>
                <c:pt idx="4529">
                  <c:v>0.6</c:v>
                </c:pt>
                <c:pt idx="4530">
                  <c:v>0.6</c:v>
                </c:pt>
                <c:pt idx="4531">
                  <c:v>0.6</c:v>
                </c:pt>
                <c:pt idx="4532">
                  <c:v>0.5</c:v>
                </c:pt>
                <c:pt idx="4533">
                  <c:v>0.5</c:v>
                </c:pt>
                <c:pt idx="4534">
                  <c:v>0.5</c:v>
                </c:pt>
                <c:pt idx="4535">
                  <c:v>0.5</c:v>
                </c:pt>
                <c:pt idx="4536">
                  <c:v>0.5</c:v>
                </c:pt>
                <c:pt idx="4537">
                  <c:v>0.5</c:v>
                </c:pt>
                <c:pt idx="4538">
                  <c:v>0.5</c:v>
                </c:pt>
                <c:pt idx="4539">
                  <c:v>0.5</c:v>
                </c:pt>
                <c:pt idx="4540">
                  <c:v>0.5</c:v>
                </c:pt>
                <c:pt idx="4541">
                  <c:v>0.5</c:v>
                </c:pt>
                <c:pt idx="4542">
                  <c:v>0.5</c:v>
                </c:pt>
                <c:pt idx="4543">
                  <c:v>0.5</c:v>
                </c:pt>
                <c:pt idx="4544">
                  <c:v>0.5</c:v>
                </c:pt>
                <c:pt idx="4545">
                  <c:v>0.5</c:v>
                </c:pt>
                <c:pt idx="4546">
                  <c:v>0.4</c:v>
                </c:pt>
                <c:pt idx="4547">
                  <c:v>0.4</c:v>
                </c:pt>
                <c:pt idx="4548">
                  <c:v>0.4</c:v>
                </c:pt>
                <c:pt idx="4549">
                  <c:v>0.4</c:v>
                </c:pt>
                <c:pt idx="4550">
                  <c:v>0.4</c:v>
                </c:pt>
                <c:pt idx="4551">
                  <c:v>0.4</c:v>
                </c:pt>
                <c:pt idx="4552">
                  <c:v>0.4</c:v>
                </c:pt>
                <c:pt idx="4553">
                  <c:v>0.4</c:v>
                </c:pt>
                <c:pt idx="4554">
                  <c:v>0.4</c:v>
                </c:pt>
                <c:pt idx="4555">
                  <c:v>0.4</c:v>
                </c:pt>
                <c:pt idx="4556">
                  <c:v>0.4</c:v>
                </c:pt>
                <c:pt idx="4557">
                  <c:v>0.4</c:v>
                </c:pt>
                <c:pt idx="4558">
                  <c:v>0.4</c:v>
                </c:pt>
                <c:pt idx="4559">
                  <c:v>0.4</c:v>
                </c:pt>
                <c:pt idx="4560">
                  <c:v>0.3</c:v>
                </c:pt>
                <c:pt idx="4561">
                  <c:v>0.3</c:v>
                </c:pt>
                <c:pt idx="4562">
                  <c:v>0.3</c:v>
                </c:pt>
                <c:pt idx="4563">
                  <c:v>0.3</c:v>
                </c:pt>
                <c:pt idx="4564">
                  <c:v>0.3</c:v>
                </c:pt>
                <c:pt idx="4565">
                  <c:v>0.3</c:v>
                </c:pt>
                <c:pt idx="4566">
                  <c:v>0.3</c:v>
                </c:pt>
                <c:pt idx="4567">
                  <c:v>0.3</c:v>
                </c:pt>
                <c:pt idx="4568">
                  <c:v>0.3</c:v>
                </c:pt>
                <c:pt idx="4569">
                  <c:v>0.3</c:v>
                </c:pt>
                <c:pt idx="4570">
                  <c:v>0.2</c:v>
                </c:pt>
                <c:pt idx="4571">
                  <c:v>0.2</c:v>
                </c:pt>
                <c:pt idx="4572">
                  <c:v>0.2</c:v>
                </c:pt>
                <c:pt idx="4573">
                  <c:v>0.2</c:v>
                </c:pt>
                <c:pt idx="4574">
                  <c:v>0.2</c:v>
                </c:pt>
                <c:pt idx="4575">
                  <c:v>0.2</c:v>
                </c:pt>
                <c:pt idx="4576">
                  <c:v>0.2</c:v>
                </c:pt>
                <c:pt idx="4577">
                  <c:v>0.1</c:v>
                </c:pt>
                <c:pt idx="4578">
                  <c:v>0.1</c:v>
                </c:pt>
                <c:pt idx="4579">
                  <c:v>0.1</c:v>
                </c:pt>
                <c:pt idx="4580">
                  <c:v>0.1</c:v>
                </c:pt>
                <c:pt idx="4581">
                  <c:v>0.1</c:v>
                </c:pt>
                <c:pt idx="4582">
                  <c:v>0.1</c:v>
                </c:pt>
                <c:pt idx="4583">
                  <c:v>0.1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</c:v>
                </c:pt>
                <c:pt idx="4593">
                  <c:v>0</c:v>
                </c:pt>
                <c:pt idx="4594">
                  <c:v>0</c:v>
                </c:pt>
                <c:pt idx="4595">
                  <c:v>0</c:v>
                </c:pt>
                <c:pt idx="4596">
                  <c:v>0</c:v>
                </c:pt>
                <c:pt idx="4597">
                  <c:v>0</c:v>
                </c:pt>
                <c:pt idx="4598">
                  <c:v>0</c:v>
                </c:pt>
                <c:pt idx="4599">
                  <c:v>0</c:v>
                </c:pt>
                <c:pt idx="4600">
                  <c:v>0</c:v>
                </c:pt>
                <c:pt idx="4601">
                  <c:v>0</c:v>
                </c:pt>
                <c:pt idx="4602">
                  <c:v>0</c:v>
                </c:pt>
                <c:pt idx="4603">
                  <c:v>0</c:v>
                </c:pt>
                <c:pt idx="4604">
                  <c:v>0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0</c:v>
                </c:pt>
                <c:pt idx="4615">
                  <c:v>0</c:v>
                </c:pt>
                <c:pt idx="4616">
                  <c:v>0</c:v>
                </c:pt>
                <c:pt idx="4617">
                  <c:v>0</c:v>
                </c:pt>
                <c:pt idx="4618">
                  <c:v>0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0</c:v>
                </c:pt>
                <c:pt idx="4626">
                  <c:v>0</c:v>
                </c:pt>
                <c:pt idx="4627">
                  <c:v>0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</c:v>
                </c:pt>
                <c:pt idx="4639">
                  <c:v>0</c:v>
                </c:pt>
                <c:pt idx="4640">
                  <c:v>0</c:v>
                </c:pt>
                <c:pt idx="4641">
                  <c:v>0</c:v>
                </c:pt>
                <c:pt idx="4642">
                  <c:v>0</c:v>
                </c:pt>
                <c:pt idx="4643">
                  <c:v>0</c:v>
                </c:pt>
                <c:pt idx="4644">
                  <c:v>0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0</c:v>
                </c:pt>
                <c:pt idx="4674">
                  <c:v>0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</c:v>
                </c:pt>
                <c:pt idx="4685">
                  <c:v>0</c:v>
                </c:pt>
                <c:pt idx="4686">
                  <c:v>0</c:v>
                </c:pt>
                <c:pt idx="4687">
                  <c:v>0</c:v>
                </c:pt>
                <c:pt idx="4688">
                  <c:v>0</c:v>
                </c:pt>
                <c:pt idx="4689">
                  <c:v>0</c:v>
                </c:pt>
                <c:pt idx="4690">
                  <c:v>0</c:v>
                </c:pt>
                <c:pt idx="4691">
                  <c:v>0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0</c:v>
                </c:pt>
                <c:pt idx="4699">
                  <c:v>0</c:v>
                </c:pt>
                <c:pt idx="4700">
                  <c:v>0</c:v>
                </c:pt>
                <c:pt idx="4701">
                  <c:v>0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</c:v>
                </c:pt>
                <c:pt idx="4708">
                  <c:v>0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0</c:v>
                </c:pt>
                <c:pt idx="4722">
                  <c:v>0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0</c:v>
                </c:pt>
                <c:pt idx="4729">
                  <c:v>0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0</c:v>
                </c:pt>
                <c:pt idx="4734">
                  <c:v>0</c:v>
                </c:pt>
                <c:pt idx="4735">
                  <c:v>0</c:v>
                </c:pt>
                <c:pt idx="4736">
                  <c:v>0</c:v>
                </c:pt>
                <c:pt idx="4737">
                  <c:v>0</c:v>
                </c:pt>
                <c:pt idx="4738">
                  <c:v>0</c:v>
                </c:pt>
                <c:pt idx="4739">
                  <c:v>0</c:v>
                </c:pt>
                <c:pt idx="4740">
                  <c:v>0</c:v>
                </c:pt>
                <c:pt idx="4741">
                  <c:v>0</c:v>
                </c:pt>
                <c:pt idx="4742">
                  <c:v>0</c:v>
                </c:pt>
                <c:pt idx="4743">
                  <c:v>0</c:v>
                </c:pt>
                <c:pt idx="4744">
                  <c:v>0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0</c:v>
                </c:pt>
                <c:pt idx="4751">
                  <c:v>0</c:v>
                </c:pt>
                <c:pt idx="4752">
                  <c:v>0</c:v>
                </c:pt>
                <c:pt idx="4753">
                  <c:v>0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0</c:v>
                </c:pt>
                <c:pt idx="4759">
                  <c:v>0</c:v>
                </c:pt>
                <c:pt idx="4760">
                  <c:v>0</c:v>
                </c:pt>
                <c:pt idx="4761">
                  <c:v>0</c:v>
                </c:pt>
                <c:pt idx="4762">
                  <c:v>0</c:v>
                </c:pt>
                <c:pt idx="4763">
                  <c:v>0</c:v>
                </c:pt>
                <c:pt idx="4764">
                  <c:v>0</c:v>
                </c:pt>
                <c:pt idx="4765">
                  <c:v>0</c:v>
                </c:pt>
                <c:pt idx="4766">
                  <c:v>0</c:v>
                </c:pt>
                <c:pt idx="4767">
                  <c:v>0</c:v>
                </c:pt>
                <c:pt idx="4768">
                  <c:v>0</c:v>
                </c:pt>
                <c:pt idx="4769">
                  <c:v>0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0</c:v>
                </c:pt>
                <c:pt idx="4774">
                  <c:v>0</c:v>
                </c:pt>
                <c:pt idx="4775">
                  <c:v>0</c:v>
                </c:pt>
                <c:pt idx="4776">
                  <c:v>0</c:v>
                </c:pt>
                <c:pt idx="4777">
                  <c:v>0</c:v>
                </c:pt>
                <c:pt idx="4778">
                  <c:v>0</c:v>
                </c:pt>
                <c:pt idx="4779">
                  <c:v>0</c:v>
                </c:pt>
                <c:pt idx="4780">
                  <c:v>0</c:v>
                </c:pt>
                <c:pt idx="4781">
                  <c:v>0</c:v>
                </c:pt>
                <c:pt idx="4782">
                  <c:v>0</c:v>
                </c:pt>
                <c:pt idx="4783">
                  <c:v>0</c:v>
                </c:pt>
                <c:pt idx="4784">
                  <c:v>0</c:v>
                </c:pt>
                <c:pt idx="4785">
                  <c:v>0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0</c:v>
                </c:pt>
                <c:pt idx="4793">
                  <c:v>0</c:v>
                </c:pt>
                <c:pt idx="4794">
                  <c:v>0</c:v>
                </c:pt>
                <c:pt idx="4795">
                  <c:v>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0</c:v>
                </c:pt>
                <c:pt idx="4804">
                  <c:v>0</c:v>
                </c:pt>
                <c:pt idx="4805">
                  <c:v>0</c:v>
                </c:pt>
                <c:pt idx="4806">
                  <c:v>0</c:v>
                </c:pt>
                <c:pt idx="4807">
                  <c:v>0</c:v>
                </c:pt>
                <c:pt idx="4808">
                  <c:v>0</c:v>
                </c:pt>
                <c:pt idx="4809">
                  <c:v>0</c:v>
                </c:pt>
                <c:pt idx="4810">
                  <c:v>0</c:v>
                </c:pt>
                <c:pt idx="4811">
                  <c:v>0</c:v>
                </c:pt>
                <c:pt idx="4812">
                  <c:v>0</c:v>
                </c:pt>
                <c:pt idx="4813">
                  <c:v>0</c:v>
                </c:pt>
                <c:pt idx="4814">
                  <c:v>0</c:v>
                </c:pt>
                <c:pt idx="4815">
                  <c:v>0</c:v>
                </c:pt>
                <c:pt idx="4816">
                  <c:v>0</c:v>
                </c:pt>
                <c:pt idx="4817">
                  <c:v>0</c:v>
                </c:pt>
                <c:pt idx="4818">
                  <c:v>0</c:v>
                </c:pt>
                <c:pt idx="4819">
                  <c:v>0</c:v>
                </c:pt>
                <c:pt idx="4820">
                  <c:v>0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</c:v>
                </c:pt>
                <c:pt idx="4831">
                  <c:v>0</c:v>
                </c:pt>
                <c:pt idx="4832">
                  <c:v>0</c:v>
                </c:pt>
                <c:pt idx="4833">
                  <c:v>0</c:v>
                </c:pt>
                <c:pt idx="4834">
                  <c:v>0</c:v>
                </c:pt>
                <c:pt idx="4835">
                  <c:v>0</c:v>
                </c:pt>
                <c:pt idx="4836">
                  <c:v>0</c:v>
                </c:pt>
                <c:pt idx="4837">
                  <c:v>0</c:v>
                </c:pt>
                <c:pt idx="4838">
                  <c:v>0</c:v>
                </c:pt>
                <c:pt idx="4839">
                  <c:v>0</c:v>
                </c:pt>
                <c:pt idx="4840">
                  <c:v>0</c:v>
                </c:pt>
                <c:pt idx="4841">
                  <c:v>0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0</c:v>
                </c:pt>
                <c:pt idx="4904">
                  <c:v>0</c:v>
                </c:pt>
                <c:pt idx="4905">
                  <c:v>0</c:v>
                </c:pt>
                <c:pt idx="4906">
                  <c:v>0</c:v>
                </c:pt>
                <c:pt idx="4907">
                  <c:v>0</c:v>
                </c:pt>
                <c:pt idx="4908">
                  <c:v>0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</c:v>
                </c:pt>
                <c:pt idx="4932">
                  <c:v>0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0</c:v>
                </c:pt>
                <c:pt idx="4954">
                  <c:v>0</c:v>
                </c:pt>
                <c:pt idx="4955">
                  <c:v>0</c:v>
                </c:pt>
                <c:pt idx="4956">
                  <c:v>0</c:v>
                </c:pt>
                <c:pt idx="4957">
                  <c:v>0</c:v>
                </c:pt>
                <c:pt idx="4958">
                  <c:v>0</c:v>
                </c:pt>
                <c:pt idx="4959">
                  <c:v>0</c:v>
                </c:pt>
                <c:pt idx="4960">
                  <c:v>0</c:v>
                </c:pt>
                <c:pt idx="4961">
                  <c:v>0</c:v>
                </c:pt>
                <c:pt idx="4962">
                  <c:v>0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0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0</c:v>
                </c:pt>
                <c:pt idx="4986">
                  <c:v>0</c:v>
                </c:pt>
                <c:pt idx="4987">
                  <c:v>0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</c:v>
                </c:pt>
                <c:pt idx="5029">
                  <c:v>0</c:v>
                </c:pt>
                <c:pt idx="5030">
                  <c:v>0</c:v>
                </c:pt>
                <c:pt idx="5031">
                  <c:v>0</c:v>
                </c:pt>
                <c:pt idx="5032">
                  <c:v>0</c:v>
                </c:pt>
                <c:pt idx="5033">
                  <c:v>0</c:v>
                </c:pt>
                <c:pt idx="5034">
                  <c:v>0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0</c:v>
                </c:pt>
                <c:pt idx="5056">
                  <c:v>0</c:v>
                </c:pt>
                <c:pt idx="5057">
                  <c:v>0</c:v>
                </c:pt>
                <c:pt idx="5058">
                  <c:v>0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0</c:v>
                </c:pt>
                <c:pt idx="5077">
                  <c:v>0</c:v>
                </c:pt>
                <c:pt idx="5078">
                  <c:v>0</c:v>
                </c:pt>
                <c:pt idx="5079">
                  <c:v>0</c:v>
                </c:pt>
                <c:pt idx="5080">
                  <c:v>0</c:v>
                </c:pt>
                <c:pt idx="5081">
                  <c:v>0</c:v>
                </c:pt>
                <c:pt idx="5082">
                  <c:v>0</c:v>
                </c:pt>
                <c:pt idx="5083">
                  <c:v>0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0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0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</c:v>
                </c:pt>
                <c:pt idx="5141">
                  <c:v>0</c:v>
                </c:pt>
                <c:pt idx="5142">
                  <c:v>0</c:v>
                </c:pt>
                <c:pt idx="5143">
                  <c:v>0</c:v>
                </c:pt>
                <c:pt idx="5144">
                  <c:v>0</c:v>
                </c:pt>
                <c:pt idx="5145">
                  <c:v>0</c:v>
                </c:pt>
                <c:pt idx="5146">
                  <c:v>0</c:v>
                </c:pt>
                <c:pt idx="5147">
                  <c:v>0</c:v>
                </c:pt>
                <c:pt idx="5148">
                  <c:v>0</c:v>
                </c:pt>
                <c:pt idx="5149">
                  <c:v>0</c:v>
                </c:pt>
                <c:pt idx="5150">
                  <c:v>0</c:v>
                </c:pt>
                <c:pt idx="5151">
                  <c:v>0</c:v>
                </c:pt>
                <c:pt idx="5152">
                  <c:v>0</c:v>
                </c:pt>
                <c:pt idx="5153">
                  <c:v>0</c:v>
                </c:pt>
                <c:pt idx="5154">
                  <c:v>0</c:v>
                </c:pt>
                <c:pt idx="5155">
                  <c:v>0</c:v>
                </c:pt>
                <c:pt idx="5156">
                  <c:v>0</c:v>
                </c:pt>
                <c:pt idx="5157">
                  <c:v>0</c:v>
                </c:pt>
                <c:pt idx="5158">
                  <c:v>0</c:v>
                </c:pt>
                <c:pt idx="5159">
                  <c:v>0</c:v>
                </c:pt>
                <c:pt idx="5160">
                  <c:v>0</c:v>
                </c:pt>
                <c:pt idx="5161">
                  <c:v>0</c:v>
                </c:pt>
                <c:pt idx="5162">
                  <c:v>0</c:v>
                </c:pt>
                <c:pt idx="5163">
                  <c:v>0</c:v>
                </c:pt>
                <c:pt idx="5164">
                  <c:v>0</c:v>
                </c:pt>
                <c:pt idx="5165">
                  <c:v>0</c:v>
                </c:pt>
                <c:pt idx="5166">
                  <c:v>0</c:v>
                </c:pt>
                <c:pt idx="5167">
                  <c:v>0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0</c:v>
                </c:pt>
                <c:pt idx="5174">
                  <c:v>0</c:v>
                </c:pt>
                <c:pt idx="5175">
                  <c:v>0</c:v>
                </c:pt>
                <c:pt idx="5176">
                  <c:v>0</c:v>
                </c:pt>
                <c:pt idx="5177">
                  <c:v>0</c:v>
                </c:pt>
                <c:pt idx="5178">
                  <c:v>0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0</c:v>
                </c:pt>
                <c:pt idx="5186">
                  <c:v>0</c:v>
                </c:pt>
                <c:pt idx="5187">
                  <c:v>0</c:v>
                </c:pt>
                <c:pt idx="5188">
                  <c:v>0</c:v>
                </c:pt>
                <c:pt idx="5189">
                  <c:v>0</c:v>
                </c:pt>
                <c:pt idx="5190">
                  <c:v>0</c:v>
                </c:pt>
                <c:pt idx="5191">
                  <c:v>0</c:v>
                </c:pt>
                <c:pt idx="5192">
                  <c:v>0</c:v>
                </c:pt>
                <c:pt idx="5193">
                  <c:v>0</c:v>
                </c:pt>
                <c:pt idx="5194">
                  <c:v>0</c:v>
                </c:pt>
                <c:pt idx="5195">
                  <c:v>0</c:v>
                </c:pt>
                <c:pt idx="5196">
                  <c:v>0</c:v>
                </c:pt>
                <c:pt idx="5197">
                  <c:v>0</c:v>
                </c:pt>
                <c:pt idx="5198">
                  <c:v>0</c:v>
                </c:pt>
                <c:pt idx="5199">
                  <c:v>0</c:v>
                </c:pt>
                <c:pt idx="5200">
                  <c:v>0</c:v>
                </c:pt>
                <c:pt idx="5201">
                  <c:v>0</c:v>
                </c:pt>
                <c:pt idx="5202">
                  <c:v>0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</c:v>
                </c:pt>
                <c:pt idx="5211">
                  <c:v>0</c:v>
                </c:pt>
                <c:pt idx="5212">
                  <c:v>0</c:v>
                </c:pt>
                <c:pt idx="5213">
                  <c:v>0</c:v>
                </c:pt>
                <c:pt idx="5214">
                  <c:v>0</c:v>
                </c:pt>
                <c:pt idx="5215">
                  <c:v>0</c:v>
                </c:pt>
                <c:pt idx="5216">
                  <c:v>0</c:v>
                </c:pt>
                <c:pt idx="5217">
                  <c:v>0</c:v>
                </c:pt>
                <c:pt idx="5218">
                  <c:v>0</c:v>
                </c:pt>
                <c:pt idx="5219">
                  <c:v>0</c:v>
                </c:pt>
                <c:pt idx="5220">
                  <c:v>0</c:v>
                </c:pt>
                <c:pt idx="5221">
                  <c:v>0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0</c:v>
                </c:pt>
                <c:pt idx="5226">
                  <c:v>0</c:v>
                </c:pt>
                <c:pt idx="5227">
                  <c:v>0</c:v>
                </c:pt>
                <c:pt idx="5228">
                  <c:v>0</c:v>
                </c:pt>
                <c:pt idx="5229">
                  <c:v>0</c:v>
                </c:pt>
                <c:pt idx="5230">
                  <c:v>0</c:v>
                </c:pt>
                <c:pt idx="5231">
                  <c:v>0</c:v>
                </c:pt>
                <c:pt idx="5232">
                  <c:v>0</c:v>
                </c:pt>
                <c:pt idx="5233">
                  <c:v>0</c:v>
                </c:pt>
                <c:pt idx="5234">
                  <c:v>0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0</c:v>
                </c:pt>
                <c:pt idx="5239">
                  <c:v>0</c:v>
                </c:pt>
                <c:pt idx="5240">
                  <c:v>0</c:v>
                </c:pt>
                <c:pt idx="5241">
                  <c:v>0</c:v>
                </c:pt>
                <c:pt idx="5242">
                  <c:v>0</c:v>
                </c:pt>
                <c:pt idx="5243">
                  <c:v>0</c:v>
                </c:pt>
                <c:pt idx="5244">
                  <c:v>0</c:v>
                </c:pt>
                <c:pt idx="5245">
                  <c:v>0</c:v>
                </c:pt>
                <c:pt idx="5246">
                  <c:v>0</c:v>
                </c:pt>
                <c:pt idx="5247">
                  <c:v>0</c:v>
                </c:pt>
                <c:pt idx="5248">
                  <c:v>0</c:v>
                </c:pt>
                <c:pt idx="5249">
                  <c:v>0</c:v>
                </c:pt>
                <c:pt idx="5250">
                  <c:v>0</c:v>
                </c:pt>
                <c:pt idx="5251">
                  <c:v>0</c:v>
                </c:pt>
                <c:pt idx="5252">
                  <c:v>0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0</c:v>
                </c:pt>
                <c:pt idx="5258">
                  <c:v>0</c:v>
                </c:pt>
                <c:pt idx="5259">
                  <c:v>0</c:v>
                </c:pt>
                <c:pt idx="5260">
                  <c:v>0</c:v>
                </c:pt>
                <c:pt idx="5261">
                  <c:v>0</c:v>
                </c:pt>
                <c:pt idx="5262">
                  <c:v>0</c:v>
                </c:pt>
                <c:pt idx="5263">
                  <c:v>0</c:v>
                </c:pt>
                <c:pt idx="5264">
                  <c:v>0</c:v>
                </c:pt>
                <c:pt idx="5265">
                  <c:v>0</c:v>
                </c:pt>
                <c:pt idx="5266">
                  <c:v>0</c:v>
                </c:pt>
                <c:pt idx="5267">
                  <c:v>0</c:v>
                </c:pt>
                <c:pt idx="5268">
                  <c:v>0</c:v>
                </c:pt>
                <c:pt idx="5269">
                  <c:v>0</c:v>
                </c:pt>
                <c:pt idx="5270">
                  <c:v>0</c:v>
                </c:pt>
                <c:pt idx="5271">
                  <c:v>0</c:v>
                </c:pt>
                <c:pt idx="5272">
                  <c:v>0</c:v>
                </c:pt>
                <c:pt idx="5273">
                  <c:v>0</c:v>
                </c:pt>
                <c:pt idx="5274">
                  <c:v>0</c:v>
                </c:pt>
                <c:pt idx="5275">
                  <c:v>0</c:v>
                </c:pt>
                <c:pt idx="5276">
                  <c:v>0</c:v>
                </c:pt>
                <c:pt idx="5277">
                  <c:v>0</c:v>
                </c:pt>
                <c:pt idx="5278">
                  <c:v>0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0</c:v>
                </c:pt>
                <c:pt idx="5283">
                  <c:v>0</c:v>
                </c:pt>
                <c:pt idx="5284">
                  <c:v>0</c:v>
                </c:pt>
                <c:pt idx="5285">
                  <c:v>0</c:v>
                </c:pt>
                <c:pt idx="5286">
                  <c:v>0</c:v>
                </c:pt>
                <c:pt idx="5287">
                  <c:v>0</c:v>
                </c:pt>
                <c:pt idx="5288">
                  <c:v>0</c:v>
                </c:pt>
                <c:pt idx="5289">
                  <c:v>0</c:v>
                </c:pt>
                <c:pt idx="5290">
                  <c:v>0</c:v>
                </c:pt>
                <c:pt idx="5291">
                  <c:v>0</c:v>
                </c:pt>
                <c:pt idx="5292">
                  <c:v>0</c:v>
                </c:pt>
                <c:pt idx="5293">
                  <c:v>0</c:v>
                </c:pt>
                <c:pt idx="5294">
                  <c:v>0</c:v>
                </c:pt>
                <c:pt idx="5295">
                  <c:v>0</c:v>
                </c:pt>
                <c:pt idx="5296">
                  <c:v>0</c:v>
                </c:pt>
                <c:pt idx="5297">
                  <c:v>0</c:v>
                </c:pt>
                <c:pt idx="5298">
                  <c:v>0</c:v>
                </c:pt>
                <c:pt idx="5299">
                  <c:v>0</c:v>
                </c:pt>
                <c:pt idx="5300">
                  <c:v>0</c:v>
                </c:pt>
                <c:pt idx="5301">
                  <c:v>0</c:v>
                </c:pt>
                <c:pt idx="5302">
                  <c:v>0</c:v>
                </c:pt>
                <c:pt idx="5303">
                  <c:v>0</c:v>
                </c:pt>
                <c:pt idx="5304">
                  <c:v>0</c:v>
                </c:pt>
                <c:pt idx="5305">
                  <c:v>0</c:v>
                </c:pt>
                <c:pt idx="5306">
                  <c:v>0</c:v>
                </c:pt>
                <c:pt idx="5307">
                  <c:v>0</c:v>
                </c:pt>
                <c:pt idx="5308">
                  <c:v>0</c:v>
                </c:pt>
                <c:pt idx="5309">
                  <c:v>0</c:v>
                </c:pt>
                <c:pt idx="5310">
                  <c:v>0</c:v>
                </c:pt>
                <c:pt idx="5311">
                  <c:v>0</c:v>
                </c:pt>
                <c:pt idx="5312">
                  <c:v>0</c:v>
                </c:pt>
                <c:pt idx="5313">
                  <c:v>0</c:v>
                </c:pt>
                <c:pt idx="5314">
                  <c:v>0</c:v>
                </c:pt>
                <c:pt idx="5315">
                  <c:v>0</c:v>
                </c:pt>
                <c:pt idx="5316">
                  <c:v>0</c:v>
                </c:pt>
                <c:pt idx="5317">
                  <c:v>0</c:v>
                </c:pt>
                <c:pt idx="5318">
                  <c:v>0</c:v>
                </c:pt>
                <c:pt idx="5319">
                  <c:v>0</c:v>
                </c:pt>
                <c:pt idx="5320">
                  <c:v>0</c:v>
                </c:pt>
                <c:pt idx="5321">
                  <c:v>0</c:v>
                </c:pt>
                <c:pt idx="5322">
                  <c:v>0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0</c:v>
                </c:pt>
                <c:pt idx="5329">
                  <c:v>0</c:v>
                </c:pt>
                <c:pt idx="5330">
                  <c:v>0</c:v>
                </c:pt>
                <c:pt idx="5331">
                  <c:v>0</c:v>
                </c:pt>
                <c:pt idx="5332">
                  <c:v>0</c:v>
                </c:pt>
                <c:pt idx="5333">
                  <c:v>0</c:v>
                </c:pt>
                <c:pt idx="5334">
                  <c:v>0</c:v>
                </c:pt>
                <c:pt idx="5335">
                  <c:v>0</c:v>
                </c:pt>
                <c:pt idx="5336">
                  <c:v>0</c:v>
                </c:pt>
                <c:pt idx="5337">
                  <c:v>0</c:v>
                </c:pt>
                <c:pt idx="5338">
                  <c:v>0</c:v>
                </c:pt>
                <c:pt idx="5339">
                  <c:v>0</c:v>
                </c:pt>
                <c:pt idx="5340">
                  <c:v>0</c:v>
                </c:pt>
                <c:pt idx="5341">
                  <c:v>0</c:v>
                </c:pt>
                <c:pt idx="5342">
                  <c:v>0</c:v>
                </c:pt>
                <c:pt idx="5343">
                  <c:v>0</c:v>
                </c:pt>
                <c:pt idx="5344">
                  <c:v>0</c:v>
                </c:pt>
                <c:pt idx="5345">
                  <c:v>0</c:v>
                </c:pt>
                <c:pt idx="5346">
                  <c:v>0</c:v>
                </c:pt>
                <c:pt idx="5347">
                  <c:v>0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0</c:v>
                </c:pt>
                <c:pt idx="5354">
                  <c:v>0</c:v>
                </c:pt>
                <c:pt idx="5355">
                  <c:v>0</c:v>
                </c:pt>
                <c:pt idx="5356">
                  <c:v>0</c:v>
                </c:pt>
                <c:pt idx="5357">
                  <c:v>0</c:v>
                </c:pt>
                <c:pt idx="5358">
                  <c:v>0</c:v>
                </c:pt>
                <c:pt idx="5359">
                  <c:v>0</c:v>
                </c:pt>
                <c:pt idx="5360">
                  <c:v>0</c:v>
                </c:pt>
                <c:pt idx="5361">
                  <c:v>0</c:v>
                </c:pt>
                <c:pt idx="5362">
                  <c:v>0</c:v>
                </c:pt>
                <c:pt idx="5363">
                  <c:v>0</c:v>
                </c:pt>
                <c:pt idx="5364">
                  <c:v>0</c:v>
                </c:pt>
                <c:pt idx="5365">
                  <c:v>0</c:v>
                </c:pt>
                <c:pt idx="5366">
                  <c:v>0</c:v>
                </c:pt>
                <c:pt idx="5367">
                  <c:v>0</c:v>
                </c:pt>
                <c:pt idx="5368">
                  <c:v>0</c:v>
                </c:pt>
                <c:pt idx="5369">
                  <c:v>0</c:v>
                </c:pt>
                <c:pt idx="5370">
                  <c:v>0</c:v>
                </c:pt>
                <c:pt idx="5371">
                  <c:v>0</c:v>
                </c:pt>
                <c:pt idx="5372">
                  <c:v>0</c:v>
                </c:pt>
                <c:pt idx="5373">
                  <c:v>0</c:v>
                </c:pt>
                <c:pt idx="5374">
                  <c:v>0</c:v>
                </c:pt>
                <c:pt idx="5375">
                  <c:v>0</c:v>
                </c:pt>
                <c:pt idx="5376">
                  <c:v>0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0</c:v>
                </c:pt>
                <c:pt idx="5381">
                  <c:v>0</c:v>
                </c:pt>
                <c:pt idx="5382">
                  <c:v>0</c:v>
                </c:pt>
                <c:pt idx="5383">
                  <c:v>0</c:v>
                </c:pt>
                <c:pt idx="5384">
                  <c:v>0</c:v>
                </c:pt>
                <c:pt idx="5385">
                  <c:v>0</c:v>
                </c:pt>
                <c:pt idx="5386">
                  <c:v>0</c:v>
                </c:pt>
                <c:pt idx="5387">
                  <c:v>0</c:v>
                </c:pt>
                <c:pt idx="5388">
                  <c:v>0</c:v>
                </c:pt>
                <c:pt idx="5389">
                  <c:v>0</c:v>
                </c:pt>
                <c:pt idx="5390">
                  <c:v>0</c:v>
                </c:pt>
                <c:pt idx="5391">
                  <c:v>0</c:v>
                </c:pt>
                <c:pt idx="5392">
                  <c:v>0</c:v>
                </c:pt>
                <c:pt idx="5393">
                  <c:v>0</c:v>
                </c:pt>
                <c:pt idx="5394">
                  <c:v>0</c:v>
                </c:pt>
                <c:pt idx="5395">
                  <c:v>0</c:v>
                </c:pt>
                <c:pt idx="5396">
                  <c:v>0</c:v>
                </c:pt>
                <c:pt idx="5397">
                  <c:v>0</c:v>
                </c:pt>
                <c:pt idx="5398">
                  <c:v>0</c:v>
                </c:pt>
                <c:pt idx="5399">
                  <c:v>0</c:v>
                </c:pt>
                <c:pt idx="5400">
                  <c:v>0</c:v>
                </c:pt>
                <c:pt idx="5401">
                  <c:v>0</c:v>
                </c:pt>
                <c:pt idx="5402">
                  <c:v>0</c:v>
                </c:pt>
                <c:pt idx="5403">
                  <c:v>0</c:v>
                </c:pt>
                <c:pt idx="5404">
                  <c:v>0</c:v>
                </c:pt>
                <c:pt idx="5405">
                  <c:v>0</c:v>
                </c:pt>
                <c:pt idx="5406">
                  <c:v>0</c:v>
                </c:pt>
                <c:pt idx="5407">
                  <c:v>0</c:v>
                </c:pt>
                <c:pt idx="5408">
                  <c:v>0</c:v>
                </c:pt>
                <c:pt idx="5409">
                  <c:v>0</c:v>
                </c:pt>
                <c:pt idx="5410">
                  <c:v>0</c:v>
                </c:pt>
                <c:pt idx="5411">
                  <c:v>0</c:v>
                </c:pt>
                <c:pt idx="5412">
                  <c:v>0</c:v>
                </c:pt>
                <c:pt idx="5413">
                  <c:v>0</c:v>
                </c:pt>
                <c:pt idx="5414">
                  <c:v>0</c:v>
                </c:pt>
                <c:pt idx="5415">
                  <c:v>0</c:v>
                </c:pt>
                <c:pt idx="5416">
                  <c:v>0</c:v>
                </c:pt>
                <c:pt idx="5417">
                  <c:v>0</c:v>
                </c:pt>
                <c:pt idx="5418">
                  <c:v>0</c:v>
                </c:pt>
                <c:pt idx="5419">
                  <c:v>0</c:v>
                </c:pt>
                <c:pt idx="5420">
                  <c:v>0</c:v>
                </c:pt>
                <c:pt idx="5421">
                  <c:v>0</c:v>
                </c:pt>
                <c:pt idx="5422">
                  <c:v>0</c:v>
                </c:pt>
                <c:pt idx="5423">
                  <c:v>0</c:v>
                </c:pt>
                <c:pt idx="5424">
                  <c:v>0</c:v>
                </c:pt>
                <c:pt idx="5425">
                  <c:v>0</c:v>
                </c:pt>
                <c:pt idx="5426">
                  <c:v>0</c:v>
                </c:pt>
                <c:pt idx="5427">
                  <c:v>0</c:v>
                </c:pt>
                <c:pt idx="5428">
                  <c:v>0</c:v>
                </c:pt>
                <c:pt idx="5429">
                  <c:v>0</c:v>
                </c:pt>
                <c:pt idx="5430">
                  <c:v>0</c:v>
                </c:pt>
                <c:pt idx="5431">
                  <c:v>0</c:v>
                </c:pt>
                <c:pt idx="5432">
                  <c:v>0</c:v>
                </c:pt>
                <c:pt idx="5433">
                  <c:v>0</c:v>
                </c:pt>
                <c:pt idx="5434">
                  <c:v>0</c:v>
                </c:pt>
                <c:pt idx="5435">
                  <c:v>0</c:v>
                </c:pt>
                <c:pt idx="5436">
                  <c:v>0</c:v>
                </c:pt>
                <c:pt idx="5437">
                  <c:v>0</c:v>
                </c:pt>
                <c:pt idx="5438">
                  <c:v>0</c:v>
                </c:pt>
                <c:pt idx="5439">
                  <c:v>0</c:v>
                </c:pt>
                <c:pt idx="5440">
                  <c:v>0</c:v>
                </c:pt>
                <c:pt idx="5441">
                  <c:v>0</c:v>
                </c:pt>
                <c:pt idx="5442">
                  <c:v>0</c:v>
                </c:pt>
                <c:pt idx="5443">
                  <c:v>0</c:v>
                </c:pt>
                <c:pt idx="5444">
                  <c:v>0</c:v>
                </c:pt>
                <c:pt idx="5445">
                  <c:v>0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0</c:v>
                </c:pt>
                <c:pt idx="5453">
                  <c:v>0</c:v>
                </c:pt>
                <c:pt idx="5454">
                  <c:v>0</c:v>
                </c:pt>
                <c:pt idx="5455">
                  <c:v>0</c:v>
                </c:pt>
                <c:pt idx="5456">
                  <c:v>0</c:v>
                </c:pt>
                <c:pt idx="5457">
                  <c:v>0</c:v>
                </c:pt>
                <c:pt idx="5458">
                  <c:v>0</c:v>
                </c:pt>
                <c:pt idx="5459">
                  <c:v>0</c:v>
                </c:pt>
                <c:pt idx="5460">
                  <c:v>0</c:v>
                </c:pt>
                <c:pt idx="5461">
                  <c:v>0</c:v>
                </c:pt>
                <c:pt idx="5462">
                  <c:v>0</c:v>
                </c:pt>
                <c:pt idx="5463">
                  <c:v>0</c:v>
                </c:pt>
                <c:pt idx="5464">
                  <c:v>0</c:v>
                </c:pt>
                <c:pt idx="5465">
                  <c:v>0</c:v>
                </c:pt>
                <c:pt idx="5466">
                  <c:v>0</c:v>
                </c:pt>
                <c:pt idx="5467">
                  <c:v>0</c:v>
                </c:pt>
                <c:pt idx="5468">
                  <c:v>0</c:v>
                </c:pt>
                <c:pt idx="5469">
                  <c:v>0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0</c:v>
                </c:pt>
                <c:pt idx="5475">
                  <c:v>0</c:v>
                </c:pt>
                <c:pt idx="5476">
                  <c:v>0</c:v>
                </c:pt>
                <c:pt idx="5477">
                  <c:v>0</c:v>
                </c:pt>
                <c:pt idx="5478">
                  <c:v>0</c:v>
                </c:pt>
                <c:pt idx="5479">
                  <c:v>0</c:v>
                </c:pt>
                <c:pt idx="5480">
                  <c:v>0</c:v>
                </c:pt>
                <c:pt idx="5481">
                  <c:v>0</c:v>
                </c:pt>
                <c:pt idx="5482">
                  <c:v>0</c:v>
                </c:pt>
                <c:pt idx="5483">
                  <c:v>0</c:v>
                </c:pt>
                <c:pt idx="5484">
                  <c:v>0</c:v>
                </c:pt>
                <c:pt idx="5485">
                  <c:v>0</c:v>
                </c:pt>
                <c:pt idx="5486">
                  <c:v>0</c:v>
                </c:pt>
                <c:pt idx="5487">
                  <c:v>0</c:v>
                </c:pt>
                <c:pt idx="5488">
                  <c:v>0</c:v>
                </c:pt>
                <c:pt idx="5489">
                  <c:v>0</c:v>
                </c:pt>
                <c:pt idx="5490">
                  <c:v>0</c:v>
                </c:pt>
                <c:pt idx="5491">
                  <c:v>0</c:v>
                </c:pt>
                <c:pt idx="5492">
                  <c:v>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0</c:v>
                </c:pt>
                <c:pt idx="5497">
                  <c:v>0</c:v>
                </c:pt>
                <c:pt idx="5498">
                  <c:v>0</c:v>
                </c:pt>
                <c:pt idx="5499">
                  <c:v>0</c:v>
                </c:pt>
                <c:pt idx="5500">
                  <c:v>0</c:v>
                </c:pt>
                <c:pt idx="5501">
                  <c:v>0</c:v>
                </c:pt>
                <c:pt idx="5502">
                  <c:v>0</c:v>
                </c:pt>
                <c:pt idx="5503">
                  <c:v>0</c:v>
                </c:pt>
                <c:pt idx="5504">
                  <c:v>0</c:v>
                </c:pt>
                <c:pt idx="5505">
                  <c:v>0</c:v>
                </c:pt>
                <c:pt idx="5506">
                  <c:v>0</c:v>
                </c:pt>
                <c:pt idx="5507">
                  <c:v>0</c:v>
                </c:pt>
                <c:pt idx="5508">
                  <c:v>0</c:v>
                </c:pt>
                <c:pt idx="5509">
                  <c:v>0</c:v>
                </c:pt>
                <c:pt idx="5510">
                  <c:v>0</c:v>
                </c:pt>
                <c:pt idx="5511">
                  <c:v>0</c:v>
                </c:pt>
                <c:pt idx="5512">
                  <c:v>0</c:v>
                </c:pt>
                <c:pt idx="5513">
                  <c:v>0</c:v>
                </c:pt>
                <c:pt idx="5514">
                  <c:v>0</c:v>
                </c:pt>
                <c:pt idx="5515">
                  <c:v>0</c:v>
                </c:pt>
                <c:pt idx="5516">
                  <c:v>0</c:v>
                </c:pt>
                <c:pt idx="5517">
                  <c:v>0</c:v>
                </c:pt>
                <c:pt idx="5518">
                  <c:v>0</c:v>
                </c:pt>
                <c:pt idx="5519">
                  <c:v>0</c:v>
                </c:pt>
                <c:pt idx="5520">
                  <c:v>0</c:v>
                </c:pt>
                <c:pt idx="5521">
                  <c:v>0</c:v>
                </c:pt>
                <c:pt idx="5522">
                  <c:v>0</c:v>
                </c:pt>
                <c:pt idx="5523">
                  <c:v>0</c:v>
                </c:pt>
                <c:pt idx="5524">
                  <c:v>0</c:v>
                </c:pt>
                <c:pt idx="5525">
                  <c:v>0</c:v>
                </c:pt>
                <c:pt idx="5526">
                  <c:v>0</c:v>
                </c:pt>
                <c:pt idx="5527">
                  <c:v>0</c:v>
                </c:pt>
                <c:pt idx="5528">
                  <c:v>0</c:v>
                </c:pt>
                <c:pt idx="5529">
                  <c:v>0</c:v>
                </c:pt>
                <c:pt idx="5530">
                  <c:v>0</c:v>
                </c:pt>
                <c:pt idx="5531">
                  <c:v>0</c:v>
                </c:pt>
                <c:pt idx="5532">
                  <c:v>0</c:v>
                </c:pt>
                <c:pt idx="5533">
                  <c:v>0</c:v>
                </c:pt>
                <c:pt idx="5534">
                  <c:v>0</c:v>
                </c:pt>
                <c:pt idx="5535">
                  <c:v>0</c:v>
                </c:pt>
                <c:pt idx="5536">
                  <c:v>0</c:v>
                </c:pt>
                <c:pt idx="5537">
                  <c:v>0</c:v>
                </c:pt>
                <c:pt idx="5538">
                  <c:v>0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0</c:v>
                </c:pt>
                <c:pt idx="5549">
                  <c:v>0</c:v>
                </c:pt>
                <c:pt idx="5550">
                  <c:v>0</c:v>
                </c:pt>
                <c:pt idx="5551">
                  <c:v>0</c:v>
                </c:pt>
                <c:pt idx="5552">
                  <c:v>0</c:v>
                </c:pt>
                <c:pt idx="5553">
                  <c:v>0</c:v>
                </c:pt>
                <c:pt idx="5554">
                  <c:v>0</c:v>
                </c:pt>
                <c:pt idx="5555">
                  <c:v>0</c:v>
                </c:pt>
                <c:pt idx="5556">
                  <c:v>0</c:v>
                </c:pt>
                <c:pt idx="5557">
                  <c:v>0</c:v>
                </c:pt>
                <c:pt idx="5558">
                  <c:v>0</c:v>
                </c:pt>
                <c:pt idx="5559">
                  <c:v>0</c:v>
                </c:pt>
                <c:pt idx="5560">
                  <c:v>0</c:v>
                </c:pt>
                <c:pt idx="5561">
                  <c:v>0</c:v>
                </c:pt>
                <c:pt idx="5562">
                  <c:v>0</c:v>
                </c:pt>
                <c:pt idx="5563">
                  <c:v>0</c:v>
                </c:pt>
                <c:pt idx="5564">
                  <c:v>0</c:v>
                </c:pt>
                <c:pt idx="5565">
                  <c:v>0</c:v>
                </c:pt>
                <c:pt idx="5566">
                  <c:v>0</c:v>
                </c:pt>
                <c:pt idx="5567">
                  <c:v>0</c:v>
                </c:pt>
                <c:pt idx="5568">
                  <c:v>0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0</c:v>
                </c:pt>
                <c:pt idx="5574">
                  <c:v>0</c:v>
                </c:pt>
                <c:pt idx="5575">
                  <c:v>0</c:v>
                </c:pt>
                <c:pt idx="5576">
                  <c:v>0</c:v>
                </c:pt>
                <c:pt idx="5577">
                  <c:v>0</c:v>
                </c:pt>
                <c:pt idx="5578">
                  <c:v>0</c:v>
                </c:pt>
                <c:pt idx="5579">
                  <c:v>0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</c:v>
                </c:pt>
                <c:pt idx="5585">
                  <c:v>0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0</c:v>
                </c:pt>
                <c:pt idx="5590">
                  <c:v>0</c:v>
                </c:pt>
                <c:pt idx="5591">
                  <c:v>0</c:v>
                </c:pt>
                <c:pt idx="5592">
                  <c:v>0</c:v>
                </c:pt>
                <c:pt idx="5593">
                  <c:v>0</c:v>
                </c:pt>
                <c:pt idx="5594">
                  <c:v>0</c:v>
                </c:pt>
                <c:pt idx="5595">
                  <c:v>0</c:v>
                </c:pt>
                <c:pt idx="5596">
                  <c:v>0</c:v>
                </c:pt>
                <c:pt idx="5597">
                  <c:v>0</c:v>
                </c:pt>
                <c:pt idx="5598">
                  <c:v>0</c:v>
                </c:pt>
                <c:pt idx="5599">
                  <c:v>0</c:v>
                </c:pt>
                <c:pt idx="5600">
                  <c:v>0</c:v>
                </c:pt>
                <c:pt idx="5601">
                  <c:v>0</c:v>
                </c:pt>
                <c:pt idx="5602">
                  <c:v>0</c:v>
                </c:pt>
                <c:pt idx="5603">
                  <c:v>0</c:v>
                </c:pt>
                <c:pt idx="5604">
                  <c:v>0</c:v>
                </c:pt>
                <c:pt idx="5605">
                  <c:v>0</c:v>
                </c:pt>
                <c:pt idx="5606">
                  <c:v>0</c:v>
                </c:pt>
                <c:pt idx="5607">
                  <c:v>0</c:v>
                </c:pt>
                <c:pt idx="5608">
                  <c:v>0</c:v>
                </c:pt>
                <c:pt idx="5609">
                  <c:v>0</c:v>
                </c:pt>
                <c:pt idx="5610">
                  <c:v>0</c:v>
                </c:pt>
                <c:pt idx="5611">
                  <c:v>0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0</c:v>
                </c:pt>
                <c:pt idx="5618">
                  <c:v>0</c:v>
                </c:pt>
                <c:pt idx="5619">
                  <c:v>0</c:v>
                </c:pt>
                <c:pt idx="5620">
                  <c:v>0</c:v>
                </c:pt>
                <c:pt idx="5621">
                  <c:v>0</c:v>
                </c:pt>
                <c:pt idx="5622">
                  <c:v>0</c:v>
                </c:pt>
                <c:pt idx="5623">
                  <c:v>0</c:v>
                </c:pt>
                <c:pt idx="5624">
                  <c:v>0</c:v>
                </c:pt>
                <c:pt idx="5625">
                  <c:v>0</c:v>
                </c:pt>
                <c:pt idx="5626">
                  <c:v>0</c:v>
                </c:pt>
                <c:pt idx="5627">
                  <c:v>0</c:v>
                </c:pt>
                <c:pt idx="5628">
                  <c:v>0</c:v>
                </c:pt>
                <c:pt idx="5629">
                  <c:v>0</c:v>
                </c:pt>
                <c:pt idx="5630">
                  <c:v>0</c:v>
                </c:pt>
                <c:pt idx="5631">
                  <c:v>0</c:v>
                </c:pt>
                <c:pt idx="5632">
                  <c:v>0</c:v>
                </c:pt>
                <c:pt idx="5633">
                  <c:v>0</c:v>
                </c:pt>
                <c:pt idx="5634">
                  <c:v>0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0</c:v>
                </c:pt>
                <c:pt idx="5655">
                  <c:v>0</c:v>
                </c:pt>
                <c:pt idx="5656">
                  <c:v>0</c:v>
                </c:pt>
                <c:pt idx="5657">
                  <c:v>0</c:v>
                </c:pt>
                <c:pt idx="5658">
                  <c:v>0</c:v>
                </c:pt>
                <c:pt idx="5659">
                  <c:v>0</c:v>
                </c:pt>
                <c:pt idx="5660">
                  <c:v>0</c:v>
                </c:pt>
                <c:pt idx="5661">
                  <c:v>0</c:v>
                </c:pt>
                <c:pt idx="5662">
                  <c:v>0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0</c:v>
                </c:pt>
                <c:pt idx="5667">
                  <c:v>0</c:v>
                </c:pt>
                <c:pt idx="5668">
                  <c:v>0</c:v>
                </c:pt>
                <c:pt idx="5669">
                  <c:v>0</c:v>
                </c:pt>
                <c:pt idx="5670">
                  <c:v>0</c:v>
                </c:pt>
                <c:pt idx="5671">
                  <c:v>0</c:v>
                </c:pt>
                <c:pt idx="5672">
                  <c:v>0</c:v>
                </c:pt>
                <c:pt idx="5673">
                  <c:v>0</c:v>
                </c:pt>
                <c:pt idx="5674">
                  <c:v>0</c:v>
                </c:pt>
                <c:pt idx="5675">
                  <c:v>0</c:v>
                </c:pt>
                <c:pt idx="5676">
                  <c:v>0</c:v>
                </c:pt>
                <c:pt idx="5677">
                  <c:v>0</c:v>
                </c:pt>
                <c:pt idx="5678">
                  <c:v>0</c:v>
                </c:pt>
                <c:pt idx="5679">
                  <c:v>0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0</c:v>
                </c:pt>
                <c:pt idx="5689">
                  <c:v>0</c:v>
                </c:pt>
                <c:pt idx="5690">
                  <c:v>0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</c:v>
                </c:pt>
                <c:pt idx="5696">
                  <c:v>0</c:v>
                </c:pt>
                <c:pt idx="5697">
                  <c:v>0</c:v>
                </c:pt>
                <c:pt idx="5698">
                  <c:v>0</c:v>
                </c:pt>
                <c:pt idx="5699">
                  <c:v>0</c:v>
                </c:pt>
                <c:pt idx="5700">
                  <c:v>0</c:v>
                </c:pt>
                <c:pt idx="5701">
                  <c:v>0</c:v>
                </c:pt>
                <c:pt idx="5702">
                  <c:v>0</c:v>
                </c:pt>
                <c:pt idx="5703">
                  <c:v>0</c:v>
                </c:pt>
                <c:pt idx="5704">
                  <c:v>0</c:v>
                </c:pt>
                <c:pt idx="5705">
                  <c:v>0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</c:v>
                </c:pt>
                <c:pt idx="5711">
                  <c:v>0</c:v>
                </c:pt>
                <c:pt idx="5712">
                  <c:v>0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  <c:pt idx="5716">
                  <c:v>0</c:v>
                </c:pt>
                <c:pt idx="5717">
                  <c:v>0</c:v>
                </c:pt>
                <c:pt idx="5718">
                  <c:v>0</c:v>
                </c:pt>
                <c:pt idx="5719">
                  <c:v>0</c:v>
                </c:pt>
                <c:pt idx="5720">
                  <c:v>0</c:v>
                </c:pt>
                <c:pt idx="5721">
                  <c:v>0</c:v>
                </c:pt>
                <c:pt idx="5722">
                  <c:v>0</c:v>
                </c:pt>
                <c:pt idx="5723">
                  <c:v>0</c:v>
                </c:pt>
                <c:pt idx="5724">
                  <c:v>0</c:v>
                </c:pt>
                <c:pt idx="5725">
                  <c:v>0</c:v>
                </c:pt>
                <c:pt idx="5726">
                  <c:v>0</c:v>
                </c:pt>
                <c:pt idx="5727">
                  <c:v>0</c:v>
                </c:pt>
                <c:pt idx="5728">
                  <c:v>0</c:v>
                </c:pt>
                <c:pt idx="5729">
                  <c:v>0</c:v>
                </c:pt>
                <c:pt idx="5730">
                  <c:v>0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</c:v>
                </c:pt>
                <c:pt idx="5736">
                  <c:v>0</c:v>
                </c:pt>
                <c:pt idx="5737">
                  <c:v>0</c:v>
                </c:pt>
                <c:pt idx="5738">
                  <c:v>0</c:v>
                </c:pt>
                <c:pt idx="5739">
                  <c:v>0</c:v>
                </c:pt>
                <c:pt idx="5740">
                  <c:v>0</c:v>
                </c:pt>
                <c:pt idx="5741">
                  <c:v>0</c:v>
                </c:pt>
                <c:pt idx="5742">
                  <c:v>0</c:v>
                </c:pt>
                <c:pt idx="5743">
                  <c:v>0</c:v>
                </c:pt>
                <c:pt idx="5744">
                  <c:v>0</c:v>
                </c:pt>
                <c:pt idx="5745">
                  <c:v>0</c:v>
                </c:pt>
                <c:pt idx="5746">
                  <c:v>0</c:v>
                </c:pt>
                <c:pt idx="5747">
                  <c:v>0</c:v>
                </c:pt>
                <c:pt idx="5748">
                  <c:v>0</c:v>
                </c:pt>
                <c:pt idx="5749">
                  <c:v>0</c:v>
                </c:pt>
                <c:pt idx="5750">
                  <c:v>0</c:v>
                </c:pt>
                <c:pt idx="5751">
                  <c:v>0</c:v>
                </c:pt>
                <c:pt idx="5752">
                  <c:v>0</c:v>
                </c:pt>
                <c:pt idx="5753">
                  <c:v>0</c:v>
                </c:pt>
                <c:pt idx="5754">
                  <c:v>0</c:v>
                </c:pt>
                <c:pt idx="5755">
                  <c:v>0</c:v>
                </c:pt>
                <c:pt idx="5756">
                  <c:v>0</c:v>
                </c:pt>
                <c:pt idx="5757">
                  <c:v>0</c:v>
                </c:pt>
                <c:pt idx="5758">
                  <c:v>0</c:v>
                </c:pt>
                <c:pt idx="5759">
                  <c:v>0</c:v>
                </c:pt>
                <c:pt idx="5760">
                  <c:v>0</c:v>
                </c:pt>
                <c:pt idx="5761">
                  <c:v>0</c:v>
                </c:pt>
                <c:pt idx="5762">
                  <c:v>0</c:v>
                </c:pt>
                <c:pt idx="5763">
                  <c:v>0</c:v>
                </c:pt>
                <c:pt idx="5764">
                  <c:v>0</c:v>
                </c:pt>
                <c:pt idx="5765">
                  <c:v>0</c:v>
                </c:pt>
                <c:pt idx="5766">
                  <c:v>0</c:v>
                </c:pt>
                <c:pt idx="5767">
                  <c:v>0</c:v>
                </c:pt>
                <c:pt idx="5768">
                  <c:v>0</c:v>
                </c:pt>
                <c:pt idx="5769">
                  <c:v>0</c:v>
                </c:pt>
                <c:pt idx="5770">
                  <c:v>0</c:v>
                </c:pt>
                <c:pt idx="5771">
                  <c:v>0</c:v>
                </c:pt>
                <c:pt idx="5772">
                  <c:v>0</c:v>
                </c:pt>
                <c:pt idx="5773">
                  <c:v>0</c:v>
                </c:pt>
                <c:pt idx="5774">
                  <c:v>0</c:v>
                </c:pt>
                <c:pt idx="5775">
                  <c:v>0</c:v>
                </c:pt>
                <c:pt idx="5776">
                  <c:v>0</c:v>
                </c:pt>
                <c:pt idx="5777">
                  <c:v>0</c:v>
                </c:pt>
                <c:pt idx="5778">
                  <c:v>0</c:v>
                </c:pt>
                <c:pt idx="5779">
                  <c:v>0</c:v>
                </c:pt>
                <c:pt idx="5780">
                  <c:v>0</c:v>
                </c:pt>
                <c:pt idx="5781">
                  <c:v>0</c:v>
                </c:pt>
                <c:pt idx="5782">
                  <c:v>0</c:v>
                </c:pt>
                <c:pt idx="5783">
                  <c:v>0</c:v>
                </c:pt>
                <c:pt idx="5784">
                  <c:v>0</c:v>
                </c:pt>
                <c:pt idx="5785">
                  <c:v>0</c:v>
                </c:pt>
                <c:pt idx="5786">
                  <c:v>0</c:v>
                </c:pt>
                <c:pt idx="5787">
                  <c:v>0</c:v>
                </c:pt>
                <c:pt idx="5788">
                  <c:v>0</c:v>
                </c:pt>
                <c:pt idx="5789">
                  <c:v>0</c:v>
                </c:pt>
                <c:pt idx="5790">
                  <c:v>0</c:v>
                </c:pt>
                <c:pt idx="5791">
                  <c:v>0</c:v>
                </c:pt>
                <c:pt idx="5792">
                  <c:v>0</c:v>
                </c:pt>
                <c:pt idx="5793">
                  <c:v>0</c:v>
                </c:pt>
                <c:pt idx="5794">
                  <c:v>0</c:v>
                </c:pt>
                <c:pt idx="5795">
                  <c:v>0</c:v>
                </c:pt>
                <c:pt idx="5796">
                  <c:v>0</c:v>
                </c:pt>
                <c:pt idx="5797">
                  <c:v>0</c:v>
                </c:pt>
                <c:pt idx="5798">
                  <c:v>0</c:v>
                </c:pt>
                <c:pt idx="5799">
                  <c:v>0</c:v>
                </c:pt>
                <c:pt idx="5800">
                  <c:v>0</c:v>
                </c:pt>
                <c:pt idx="5801">
                  <c:v>0</c:v>
                </c:pt>
                <c:pt idx="5802">
                  <c:v>0</c:v>
                </c:pt>
                <c:pt idx="5803">
                  <c:v>0</c:v>
                </c:pt>
                <c:pt idx="5804">
                  <c:v>0</c:v>
                </c:pt>
                <c:pt idx="5805">
                  <c:v>0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0</c:v>
                </c:pt>
                <c:pt idx="5811">
                  <c:v>0</c:v>
                </c:pt>
                <c:pt idx="5812">
                  <c:v>0</c:v>
                </c:pt>
                <c:pt idx="5813">
                  <c:v>0</c:v>
                </c:pt>
                <c:pt idx="5814">
                  <c:v>0</c:v>
                </c:pt>
                <c:pt idx="5815">
                  <c:v>0</c:v>
                </c:pt>
                <c:pt idx="5816">
                  <c:v>0</c:v>
                </c:pt>
                <c:pt idx="5817">
                  <c:v>0</c:v>
                </c:pt>
                <c:pt idx="5818">
                  <c:v>0</c:v>
                </c:pt>
                <c:pt idx="5819">
                  <c:v>0</c:v>
                </c:pt>
                <c:pt idx="5820">
                  <c:v>0</c:v>
                </c:pt>
                <c:pt idx="5821">
                  <c:v>0</c:v>
                </c:pt>
                <c:pt idx="5822">
                  <c:v>0</c:v>
                </c:pt>
                <c:pt idx="5823">
                  <c:v>0</c:v>
                </c:pt>
                <c:pt idx="5824">
                  <c:v>0</c:v>
                </c:pt>
                <c:pt idx="5825">
                  <c:v>0</c:v>
                </c:pt>
                <c:pt idx="5826">
                  <c:v>0</c:v>
                </c:pt>
                <c:pt idx="5827">
                  <c:v>0</c:v>
                </c:pt>
                <c:pt idx="5828">
                  <c:v>0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0</c:v>
                </c:pt>
                <c:pt idx="5833">
                  <c:v>0</c:v>
                </c:pt>
                <c:pt idx="5834">
                  <c:v>0</c:v>
                </c:pt>
                <c:pt idx="5835">
                  <c:v>0</c:v>
                </c:pt>
                <c:pt idx="5836">
                  <c:v>0</c:v>
                </c:pt>
                <c:pt idx="5837">
                  <c:v>0</c:v>
                </c:pt>
                <c:pt idx="5838">
                  <c:v>0</c:v>
                </c:pt>
                <c:pt idx="5839">
                  <c:v>0</c:v>
                </c:pt>
                <c:pt idx="5840">
                  <c:v>0</c:v>
                </c:pt>
                <c:pt idx="5841">
                  <c:v>0</c:v>
                </c:pt>
                <c:pt idx="5842">
                  <c:v>0</c:v>
                </c:pt>
                <c:pt idx="5843">
                  <c:v>0</c:v>
                </c:pt>
                <c:pt idx="5844">
                  <c:v>0</c:v>
                </c:pt>
                <c:pt idx="5845">
                  <c:v>0</c:v>
                </c:pt>
                <c:pt idx="5846">
                  <c:v>0</c:v>
                </c:pt>
                <c:pt idx="5847">
                  <c:v>0</c:v>
                </c:pt>
                <c:pt idx="5848">
                  <c:v>0</c:v>
                </c:pt>
                <c:pt idx="5849">
                  <c:v>0</c:v>
                </c:pt>
                <c:pt idx="5850">
                  <c:v>0</c:v>
                </c:pt>
                <c:pt idx="5851">
                  <c:v>0</c:v>
                </c:pt>
                <c:pt idx="5852">
                  <c:v>0</c:v>
                </c:pt>
                <c:pt idx="5853">
                  <c:v>0</c:v>
                </c:pt>
                <c:pt idx="5854">
                  <c:v>0</c:v>
                </c:pt>
                <c:pt idx="5855">
                  <c:v>0</c:v>
                </c:pt>
                <c:pt idx="5856">
                  <c:v>0</c:v>
                </c:pt>
                <c:pt idx="5857">
                  <c:v>0</c:v>
                </c:pt>
                <c:pt idx="5858">
                  <c:v>0</c:v>
                </c:pt>
                <c:pt idx="5859">
                  <c:v>0</c:v>
                </c:pt>
                <c:pt idx="5860">
                  <c:v>0</c:v>
                </c:pt>
                <c:pt idx="5861">
                  <c:v>0</c:v>
                </c:pt>
                <c:pt idx="5862">
                  <c:v>0</c:v>
                </c:pt>
                <c:pt idx="5863">
                  <c:v>0</c:v>
                </c:pt>
                <c:pt idx="5864">
                  <c:v>0</c:v>
                </c:pt>
                <c:pt idx="5865">
                  <c:v>0</c:v>
                </c:pt>
                <c:pt idx="5866">
                  <c:v>0</c:v>
                </c:pt>
                <c:pt idx="5867">
                  <c:v>0</c:v>
                </c:pt>
                <c:pt idx="5868">
                  <c:v>0</c:v>
                </c:pt>
                <c:pt idx="5869">
                  <c:v>0</c:v>
                </c:pt>
                <c:pt idx="5870">
                  <c:v>0</c:v>
                </c:pt>
                <c:pt idx="5871">
                  <c:v>0</c:v>
                </c:pt>
                <c:pt idx="5872">
                  <c:v>0</c:v>
                </c:pt>
                <c:pt idx="5873">
                  <c:v>0</c:v>
                </c:pt>
                <c:pt idx="5874">
                  <c:v>0</c:v>
                </c:pt>
                <c:pt idx="5875">
                  <c:v>0</c:v>
                </c:pt>
                <c:pt idx="5876">
                  <c:v>0</c:v>
                </c:pt>
                <c:pt idx="5877">
                  <c:v>0</c:v>
                </c:pt>
                <c:pt idx="5878">
                  <c:v>0</c:v>
                </c:pt>
                <c:pt idx="5879">
                  <c:v>0</c:v>
                </c:pt>
                <c:pt idx="5880">
                  <c:v>0</c:v>
                </c:pt>
                <c:pt idx="5881">
                  <c:v>0</c:v>
                </c:pt>
                <c:pt idx="5882">
                  <c:v>0</c:v>
                </c:pt>
                <c:pt idx="5883">
                  <c:v>0</c:v>
                </c:pt>
                <c:pt idx="5884">
                  <c:v>0</c:v>
                </c:pt>
                <c:pt idx="5885">
                  <c:v>0</c:v>
                </c:pt>
                <c:pt idx="5886">
                  <c:v>0</c:v>
                </c:pt>
                <c:pt idx="5887">
                  <c:v>0</c:v>
                </c:pt>
                <c:pt idx="5888">
                  <c:v>0</c:v>
                </c:pt>
                <c:pt idx="5889">
                  <c:v>0</c:v>
                </c:pt>
                <c:pt idx="5890">
                  <c:v>0</c:v>
                </c:pt>
                <c:pt idx="5891">
                  <c:v>0</c:v>
                </c:pt>
                <c:pt idx="5892">
                  <c:v>0</c:v>
                </c:pt>
                <c:pt idx="5893">
                  <c:v>0</c:v>
                </c:pt>
                <c:pt idx="5894">
                  <c:v>0</c:v>
                </c:pt>
                <c:pt idx="5895">
                  <c:v>0</c:v>
                </c:pt>
                <c:pt idx="5896">
                  <c:v>0</c:v>
                </c:pt>
                <c:pt idx="5897">
                  <c:v>0</c:v>
                </c:pt>
                <c:pt idx="5898">
                  <c:v>0</c:v>
                </c:pt>
                <c:pt idx="5899">
                  <c:v>0</c:v>
                </c:pt>
                <c:pt idx="5900">
                  <c:v>0</c:v>
                </c:pt>
                <c:pt idx="5901">
                  <c:v>0</c:v>
                </c:pt>
                <c:pt idx="5902">
                  <c:v>0</c:v>
                </c:pt>
                <c:pt idx="5903">
                  <c:v>0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0</c:v>
                </c:pt>
                <c:pt idx="5908">
                  <c:v>0</c:v>
                </c:pt>
                <c:pt idx="5909">
                  <c:v>0</c:v>
                </c:pt>
                <c:pt idx="5910">
                  <c:v>0</c:v>
                </c:pt>
                <c:pt idx="5911">
                  <c:v>0</c:v>
                </c:pt>
                <c:pt idx="5912">
                  <c:v>0</c:v>
                </c:pt>
                <c:pt idx="5913">
                  <c:v>0</c:v>
                </c:pt>
                <c:pt idx="5914">
                  <c:v>0</c:v>
                </c:pt>
                <c:pt idx="5915">
                  <c:v>0</c:v>
                </c:pt>
                <c:pt idx="5916">
                  <c:v>0</c:v>
                </c:pt>
                <c:pt idx="5917">
                  <c:v>0</c:v>
                </c:pt>
                <c:pt idx="5918">
                  <c:v>0</c:v>
                </c:pt>
                <c:pt idx="5919">
                  <c:v>0</c:v>
                </c:pt>
                <c:pt idx="5920">
                  <c:v>0</c:v>
                </c:pt>
                <c:pt idx="5921">
                  <c:v>0</c:v>
                </c:pt>
                <c:pt idx="5922">
                  <c:v>0</c:v>
                </c:pt>
                <c:pt idx="5923">
                  <c:v>0</c:v>
                </c:pt>
                <c:pt idx="5924">
                  <c:v>0</c:v>
                </c:pt>
                <c:pt idx="5925">
                  <c:v>0</c:v>
                </c:pt>
                <c:pt idx="5926">
                  <c:v>0</c:v>
                </c:pt>
                <c:pt idx="5927">
                  <c:v>0</c:v>
                </c:pt>
                <c:pt idx="5928">
                  <c:v>0</c:v>
                </c:pt>
                <c:pt idx="5929">
                  <c:v>0</c:v>
                </c:pt>
                <c:pt idx="5930">
                  <c:v>0</c:v>
                </c:pt>
                <c:pt idx="5931">
                  <c:v>0</c:v>
                </c:pt>
                <c:pt idx="5932">
                  <c:v>0</c:v>
                </c:pt>
                <c:pt idx="5933">
                  <c:v>0</c:v>
                </c:pt>
                <c:pt idx="5934">
                  <c:v>0</c:v>
                </c:pt>
                <c:pt idx="5935">
                  <c:v>0</c:v>
                </c:pt>
                <c:pt idx="5936">
                  <c:v>0</c:v>
                </c:pt>
                <c:pt idx="5937">
                  <c:v>0</c:v>
                </c:pt>
                <c:pt idx="5938">
                  <c:v>0</c:v>
                </c:pt>
                <c:pt idx="5939">
                  <c:v>0</c:v>
                </c:pt>
                <c:pt idx="5940">
                  <c:v>0</c:v>
                </c:pt>
                <c:pt idx="5941">
                  <c:v>0</c:v>
                </c:pt>
                <c:pt idx="5942">
                  <c:v>0</c:v>
                </c:pt>
                <c:pt idx="5943">
                  <c:v>0</c:v>
                </c:pt>
                <c:pt idx="5944">
                  <c:v>0</c:v>
                </c:pt>
                <c:pt idx="5945">
                  <c:v>0</c:v>
                </c:pt>
                <c:pt idx="5946">
                  <c:v>0</c:v>
                </c:pt>
                <c:pt idx="5947">
                  <c:v>0</c:v>
                </c:pt>
                <c:pt idx="5948">
                  <c:v>0</c:v>
                </c:pt>
                <c:pt idx="5949">
                  <c:v>0</c:v>
                </c:pt>
                <c:pt idx="5950">
                  <c:v>0</c:v>
                </c:pt>
                <c:pt idx="5951">
                  <c:v>0</c:v>
                </c:pt>
                <c:pt idx="5952">
                  <c:v>0</c:v>
                </c:pt>
                <c:pt idx="5953">
                  <c:v>0</c:v>
                </c:pt>
                <c:pt idx="5954">
                  <c:v>0</c:v>
                </c:pt>
                <c:pt idx="5955">
                  <c:v>0</c:v>
                </c:pt>
                <c:pt idx="5956">
                  <c:v>0</c:v>
                </c:pt>
                <c:pt idx="5957">
                  <c:v>0</c:v>
                </c:pt>
                <c:pt idx="5958">
                  <c:v>0</c:v>
                </c:pt>
                <c:pt idx="5959">
                  <c:v>0</c:v>
                </c:pt>
                <c:pt idx="5960">
                  <c:v>0</c:v>
                </c:pt>
                <c:pt idx="5961">
                  <c:v>0</c:v>
                </c:pt>
                <c:pt idx="5962">
                  <c:v>0</c:v>
                </c:pt>
                <c:pt idx="5963">
                  <c:v>0</c:v>
                </c:pt>
                <c:pt idx="5964">
                  <c:v>0</c:v>
                </c:pt>
                <c:pt idx="5965">
                  <c:v>0</c:v>
                </c:pt>
                <c:pt idx="5966">
                  <c:v>0</c:v>
                </c:pt>
                <c:pt idx="5967">
                  <c:v>0</c:v>
                </c:pt>
                <c:pt idx="5968">
                  <c:v>0</c:v>
                </c:pt>
                <c:pt idx="5969">
                  <c:v>0</c:v>
                </c:pt>
                <c:pt idx="5970">
                  <c:v>0</c:v>
                </c:pt>
                <c:pt idx="5971">
                  <c:v>0</c:v>
                </c:pt>
                <c:pt idx="5972">
                  <c:v>0</c:v>
                </c:pt>
                <c:pt idx="5973">
                  <c:v>0</c:v>
                </c:pt>
                <c:pt idx="5974">
                  <c:v>0</c:v>
                </c:pt>
                <c:pt idx="5975">
                  <c:v>0</c:v>
                </c:pt>
                <c:pt idx="5976">
                  <c:v>0</c:v>
                </c:pt>
                <c:pt idx="5977">
                  <c:v>0</c:v>
                </c:pt>
                <c:pt idx="5978">
                  <c:v>0</c:v>
                </c:pt>
                <c:pt idx="5979">
                  <c:v>0</c:v>
                </c:pt>
                <c:pt idx="5980">
                  <c:v>0</c:v>
                </c:pt>
                <c:pt idx="5981">
                  <c:v>0</c:v>
                </c:pt>
                <c:pt idx="5982">
                  <c:v>0</c:v>
                </c:pt>
                <c:pt idx="5983">
                  <c:v>0</c:v>
                </c:pt>
                <c:pt idx="5984">
                  <c:v>0</c:v>
                </c:pt>
                <c:pt idx="5985">
                  <c:v>0</c:v>
                </c:pt>
                <c:pt idx="5986">
                  <c:v>0</c:v>
                </c:pt>
                <c:pt idx="5987">
                  <c:v>0</c:v>
                </c:pt>
                <c:pt idx="5988">
                  <c:v>0</c:v>
                </c:pt>
                <c:pt idx="5989">
                  <c:v>0</c:v>
                </c:pt>
                <c:pt idx="5990">
                  <c:v>0</c:v>
                </c:pt>
                <c:pt idx="5991">
                  <c:v>0</c:v>
                </c:pt>
                <c:pt idx="5992">
                  <c:v>0</c:v>
                </c:pt>
                <c:pt idx="5993">
                  <c:v>0</c:v>
                </c:pt>
                <c:pt idx="5994">
                  <c:v>0</c:v>
                </c:pt>
                <c:pt idx="5995">
                  <c:v>0</c:v>
                </c:pt>
                <c:pt idx="5996">
                  <c:v>0</c:v>
                </c:pt>
                <c:pt idx="5997">
                  <c:v>0</c:v>
                </c:pt>
                <c:pt idx="5998">
                  <c:v>0</c:v>
                </c:pt>
                <c:pt idx="5999">
                  <c:v>0</c:v>
                </c:pt>
                <c:pt idx="6000">
                  <c:v>0</c:v>
                </c:pt>
                <c:pt idx="600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930-4F03-88C2-DF9E22E5A8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77404192"/>
        <c:axId val="1243056864"/>
      </c:scatterChart>
      <c:valAx>
        <c:axId val="1077404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 smtClean="0"/>
                  <a:t>Y</a:t>
                </a:r>
                <a:r>
                  <a:rPr lang="en-GB" baseline="0" dirty="0" smtClean="0"/>
                  <a:t> </a:t>
                </a:r>
                <a:r>
                  <a:rPr lang="en-GB" dirty="0"/>
                  <a:t>[cm]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3056864"/>
        <c:crosses val="autoZero"/>
        <c:crossBetween val="midCat"/>
      </c:valAx>
      <c:valAx>
        <c:axId val="124305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cGy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7404192"/>
        <c:crosses val="autoZero"/>
        <c:crossBetween val="midCat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SCRIPT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MLC!$D$53:$D$1252</c:f>
              <c:numCache>
                <c:formatCode>General</c:formatCode>
                <c:ptCount val="1200"/>
                <c:pt idx="0">
                  <c:v>-5</c:v>
                </c:pt>
                <c:pt idx="1">
                  <c:v>-4.95</c:v>
                </c:pt>
                <c:pt idx="2">
                  <c:v>-4.9000000000000004</c:v>
                </c:pt>
                <c:pt idx="3">
                  <c:v>-4.8499999999999996</c:v>
                </c:pt>
                <c:pt idx="4">
                  <c:v>-4.8</c:v>
                </c:pt>
                <c:pt idx="5">
                  <c:v>-4.75</c:v>
                </c:pt>
                <c:pt idx="6">
                  <c:v>-4.7</c:v>
                </c:pt>
                <c:pt idx="7">
                  <c:v>-4.6500000000000004</c:v>
                </c:pt>
                <c:pt idx="8">
                  <c:v>-4.5999999999999996</c:v>
                </c:pt>
                <c:pt idx="9">
                  <c:v>-4.55</c:v>
                </c:pt>
                <c:pt idx="10">
                  <c:v>-4.5</c:v>
                </c:pt>
                <c:pt idx="11">
                  <c:v>-4.45</c:v>
                </c:pt>
                <c:pt idx="12">
                  <c:v>-4.4000000000000004</c:v>
                </c:pt>
                <c:pt idx="13">
                  <c:v>-4.3499999999999996</c:v>
                </c:pt>
                <c:pt idx="14">
                  <c:v>-4.3</c:v>
                </c:pt>
                <c:pt idx="15">
                  <c:v>-4.25</c:v>
                </c:pt>
                <c:pt idx="16">
                  <c:v>-4.2</c:v>
                </c:pt>
                <c:pt idx="17">
                  <c:v>-4.1500000000000004</c:v>
                </c:pt>
                <c:pt idx="18">
                  <c:v>-4.0999999999999996</c:v>
                </c:pt>
                <c:pt idx="19">
                  <c:v>-4.05</c:v>
                </c:pt>
                <c:pt idx="20">
                  <c:v>-4</c:v>
                </c:pt>
                <c:pt idx="21">
                  <c:v>-3.95</c:v>
                </c:pt>
                <c:pt idx="22">
                  <c:v>-3.9</c:v>
                </c:pt>
                <c:pt idx="23">
                  <c:v>-3.85</c:v>
                </c:pt>
                <c:pt idx="24">
                  <c:v>-3.8</c:v>
                </c:pt>
                <c:pt idx="25">
                  <c:v>-3.75</c:v>
                </c:pt>
                <c:pt idx="26">
                  <c:v>-3.7</c:v>
                </c:pt>
                <c:pt idx="27">
                  <c:v>-3.65</c:v>
                </c:pt>
                <c:pt idx="28">
                  <c:v>-3.6</c:v>
                </c:pt>
                <c:pt idx="29">
                  <c:v>-3.55</c:v>
                </c:pt>
                <c:pt idx="30">
                  <c:v>-3.5</c:v>
                </c:pt>
                <c:pt idx="31">
                  <c:v>-3.45</c:v>
                </c:pt>
                <c:pt idx="32">
                  <c:v>-3.4</c:v>
                </c:pt>
                <c:pt idx="33">
                  <c:v>-3.35</c:v>
                </c:pt>
                <c:pt idx="34">
                  <c:v>-3.3</c:v>
                </c:pt>
                <c:pt idx="35">
                  <c:v>-3.25</c:v>
                </c:pt>
                <c:pt idx="36">
                  <c:v>-3.2</c:v>
                </c:pt>
                <c:pt idx="37">
                  <c:v>-3.15</c:v>
                </c:pt>
                <c:pt idx="38">
                  <c:v>-3.1</c:v>
                </c:pt>
                <c:pt idx="39">
                  <c:v>-3.05</c:v>
                </c:pt>
                <c:pt idx="40">
                  <c:v>-3</c:v>
                </c:pt>
                <c:pt idx="41">
                  <c:v>-2.95</c:v>
                </c:pt>
                <c:pt idx="42">
                  <c:v>-2.9</c:v>
                </c:pt>
                <c:pt idx="43">
                  <c:v>-2.85</c:v>
                </c:pt>
                <c:pt idx="44">
                  <c:v>-2.8</c:v>
                </c:pt>
                <c:pt idx="45">
                  <c:v>-2.75</c:v>
                </c:pt>
                <c:pt idx="46">
                  <c:v>-2.7</c:v>
                </c:pt>
                <c:pt idx="47">
                  <c:v>-2.65</c:v>
                </c:pt>
                <c:pt idx="48">
                  <c:v>-2.6</c:v>
                </c:pt>
                <c:pt idx="49">
                  <c:v>-2.5499999999999998</c:v>
                </c:pt>
                <c:pt idx="50">
                  <c:v>-2.5</c:v>
                </c:pt>
                <c:pt idx="51">
                  <c:v>-2.4500000000000002</c:v>
                </c:pt>
                <c:pt idx="52">
                  <c:v>-2.4</c:v>
                </c:pt>
                <c:pt idx="53">
                  <c:v>-2.35</c:v>
                </c:pt>
                <c:pt idx="54">
                  <c:v>-2.2999999999999998</c:v>
                </c:pt>
                <c:pt idx="55">
                  <c:v>-2.25</c:v>
                </c:pt>
                <c:pt idx="56">
                  <c:v>-2.2000000000000002</c:v>
                </c:pt>
                <c:pt idx="57">
                  <c:v>-2.15</c:v>
                </c:pt>
                <c:pt idx="58">
                  <c:v>-2.1</c:v>
                </c:pt>
                <c:pt idx="59">
                  <c:v>-2.0499999999999998</c:v>
                </c:pt>
                <c:pt idx="60">
                  <c:v>-2</c:v>
                </c:pt>
                <c:pt idx="61">
                  <c:v>-1.95</c:v>
                </c:pt>
                <c:pt idx="62">
                  <c:v>-1.9</c:v>
                </c:pt>
                <c:pt idx="63">
                  <c:v>-1.85</c:v>
                </c:pt>
                <c:pt idx="64">
                  <c:v>-1.8</c:v>
                </c:pt>
                <c:pt idx="65">
                  <c:v>-1.75</c:v>
                </c:pt>
                <c:pt idx="66">
                  <c:v>-1.7</c:v>
                </c:pt>
                <c:pt idx="67">
                  <c:v>-1.65</c:v>
                </c:pt>
                <c:pt idx="68">
                  <c:v>-1.6</c:v>
                </c:pt>
                <c:pt idx="69">
                  <c:v>-1.55</c:v>
                </c:pt>
                <c:pt idx="70">
                  <c:v>-1.5</c:v>
                </c:pt>
                <c:pt idx="71">
                  <c:v>-1.45</c:v>
                </c:pt>
                <c:pt idx="72">
                  <c:v>-1.4</c:v>
                </c:pt>
                <c:pt idx="73">
                  <c:v>-1.35</c:v>
                </c:pt>
                <c:pt idx="74">
                  <c:v>-1.3</c:v>
                </c:pt>
                <c:pt idx="75">
                  <c:v>-1.25</c:v>
                </c:pt>
                <c:pt idx="76">
                  <c:v>-1.2</c:v>
                </c:pt>
                <c:pt idx="77">
                  <c:v>-1.1499999999999999</c:v>
                </c:pt>
                <c:pt idx="78">
                  <c:v>-1.1000000000000001</c:v>
                </c:pt>
                <c:pt idx="79">
                  <c:v>-1.05</c:v>
                </c:pt>
                <c:pt idx="80">
                  <c:v>-1</c:v>
                </c:pt>
                <c:pt idx="81">
                  <c:v>-0.95</c:v>
                </c:pt>
                <c:pt idx="82">
                  <c:v>-0.9</c:v>
                </c:pt>
                <c:pt idx="83">
                  <c:v>-0.85</c:v>
                </c:pt>
                <c:pt idx="84">
                  <c:v>-0.8</c:v>
                </c:pt>
                <c:pt idx="85">
                  <c:v>-0.75</c:v>
                </c:pt>
                <c:pt idx="86">
                  <c:v>-0.7</c:v>
                </c:pt>
                <c:pt idx="87">
                  <c:v>-0.65</c:v>
                </c:pt>
                <c:pt idx="88">
                  <c:v>-0.6</c:v>
                </c:pt>
                <c:pt idx="89">
                  <c:v>-0.55000000000000004</c:v>
                </c:pt>
                <c:pt idx="90">
                  <c:v>-0.5</c:v>
                </c:pt>
                <c:pt idx="91">
                  <c:v>-0.45</c:v>
                </c:pt>
                <c:pt idx="92">
                  <c:v>-0.4</c:v>
                </c:pt>
                <c:pt idx="93">
                  <c:v>-0.35</c:v>
                </c:pt>
                <c:pt idx="94">
                  <c:v>-0.3</c:v>
                </c:pt>
                <c:pt idx="95">
                  <c:v>-0.25</c:v>
                </c:pt>
                <c:pt idx="96">
                  <c:v>-0.2</c:v>
                </c:pt>
                <c:pt idx="97">
                  <c:v>-0.15</c:v>
                </c:pt>
                <c:pt idx="98">
                  <c:v>-0.1</c:v>
                </c:pt>
                <c:pt idx="99">
                  <c:v>-0.05</c:v>
                </c:pt>
                <c:pt idx="100">
                  <c:v>0</c:v>
                </c:pt>
                <c:pt idx="101">
                  <c:v>0.05</c:v>
                </c:pt>
                <c:pt idx="102">
                  <c:v>0.1</c:v>
                </c:pt>
                <c:pt idx="103">
                  <c:v>0.15</c:v>
                </c:pt>
                <c:pt idx="104">
                  <c:v>0.2</c:v>
                </c:pt>
                <c:pt idx="105">
                  <c:v>0.25</c:v>
                </c:pt>
                <c:pt idx="106">
                  <c:v>0.3</c:v>
                </c:pt>
                <c:pt idx="107">
                  <c:v>0.35</c:v>
                </c:pt>
                <c:pt idx="108">
                  <c:v>0.4</c:v>
                </c:pt>
                <c:pt idx="109">
                  <c:v>0.45</c:v>
                </c:pt>
                <c:pt idx="110">
                  <c:v>0.5</c:v>
                </c:pt>
                <c:pt idx="111">
                  <c:v>0.55000000000000004</c:v>
                </c:pt>
                <c:pt idx="112">
                  <c:v>0.6</c:v>
                </c:pt>
                <c:pt idx="113">
                  <c:v>0.65</c:v>
                </c:pt>
                <c:pt idx="114">
                  <c:v>0.7</c:v>
                </c:pt>
                <c:pt idx="115">
                  <c:v>0.75</c:v>
                </c:pt>
                <c:pt idx="116">
                  <c:v>0.8</c:v>
                </c:pt>
                <c:pt idx="117">
                  <c:v>0.85</c:v>
                </c:pt>
                <c:pt idx="118">
                  <c:v>0.9</c:v>
                </c:pt>
                <c:pt idx="119">
                  <c:v>0.95</c:v>
                </c:pt>
                <c:pt idx="120">
                  <c:v>1</c:v>
                </c:pt>
                <c:pt idx="121">
                  <c:v>1.05</c:v>
                </c:pt>
                <c:pt idx="122">
                  <c:v>1.1000000000000001</c:v>
                </c:pt>
                <c:pt idx="123">
                  <c:v>1.1499999999999999</c:v>
                </c:pt>
                <c:pt idx="124">
                  <c:v>1.2</c:v>
                </c:pt>
                <c:pt idx="125">
                  <c:v>1.25</c:v>
                </c:pt>
                <c:pt idx="126">
                  <c:v>1.3</c:v>
                </c:pt>
                <c:pt idx="127">
                  <c:v>1.35</c:v>
                </c:pt>
                <c:pt idx="128">
                  <c:v>1.4</c:v>
                </c:pt>
                <c:pt idx="129">
                  <c:v>1.45</c:v>
                </c:pt>
                <c:pt idx="130">
                  <c:v>1.5</c:v>
                </c:pt>
                <c:pt idx="131">
                  <c:v>1.55</c:v>
                </c:pt>
                <c:pt idx="132">
                  <c:v>1.6</c:v>
                </c:pt>
                <c:pt idx="133">
                  <c:v>1.65</c:v>
                </c:pt>
                <c:pt idx="134">
                  <c:v>1.7</c:v>
                </c:pt>
                <c:pt idx="135">
                  <c:v>1.75</c:v>
                </c:pt>
                <c:pt idx="136">
                  <c:v>1.8</c:v>
                </c:pt>
                <c:pt idx="137">
                  <c:v>1.85</c:v>
                </c:pt>
                <c:pt idx="138">
                  <c:v>1.9</c:v>
                </c:pt>
                <c:pt idx="139">
                  <c:v>1.95</c:v>
                </c:pt>
                <c:pt idx="140">
                  <c:v>2</c:v>
                </c:pt>
                <c:pt idx="141">
                  <c:v>2.0499999999999998</c:v>
                </c:pt>
                <c:pt idx="142">
                  <c:v>2.1</c:v>
                </c:pt>
                <c:pt idx="143">
                  <c:v>2.15</c:v>
                </c:pt>
                <c:pt idx="144">
                  <c:v>2.2000000000000002</c:v>
                </c:pt>
                <c:pt idx="145">
                  <c:v>2.25</c:v>
                </c:pt>
                <c:pt idx="146">
                  <c:v>2.2999999999999998</c:v>
                </c:pt>
                <c:pt idx="147">
                  <c:v>2.35</c:v>
                </c:pt>
                <c:pt idx="148">
                  <c:v>2.4</c:v>
                </c:pt>
                <c:pt idx="149">
                  <c:v>2.4500000000000002</c:v>
                </c:pt>
                <c:pt idx="150">
                  <c:v>2.5</c:v>
                </c:pt>
                <c:pt idx="151">
                  <c:v>2.5499999999999998</c:v>
                </c:pt>
                <c:pt idx="152">
                  <c:v>2.6</c:v>
                </c:pt>
                <c:pt idx="153">
                  <c:v>2.65</c:v>
                </c:pt>
                <c:pt idx="154">
                  <c:v>2.7</c:v>
                </c:pt>
                <c:pt idx="155">
                  <c:v>2.75</c:v>
                </c:pt>
                <c:pt idx="156">
                  <c:v>2.8</c:v>
                </c:pt>
                <c:pt idx="157">
                  <c:v>2.85</c:v>
                </c:pt>
                <c:pt idx="158">
                  <c:v>2.9</c:v>
                </c:pt>
                <c:pt idx="159">
                  <c:v>2.95</c:v>
                </c:pt>
                <c:pt idx="160">
                  <c:v>3</c:v>
                </c:pt>
                <c:pt idx="161">
                  <c:v>3.05</c:v>
                </c:pt>
                <c:pt idx="162">
                  <c:v>3.1</c:v>
                </c:pt>
                <c:pt idx="163">
                  <c:v>3.15</c:v>
                </c:pt>
                <c:pt idx="164">
                  <c:v>3.2</c:v>
                </c:pt>
                <c:pt idx="165">
                  <c:v>3.25</c:v>
                </c:pt>
                <c:pt idx="166">
                  <c:v>3.3</c:v>
                </c:pt>
                <c:pt idx="167">
                  <c:v>3.35</c:v>
                </c:pt>
                <c:pt idx="168">
                  <c:v>3.4</c:v>
                </c:pt>
                <c:pt idx="169">
                  <c:v>3.45</c:v>
                </c:pt>
                <c:pt idx="170">
                  <c:v>3.5</c:v>
                </c:pt>
                <c:pt idx="171">
                  <c:v>3.55</c:v>
                </c:pt>
                <c:pt idx="172">
                  <c:v>3.6</c:v>
                </c:pt>
                <c:pt idx="173">
                  <c:v>3.65</c:v>
                </c:pt>
                <c:pt idx="174">
                  <c:v>3.7</c:v>
                </c:pt>
                <c:pt idx="175">
                  <c:v>3.75</c:v>
                </c:pt>
                <c:pt idx="176">
                  <c:v>3.8</c:v>
                </c:pt>
                <c:pt idx="177">
                  <c:v>3.85</c:v>
                </c:pt>
                <c:pt idx="178">
                  <c:v>3.9</c:v>
                </c:pt>
                <c:pt idx="179">
                  <c:v>3.95</c:v>
                </c:pt>
                <c:pt idx="180">
                  <c:v>4</c:v>
                </c:pt>
                <c:pt idx="181">
                  <c:v>4.05</c:v>
                </c:pt>
                <c:pt idx="182">
                  <c:v>4.0999999999999996</c:v>
                </c:pt>
                <c:pt idx="183">
                  <c:v>4.1500000000000004</c:v>
                </c:pt>
                <c:pt idx="184">
                  <c:v>4.2</c:v>
                </c:pt>
                <c:pt idx="185">
                  <c:v>4.25</c:v>
                </c:pt>
                <c:pt idx="186">
                  <c:v>4.3</c:v>
                </c:pt>
                <c:pt idx="187">
                  <c:v>4.3499999999999996</c:v>
                </c:pt>
                <c:pt idx="188">
                  <c:v>4.4000000000000004</c:v>
                </c:pt>
                <c:pt idx="189">
                  <c:v>4.45</c:v>
                </c:pt>
                <c:pt idx="190">
                  <c:v>4.5</c:v>
                </c:pt>
                <c:pt idx="191">
                  <c:v>4.55</c:v>
                </c:pt>
                <c:pt idx="192">
                  <c:v>4.5999999999999996</c:v>
                </c:pt>
                <c:pt idx="193">
                  <c:v>4.6500000000000004</c:v>
                </c:pt>
                <c:pt idx="194">
                  <c:v>4.7</c:v>
                </c:pt>
                <c:pt idx="195">
                  <c:v>4.75</c:v>
                </c:pt>
                <c:pt idx="196">
                  <c:v>4.8</c:v>
                </c:pt>
                <c:pt idx="197">
                  <c:v>4.8499999999999996</c:v>
                </c:pt>
                <c:pt idx="198">
                  <c:v>4.9000000000000004</c:v>
                </c:pt>
                <c:pt idx="199">
                  <c:v>4.95</c:v>
                </c:pt>
                <c:pt idx="200">
                  <c:v>5</c:v>
                </c:pt>
                <c:pt idx="201">
                  <c:v>5.05</c:v>
                </c:pt>
                <c:pt idx="202">
                  <c:v>5.0999999999999996</c:v>
                </c:pt>
                <c:pt idx="203">
                  <c:v>5.15</c:v>
                </c:pt>
                <c:pt idx="204">
                  <c:v>5.2</c:v>
                </c:pt>
                <c:pt idx="205">
                  <c:v>5.25</c:v>
                </c:pt>
                <c:pt idx="206">
                  <c:v>5.3</c:v>
                </c:pt>
                <c:pt idx="207">
                  <c:v>5.35</c:v>
                </c:pt>
                <c:pt idx="208">
                  <c:v>5.4</c:v>
                </c:pt>
                <c:pt idx="209">
                  <c:v>5.45</c:v>
                </c:pt>
                <c:pt idx="210">
                  <c:v>5.5</c:v>
                </c:pt>
                <c:pt idx="211">
                  <c:v>5.55</c:v>
                </c:pt>
                <c:pt idx="212">
                  <c:v>5.6</c:v>
                </c:pt>
                <c:pt idx="213">
                  <c:v>5.65</c:v>
                </c:pt>
                <c:pt idx="214">
                  <c:v>5.7</c:v>
                </c:pt>
                <c:pt idx="215">
                  <c:v>5.75</c:v>
                </c:pt>
                <c:pt idx="216">
                  <c:v>5.8</c:v>
                </c:pt>
                <c:pt idx="217">
                  <c:v>5.85</c:v>
                </c:pt>
                <c:pt idx="218">
                  <c:v>5.9</c:v>
                </c:pt>
                <c:pt idx="219">
                  <c:v>5.95</c:v>
                </c:pt>
                <c:pt idx="220">
                  <c:v>6</c:v>
                </c:pt>
                <c:pt idx="221">
                  <c:v>6.05</c:v>
                </c:pt>
                <c:pt idx="222">
                  <c:v>6.1</c:v>
                </c:pt>
                <c:pt idx="223">
                  <c:v>6.15</c:v>
                </c:pt>
                <c:pt idx="224">
                  <c:v>6.2</c:v>
                </c:pt>
                <c:pt idx="225">
                  <c:v>6.25</c:v>
                </c:pt>
                <c:pt idx="226">
                  <c:v>6.3</c:v>
                </c:pt>
                <c:pt idx="227">
                  <c:v>6.35</c:v>
                </c:pt>
                <c:pt idx="228">
                  <c:v>6.4</c:v>
                </c:pt>
                <c:pt idx="229">
                  <c:v>6.45</c:v>
                </c:pt>
                <c:pt idx="230">
                  <c:v>6.5</c:v>
                </c:pt>
                <c:pt idx="231">
                  <c:v>6.55</c:v>
                </c:pt>
                <c:pt idx="232">
                  <c:v>6.6</c:v>
                </c:pt>
                <c:pt idx="233">
                  <c:v>6.65</c:v>
                </c:pt>
                <c:pt idx="234">
                  <c:v>6.7</c:v>
                </c:pt>
                <c:pt idx="235">
                  <c:v>6.75</c:v>
                </c:pt>
                <c:pt idx="236">
                  <c:v>6.8</c:v>
                </c:pt>
                <c:pt idx="237">
                  <c:v>6.85</c:v>
                </c:pt>
                <c:pt idx="238">
                  <c:v>6.9</c:v>
                </c:pt>
                <c:pt idx="239">
                  <c:v>6.95</c:v>
                </c:pt>
                <c:pt idx="240">
                  <c:v>7</c:v>
                </c:pt>
                <c:pt idx="241">
                  <c:v>7.05</c:v>
                </c:pt>
                <c:pt idx="242">
                  <c:v>7.1</c:v>
                </c:pt>
                <c:pt idx="243">
                  <c:v>7.15</c:v>
                </c:pt>
                <c:pt idx="244">
                  <c:v>7.2</c:v>
                </c:pt>
                <c:pt idx="245">
                  <c:v>7.25</c:v>
                </c:pt>
                <c:pt idx="246">
                  <c:v>7.3</c:v>
                </c:pt>
                <c:pt idx="247">
                  <c:v>7.35</c:v>
                </c:pt>
                <c:pt idx="248">
                  <c:v>7.4</c:v>
                </c:pt>
                <c:pt idx="249">
                  <c:v>7.45</c:v>
                </c:pt>
                <c:pt idx="250">
                  <c:v>7.5</c:v>
                </c:pt>
                <c:pt idx="251">
                  <c:v>7.55</c:v>
                </c:pt>
                <c:pt idx="252">
                  <c:v>7.6</c:v>
                </c:pt>
                <c:pt idx="253">
                  <c:v>7.65</c:v>
                </c:pt>
                <c:pt idx="254">
                  <c:v>7.7</c:v>
                </c:pt>
                <c:pt idx="255">
                  <c:v>7.75</c:v>
                </c:pt>
                <c:pt idx="256">
                  <c:v>7.8</c:v>
                </c:pt>
                <c:pt idx="257">
                  <c:v>7.85</c:v>
                </c:pt>
                <c:pt idx="258">
                  <c:v>7.9</c:v>
                </c:pt>
                <c:pt idx="259">
                  <c:v>7.95</c:v>
                </c:pt>
                <c:pt idx="260">
                  <c:v>8</c:v>
                </c:pt>
                <c:pt idx="261">
                  <c:v>8.0500000000000007</c:v>
                </c:pt>
                <c:pt idx="262">
                  <c:v>8.1</c:v>
                </c:pt>
                <c:pt idx="263">
                  <c:v>8.15</c:v>
                </c:pt>
                <c:pt idx="264">
                  <c:v>8.1999999999999993</c:v>
                </c:pt>
                <c:pt idx="265">
                  <c:v>8.25</c:v>
                </c:pt>
                <c:pt idx="266">
                  <c:v>8.3000000000000007</c:v>
                </c:pt>
                <c:pt idx="267">
                  <c:v>8.35</c:v>
                </c:pt>
                <c:pt idx="268">
                  <c:v>8.4</c:v>
                </c:pt>
                <c:pt idx="269">
                  <c:v>8.4499999999999993</c:v>
                </c:pt>
                <c:pt idx="270">
                  <c:v>8.5</c:v>
                </c:pt>
                <c:pt idx="271">
                  <c:v>8.5500000000000007</c:v>
                </c:pt>
                <c:pt idx="272">
                  <c:v>8.6</c:v>
                </c:pt>
                <c:pt idx="273">
                  <c:v>8.65</c:v>
                </c:pt>
                <c:pt idx="274">
                  <c:v>8.6999999999999993</c:v>
                </c:pt>
                <c:pt idx="275">
                  <c:v>8.75</c:v>
                </c:pt>
                <c:pt idx="276">
                  <c:v>8.8000000000000007</c:v>
                </c:pt>
                <c:pt idx="277">
                  <c:v>8.85</c:v>
                </c:pt>
                <c:pt idx="278">
                  <c:v>8.9</c:v>
                </c:pt>
                <c:pt idx="279">
                  <c:v>8.9499999999999993</c:v>
                </c:pt>
                <c:pt idx="280">
                  <c:v>9</c:v>
                </c:pt>
                <c:pt idx="281">
                  <c:v>9.0500000000000007</c:v>
                </c:pt>
                <c:pt idx="282">
                  <c:v>9.1</c:v>
                </c:pt>
                <c:pt idx="283">
                  <c:v>9.15</c:v>
                </c:pt>
                <c:pt idx="284">
                  <c:v>9.1999999999999993</c:v>
                </c:pt>
                <c:pt idx="285">
                  <c:v>9.25</c:v>
                </c:pt>
                <c:pt idx="286">
                  <c:v>9.3000000000000007</c:v>
                </c:pt>
                <c:pt idx="287">
                  <c:v>9.35</c:v>
                </c:pt>
                <c:pt idx="288">
                  <c:v>9.4</c:v>
                </c:pt>
                <c:pt idx="289">
                  <c:v>9.4499999999999993</c:v>
                </c:pt>
                <c:pt idx="290">
                  <c:v>9.5</c:v>
                </c:pt>
                <c:pt idx="291">
                  <c:v>9.5500000000000007</c:v>
                </c:pt>
                <c:pt idx="292">
                  <c:v>9.6</c:v>
                </c:pt>
                <c:pt idx="293">
                  <c:v>9.65</c:v>
                </c:pt>
                <c:pt idx="294">
                  <c:v>9.6999999999999993</c:v>
                </c:pt>
                <c:pt idx="295">
                  <c:v>9.75</c:v>
                </c:pt>
                <c:pt idx="296">
                  <c:v>9.8000000000000007</c:v>
                </c:pt>
                <c:pt idx="297">
                  <c:v>9.85</c:v>
                </c:pt>
                <c:pt idx="298">
                  <c:v>9.9</c:v>
                </c:pt>
                <c:pt idx="299">
                  <c:v>9.9499999999999993</c:v>
                </c:pt>
                <c:pt idx="300">
                  <c:v>10</c:v>
                </c:pt>
                <c:pt idx="301">
                  <c:v>10.050000000000001</c:v>
                </c:pt>
                <c:pt idx="302">
                  <c:v>10.1</c:v>
                </c:pt>
                <c:pt idx="303">
                  <c:v>10.15</c:v>
                </c:pt>
                <c:pt idx="304">
                  <c:v>10.199999999999999</c:v>
                </c:pt>
                <c:pt idx="305">
                  <c:v>10.25</c:v>
                </c:pt>
                <c:pt idx="306">
                  <c:v>10.3</c:v>
                </c:pt>
                <c:pt idx="307">
                  <c:v>10.35</c:v>
                </c:pt>
                <c:pt idx="308">
                  <c:v>10.4</c:v>
                </c:pt>
                <c:pt idx="309">
                  <c:v>10.45</c:v>
                </c:pt>
                <c:pt idx="310">
                  <c:v>10.5</c:v>
                </c:pt>
                <c:pt idx="311">
                  <c:v>10.55</c:v>
                </c:pt>
                <c:pt idx="312">
                  <c:v>10.6</c:v>
                </c:pt>
                <c:pt idx="313">
                  <c:v>10.65</c:v>
                </c:pt>
                <c:pt idx="314">
                  <c:v>10.7</c:v>
                </c:pt>
                <c:pt idx="315">
                  <c:v>10.75</c:v>
                </c:pt>
                <c:pt idx="316">
                  <c:v>10.8</c:v>
                </c:pt>
                <c:pt idx="317">
                  <c:v>10.85</c:v>
                </c:pt>
                <c:pt idx="318">
                  <c:v>10.9</c:v>
                </c:pt>
                <c:pt idx="319">
                  <c:v>10.95</c:v>
                </c:pt>
                <c:pt idx="320">
                  <c:v>11</c:v>
                </c:pt>
                <c:pt idx="321">
                  <c:v>11.05</c:v>
                </c:pt>
                <c:pt idx="322">
                  <c:v>11.1</c:v>
                </c:pt>
                <c:pt idx="323">
                  <c:v>11.15</c:v>
                </c:pt>
                <c:pt idx="324">
                  <c:v>11.2</c:v>
                </c:pt>
                <c:pt idx="325">
                  <c:v>11.25</c:v>
                </c:pt>
                <c:pt idx="326">
                  <c:v>11.3</c:v>
                </c:pt>
                <c:pt idx="327">
                  <c:v>11.35</c:v>
                </c:pt>
                <c:pt idx="328">
                  <c:v>11.4</c:v>
                </c:pt>
                <c:pt idx="329">
                  <c:v>11.45</c:v>
                </c:pt>
                <c:pt idx="330">
                  <c:v>11.5</c:v>
                </c:pt>
                <c:pt idx="331">
                  <c:v>11.55</c:v>
                </c:pt>
                <c:pt idx="332">
                  <c:v>11.6</c:v>
                </c:pt>
                <c:pt idx="333">
                  <c:v>11.65</c:v>
                </c:pt>
                <c:pt idx="334">
                  <c:v>11.7</c:v>
                </c:pt>
                <c:pt idx="335">
                  <c:v>11.75</c:v>
                </c:pt>
                <c:pt idx="336">
                  <c:v>11.8</c:v>
                </c:pt>
                <c:pt idx="337">
                  <c:v>11.85</c:v>
                </c:pt>
                <c:pt idx="338">
                  <c:v>11.9</c:v>
                </c:pt>
                <c:pt idx="339">
                  <c:v>11.95</c:v>
                </c:pt>
                <c:pt idx="340">
                  <c:v>12</c:v>
                </c:pt>
                <c:pt idx="341">
                  <c:v>12.05</c:v>
                </c:pt>
                <c:pt idx="342">
                  <c:v>12.1</c:v>
                </c:pt>
                <c:pt idx="343">
                  <c:v>12.15</c:v>
                </c:pt>
                <c:pt idx="344">
                  <c:v>12.2</c:v>
                </c:pt>
                <c:pt idx="345">
                  <c:v>12.25</c:v>
                </c:pt>
                <c:pt idx="346">
                  <c:v>12.3</c:v>
                </c:pt>
                <c:pt idx="347">
                  <c:v>12.35</c:v>
                </c:pt>
                <c:pt idx="348">
                  <c:v>12.4</c:v>
                </c:pt>
                <c:pt idx="349">
                  <c:v>12.45</c:v>
                </c:pt>
                <c:pt idx="350">
                  <c:v>12.5</c:v>
                </c:pt>
                <c:pt idx="351">
                  <c:v>12.55</c:v>
                </c:pt>
                <c:pt idx="352">
                  <c:v>12.6</c:v>
                </c:pt>
                <c:pt idx="353">
                  <c:v>12.65</c:v>
                </c:pt>
                <c:pt idx="354">
                  <c:v>12.7</c:v>
                </c:pt>
                <c:pt idx="355">
                  <c:v>12.75</c:v>
                </c:pt>
                <c:pt idx="356">
                  <c:v>12.8</c:v>
                </c:pt>
                <c:pt idx="357">
                  <c:v>12.85</c:v>
                </c:pt>
                <c:pt idx="358">
                  <c:v>12.9</c:v>
                </c:pt>
                <c:pt idx="359">
                  <c:v>12.95</c:v>
                </c:pt>
                <c:pt idx="360">
                  <c:v>13</c:v>
                </c:pt>
                <c:pt idx="361">
                  <c:v>13.05</c:v>
                </c:pt>
                <c:pt idx="362">
                  <c:v>13.1</c:v>
                </c:pt>
                <c:pt idx="363">
                  <c:v>13.15</c:v>
                </c:pt>
                <c:pt idx="364">
                  <c:v>13.2</c:v>
                </c:pt>
                <c:pt idx="365">
                  <c:v>13.25</c:v>
                </c:pt>
                <c:pt idx="366">
                  <c:v>13.3</c:v>
                </c:pt>
                <c:pt idx="367">
                  <c:v>13.35</c:v>
                </c:pt>
                <c:pt idx="368">
                  <c:v>13.4</c:v>
                </c:pt>
                <c:pt idx="369">
                  <c:v>13.45</c:v>
                </c:pt>
                <c:pt idx="370">
                  <c:v>13.5</c:v>
                </c:pt>
                <c:pt idx="371">
                  <c:v>13.55</c:v>
                </c:pt>
                <c:pt idx="372">
                  <c:v>13.6</c:v>
                </c:pt>
                <c:pt idx="373">
                  <c:v>13.65</c:v>
                </c:pt>
                <c:pt idx="374">
                  <c:v>13.7</c:v>
                </c:pt>
                <c:pt idx="375">
                  <c:v>13.75</c:v>
                </c:pt>
                <c:pt idx="376">
                  <c:v>13.8</c:v>
                </c:pt>
                <c:pt idx="377">
                  <c:v>13.85</c:v>
                </c:pt>
                <c:pt idx="378">
                  <c:v>13.9</c:v>
                </c:pt>
                <c:pt idx="379">
                  <c:v>13.95</c:v>
                </c:pt>
                <c:pt idx="380">
                  <c:v>14</c:v>
                </c:pt>
                <c:pt idx="381">
                  <c:v>14.05</c:v>
                </c:pt>
                <c:pt idx="382">
                  <c:v>14.1</c:v>
                </c:pt>
                <c:pt idx="383">
                  <c:v>14.15</c:v>
                </c:pt>
                <c:pt idx="384">
                  <c:v>14.2</c:v>
                </c:pt>
                <c:pt idx="385">
                  <c:v>14.25</c:v>
                </c:pt>
                <c:pt idx="386">
                  <c:v>14.3</c:v>
                </c:pt>
                <c:pt idx="387">
                  <c:v>14.35</c:v>
                </c:pt>
                <c:pt idx="388">
                  <c:v>14.4</c:v>
                </c:pt>
                <c:pt idx="389">
                  <c:v>14.45</c:v>
                </c:pt>
                <c:pt idx="390">
                  <c:v>14.5</c:v>
                </c:pt>
                <c:pt idx="391">
                  <c:v>14.55</c:v>
                </c:pt>
                <c:pt idx="392">
                  <c:v>14.6</c:v>
                </c:pt>
                <c:pt idx="393">
                  <c:v>14.65</c:v>
                </c:pt>
                <c:pt idx="394">
                  <c:v>14.7</c:v>
                </c:pt>
                <c:pt idx="395">
                  <c:v>14.75</c:v>
                </c:pt>
                <c:pt idx="396">
                  <c:v>14.8</c:v>
                </c:pt>
                <c:pt idx="397">
                  <c:v>14.85</c:v>
                </c:pt>
                <c:pt idx="398">
                  <c:v>14.9</c:v>
                </c:pt>
                <c:pt idx="399">
                  <c:v>14.95</c:v>
                </c:pt>
                <c:pt idx="400">
                  <c:v>15</c:v>
                </c:pt>
                <c:pt idx="401">
                  <c:v>15.05</c:v>
                </c:pt>
                <c:pt idx="402">
                  <c:v>15.1</c:v>
                </c:pt>
                <c:pt idx="403">
                  <c:v>15.15</c:v>
                </c:pt>
                <c:pt idx="404">
                  <c:v>15.2</c:v>
                </c:pt>
                <c:pt idx="405">
                  <c:v>15.25</c:v>
                </c:pt>
                <c:pt idx="406">
                  <c:v>15.3</c:v>
                </c:pt>
                <c:pt idx="407">
                  <c:v>15.35</c:v>
                </c:pt>
                <c:pt idx="408">
                  <c:v>15.4</c:v>
                </c:pt>
                <c:pt idx="409">
                  <c:v>15.45</c:v>
                </c:pt>
                <c:pt idx="410">
                  <c:v>15.5</c:v>
                </c:pt>
                <c:pt idx="411">
                  <c:v>15.55</c:v>
                </c:pt>
                <c:pt idx="412">
                  <c:v>15.6</c:v>
                </c:pt>
                <c:pt idx="413">
                  <c:v>15.65</c:v>
                </c:pt>
                <c:pt idx="414">
                  <c:v>15.7</c:v>
                </c:pt>
                <c:pt idx="415">
                  <c:v>15.75</c:v>
                </c:pt>
                <c:pt idx="416">
                  <c:v>15.8</c:v>
                </c:pt>
                <c:pt idx="417">
                  <c:v>15.85</c:v>
                </c:pt>
                <c:pt idx="418">
                  <c:v>15.9</c:v>
                </c:pt>
                <c:pt idx="419">
                  <c:v>15.95</c:v>
                </c:pt>
                <c:pt idx="420">
                  <c:v>16</c:v>
                </c:pt>
                <c:pt idx="421">
                  <c:v>16.05</c:v>
                </c:pt>
                <c:pt idx="422">
                  <c:v>16.100000000000001</c:v>
                </c:pt>
                <c:pt idx="423">
                  <c:v>16.149999999999999</c:v>
                </c:pt>
                <c:pt idx="424">
                  <c:v>16.2</c:v>
                </c:pt>
                <c:pt idx="425">
                  <c:v>16.25</c:v>
                </c:pt>
                <c:pt idx="426">
                  <c:v>16.3</c:v>
                </c:pt>
                <c:pt idx="427">
                  <c:v>16.350000000000001</c:v>
                </c:pt>
                <c:pt idx="428">
                  <c:v>16.399999999999999</c:v>
                </c:pt>
                <c:pt idx="429">
                  <c:v>16.45</c:v>
                </c:pt>
                <c:pt idx="430">
                  <c:v>16.5</c:v>
                </c:pt>
                <c:pt idx="431">
                  <c:v>16.55</c:v>
                </c:pt>
                <c:pt idx="432">
                  <c:v>16.600000000000001</c:v>
                </c:pt>
                <c:pt idx="433">
                  <c:v>16.649999999999999</c:v>
                </c:pt>
                <c:pt idx="434">
                  <c:v>16.7</c:v>
                </c:pt>
                <c:pt idx="435">
                  <c:v>16.75</c:v>
                </c:pt>
                <c:pt idx="436">
                  <c:v>16.8</c:v>
                </c:pt>
                <c:pt idx="437">
                  <c:v>16.850000000000001</c:v>
                </c:pt>
                <c:pt idx="438">
                  <c:v>16.899999999999999</c:v>
                </c:pt>
                <c:pt idx="439">
                  <c:v>16.95</c:v>
                </c:pt>
                <c:pt idx="440">
                  <c:v>17</c:v>
                </c:pt>
                <c:pt idx="441">
                  <c:v>17.05</c:v>
                </c:pt>
                <c:pt idx="442">
                  <c:v>17.100000000000001</c:v>
                </c:pt>
                <c:pt idx="443">
                  <c:v>17.149999999999999</c:v>
                </c:pt>
                <c:pt idx="444">
                  <c:v>17.2</c:v>
                </c:pt>
                <c:pt idx="445">
                  <c:v>17.25</c:v>
                </c:pt>
                <c:pt idx="446">
                  <c:v>17.3</c:v>
                </c:pt>
                <c:pt idx="447">
                  <c:v>17.350000000000001</c:v>
                </c:pt>
                <c:pt idx="448">
                  <c:v>17.399999999999999</c:v>
                </c:pt>
                <c:pt idx="449">
                  <c:v>17.45</c:v>
                </c:pt>
                <c:pt idx="450">
                  <c:v>17.5</c:v>
                </c:pt>
                <c:pt idx="451">
                  <c:v>17.55</c:v>
                </c:pt>
                <c:pt idx="452">
                  <c:v>17.600000000000001</c:v>
                </c:pt>
                <c:pt idx="453">
                  <c:v>17.649999999999999</c:v>
                </c:pt>
                <c:pt idx="454">
                  <c:v>17.7</c:v>
                </c:pt>
                <c:pt idx="455">
                  <c:v>17.75</c:v>
                </c:pt>
                <c:pt idx="456">
                  <c:v>17.8</c:v>
                </c:pt>
                <c:pt idx="457">
                  <c:v>17.850000000000001</c:v>
                </c:pt>
                <c:pt idx="458">
                  <c:v>17.899999999999999</c:v>
                </c:pt>
                <c:pt idx="459">
                  <c:v>17.95</c:v>
                </c:pt>
                <c:pt idx="460">
                  <c:v>18</c:v>
                </c:pt>
                <c:pt idx="461">
                  <c:v>18.05</c:v>
                </c:pt>
                <c:pt idx="462">
                  <c:v>18.100000000000001</c:v>
                </c:pt>
                <c:pt idx="463">
                  <c:v>18.149999999999999</c:v>
                </c:pt>
                <c:pt idx="464">
                  <c:v>18.2</c:v>
                </c:pt>
                <c:pt idx="465">
                  <c:v>18.25</c:v>
                </c:pt>
                <c:pt idx="466">
                  <c:v>18.3</c:v>
                </c:pt>
                <c:pt idx="467">
                  <c:v>18.350000000000001</c:v>
                </c:pt>
                <c:pt idx="468">
                  <c:v>18.399999999999999</c:v>
                </c:pt>
                <c:pt idx="469">
                  <c:v>18.45</c:v>
                </c:pt>
                <c:pt idx="470">
                  <c:v>18.5</c:v>
                </c:pt>
                <c:pt idx="471">
                  <c:v>18.55</c:v>
                </c:pt>
                <c:pt idx="472">
                  <c:v>18.600000000000001</c:v>
                </c:pt>
                <c:pt idx="473">
                  <c:v>18.649999999999999</c:v>
                </c:pt>
                <c:pt idx="474">
                  <c:v>18.7</c:v>
                </c:pt>
                <c:pt idx="475">
                  <c:v>18.75</c:v>
                </c:pt>
                <c:pt idx="476">
                  <c:v>18.8</c:v>
                </c:pt>
                <c:pt idx="477">
                  <c:v>18.850000000000001</c:v>
                </c:pt>
                <c:pt idx="478">
                  <c:v>18.899999999999999</c:v>
                </c:pt>
                <c:pt idx="479">
                  <c:v>18.95</c:v>
                </c:pt>
                <c:pt idx="480">
                  <c:v>19</c:v>
                </c:pt>
                <c:pt idx="481">
                  <c:v>19.05</c:v>
                </c:pt>
                <c:pt idx="482">
                  <c:v>19.100000000000001</c:v>
                </c:pt>
                <c:pt idx="483">
                  <c:v>19.149999999999999</c:v>
                </c:pt>
                <c:pt idx="484">
                  <c:v>19.2</c:v>
                </c:pt>
                <c:pt idx="485">
                  <c:v>19.25</c:v>
                </c:pt>
                <c:pt idx="486">
                  <c:v>19.3</c:v>
                </c:pt>
                <c:pt idx="487">
                  <c:v>19.350000000000001</c:v>
                </c:pt>
                <c:pt idx="488">
                  <c:v>19.399999999999999</c:v>
                </c:pt>
                <c:pt idx="489">
                  <c:v>19.45</c:v>
                </c:pt>
                <c:pt idx="490">
                  <c:v>19.5</c:v>
                </c:pt>
                <c:pt idx="491">
                  <c:v>19.55</c:v>
                </c:pt>
                <c:pt idx="492">
                  <c:v>19.600000000000001</c:v>
                </c:pt>
                <c:pt idx="493">
                  <c:v>19.649999999999999</c:v>
                </c:pt>
                <c:pt idx="494">
                  <c:v>19.7</c:v>
                </c:pt>
                <c:pt idx="495">
                  <c:v>19.75</c:v>
                </c:pt>
                <c:pt idx="496">
                  <c:v>19.8</c:v>
                </c:pt>
                <c:pt idx="497">
                  <c:v>19.850000000000001</c:v>
                </c:pt>
                <c:pt idx="498">
                  <c:v>19.899999999999999</c:v>
                </c:pt>
                <c:pt idx="499">
                  <c:v>19.95</c:v>
                </c:pt>
                <c:pt idx="500">
                  <c:v>20</c:v>
                </c:pt>
                <c:pt idx="501">
                  <c:v>20.05</c:v>
                </c:pt>
                <c:pt idx="502">
                  <c:v>20.100000000000001</c:v>
                </c:pt>
                <c:pt idx="503">
                  <c:v>20.149999999999999</c:v>
                </c:pt>
                <c:pt idx="504">
                  <c:v>20.2</c:v>
                </c:pt>
                <c:pt idx="505">
                  <c:v>20.25</c:v>
                </c:pt>
                <c:pt idx="506">
                  <c:v>20.3</c:v>
                </c:pt>
                <c:pt idx="507">
                  <c:v>20.350000000000001</c:v>
                </c:pt>
                <c:pt idx="508">
                  <c:v>20.399999999999999</c:v>
                </c:pt>
                <c:pt idx="509">
                  <c:v>20.45</c:v>
                </c:pt>
                <c:pt idx="510">
                  <c:v>20.5</c:v>
                </c:pt>
                <c:pt idx="511">
                  <c:v>20.55</c:v>
                </c:pt>
                <c:pt idx="512">
                  <c:v>20.6</c:v>
                </c:pt>
                <c:pt idx="513">
                  <c:v>20.65</c:v>
                </c:pt>
                <c:pt idx="514">
                  <c:v>20.7</c:v>
                </c:pt>
                <c:pt idx="515">
                  <c:v>20.75</c:v>
                </c:pt>
                <c:pt idx="516">
                  <c:v>20.8</c:v>
                </c:pt>
                <c:pt idx="517">
                  <c:v>20.85</c:v>
                </c:pt>
                <c:pt idx="518">
                  <c:v>20.9</c:v>
                </c:pt>
                <c:pt idx="519">
                  <c:v>20.95</c:v>
                </c:pt>
                <c:pt idx="520">
                  <c:v>21</c:v>
                </c:pt>
                <c:pt idx="521">
                  <c:v>21.05</c:v>
                </c:pt>
                <c:pt idx="522">
                  <c:v>21.1</c:v>
                </c:pt>
                <c:pt idx="523">
                  <c:v>21.15</c:v>
                </c:pt>
                <c:pt idx="524">
                  <c:v>21.2</c:v>
                </c:pt>
                <c:pt idx="525">
                  <c:v>21.25</c:v>
                </c:pt>
                <c:pt idx="526">
                  <c:v>21.3</c:v>
                </c:pt>
                <c:pt idx="527">
                  <c:v>21.35</c:v>
                </c:pt>
                <c:pt idx="528">
                  <c:v>21.4</c:v>
                </c:pt>
                <c:pt idx="529">
                  <c:v>21.45</c:v>
                </c:pt>
                <c:pt idx="530">
                  <c:v>21.5</c:v>
                </c:pt>
                <c:pt idx="531">
                  <c:v>21.55</c:v>
                </c:pt>
                <c:pt idx="532">
                  <c:v>21.6</c:v>
                </c:pt>
                <c:pt idx="533">
                  <c:v>21.65</c:v>
                </c:pt>
                <c:pt idx="534">
                  <c:v>21.7</c:v>
                </c:pt>
                <c:pt idx="535">
                  <c:v>21.75</c:v>
                </c:pt>
                <c:pt idx="536">
                  <c:v>21.8</c:v>
                </c:pt>
                <c:pt idx="537">
                  <c:v>21.85</c:v>
                </c:pt>
                <c:pt idx="538">
                  <c:v>21.9</c:v>
                </c:pt>
                <c:pt idx="539">
                  <c:v>21.95</c:v>
                </c:pt>
                <c:pt idx="540">
                  <c:v>22</c:v>
                </c:pt>
                <c:pt idx="541">
                  <c:v>22.05</c:v>
                </c:pt>
                <c:pt idx="542">
                  <c:v>22.1</c:v>
                </c:pt>
                <c:pt idx="543">
                  <c:v>22.15</c:v>
                </c:pt>
                <c:pt idx="544">
                  <c:v>22.2</c:v>
                </c:pt>
                <c:pt idx="545">
                  <c:v>22.25</c:v>
                </c:pt>
                <c:pt idx="546">
                  <c:v>22.3</c:v>
                </c:pt>
                <c:pt idx="547">
                  <c:v>22.35</c:v>
                </c:pt>
                <c:pt idx="548">
                  <c:v>22.4</c:v>
                </c:pt>
                <c:pt idx="549">
                  <c:v>22.45</c:v>
                </c:pt>
                <c:pt idx="550">
                  <c:v>22.5</c:v>
                </c:pt>
                <c:pt idx="551">
                  <c:v>22.55</c:v>
                </c:pt>
                <c:pt idx="552">
                  <c:v>22.6</c:v>
                </c:pt>
                <c:pt idx="553">
                  <c:v>22.65</c:v>
                </c:pt>
                <c:pt idx="554">
                  <c:v>22.7</c:v>
                </c:pt>
                <c:pt idx="555">
                  <c:v>22.75</c:v>
                </c:pt>
                <c:pt idx="556">
                  <c:v>22.8</c:v>
                </c:pt>
                <c:pt idx="557">
                  <c:v>22.85</c:v>
                </c:pt>
                <c:pt idx="558">
                  <c:v>22.9</c:v>
                </c:pt>
                <c:pt idx="559">
                  <c:v>22.95</c:v>
                </c:pt>
                <c:pt idx="560">
                  <c:v>23</c:v>
                </c:pt>
                <c:pt idx="561">
                  <c:v>23.05</c:v>
                </c:pt>
                <c:pt idx="562">
                  <c:v>23.1</c:v>
                </c:pt>
                <c:pt idx="563">
                  <c:v>23.15</c:v>
                </c:pt>
                <c:pt idx="564">
                  <c:v>23.2</c:v>
                </c:pt>
                <c:pt idx="565">
                  <c:v>23.25</c:v>
                </c:pt>
                <c:pt idx="566">
                  <c:v>23.3</c:v>
                </c:pt>
                <c:pt idx="567">
                  <c:v>23.35</c:v>
                </c:pt>
                <c:pt idx="568">
                  <c:v>23.4</c:v>
                </c:pt>
                <c:pt idx="569">
                  <c:v>23.45</c:v>
                </c:pt>
                <c:pt idx="570">
                  <c:v>23.5</c:v>
                </c:pt>
                <c:pt idx="571">
                  <c:v>23.55</c:v>
                </c:pt>
                <c:pt idx="572">
                  <c:v>23.6</c:v>
                </c:pt>
                <c:pt idx="573">
                  <c:v>23.65</c:v>
                </c:pt>
                <c:pt idx="574">
                  <c:v>23.7</c:v>
                </c:pt>
                <c:pt idx="575">
                  <c:v>23.75</c:v>
                </c:pt>
                <c:pt idx="576">
                  <c:v>23.8</c:v>
                </c:pt>
                <c:pt idx="577">
                  <c:v>23.85</c:v>
                </c:pt>
                <c:pt idx="578">
                  <c:v>23.9</c:v>
                </c:pt>
                <c:pt idx="579">
                  <c:v>23.95</c:v>
                </c:pt>
                <c:pt idx="580">
                  <c:v>24</c:v>
                </c:pt>
                <c:pt idx="581">
                  <c:v>24.05</c:v>
                </c:pt>
                <c:pt idx="582">
                  <c:v>24.1</c:v>
                </c:pt>
                <c:pt idx="583">
                  <c:v>24.15</c:v>
                </c:pt>
                <c:pt idx="584">
                  <c:v>24.2</c:v>
                </c:pt>
                <c:pt idx="585">
                  <c:v>24.25</c:v>
                </c:pt>
                <c:pt idx="586">
                  <c:v>24.3</c:v>
                </c:pt>
                <c:pt idx="587">
                  <c:v>24.35</c:v>
                </c:pt>
                <c:pt idx="588">
                  <c:v>24.4</c:v>
                </c:pt>
                <c:pt idx="589">
                  <c:v>24.45</c:v>
                </c:pt>
                <c:pt idx="590">
                  <c:v>24.5</c:v>
                </c:pt>
                <c:pt idx="591">
                  <c:v>24.55</c:v>
                </c:pt>
                <c:pt idx="592">
                  <c:v>24.6</c:v>
                </c:pt>
                <c:pt idx="593">
                  <c:v>24.65</c:v>
                </c:pt>
                <c:pt idx="594">
                  <c:v>24.7</c:v>
                </c:pt>
                <c:pt idx="595">
                  <c:v>24.75</c:v>
                </c:pt>
                <c:pt idx="596">
                  <c:v>24.8</c:v>
                </c:pt>
                <c:pt idx="597">
                  <c:v>24.85</c:v>
                </c:pt>
                <c:pt idx="598">
                  <c:v>24.9</c:v>
                </c:pt>
                <c:pt idx="599">
                  <c:v>24.95</c:v>
                </c:pt>
                <c:pt idx="600">
                  <c:v>25</c:v>
                </c:pt>
                <c:pt idx="601">
                  <c:v>25.05</c:v>
                </c:pt>
                <c:pt idx="602">
                  <c:v>25.1</c:v>
                </c:pt>
                <c:pt idx="603">
                  <c:v>25.15</c:v>
                </c:pt>
                <c:pt idx="604">
                  <c:v>25.2</c:v>
                </c:pt>
                <c:pt idx="605">
                  <c:v>25.25</c:v>
                </c:pt>
                <c:pt idx="606">
                  <c:v>25.3</c:v>
                </c:pt>
                <c:pt idx="607">
                  <c:v>25.35</c:v>
                </c:pt>
                <c:pt idx="608">
                  <c:v>25.4</c:v>
                </c:pt>
                <c:pt idx="609">
                  <c:v>25.45</c:v>
                </c:pt>
                <c:pt idx="610">
                  <c:v>25.5</c:v>
                </c:pt>
                <c:pt idx="611">
                  <c:v>25.55</c:v>
                </c:pt>
                <c:pt idx="612">
                  <c:v>25.6</c:v>
                </c:pt>
                <c:pt idx="613">
                  <c:v>25.65</c:v>
                </c:pt>
                <c:pt idx="614">
                  <c:v>25.7</c:v>
                </c:pt>
                <c:pt idx="615">
                  <c:v>25.75</c:v>
                </c:pt>
                <c:pt idx="616">
                  <c:v>25.8</c:v>
                </c:pt>
                <c:pt idx="617">
                  <c:v>25.85</c:v>
                </c:pt>
                <c:pt idx="618">
                  <c:v>25.9</c:v>
                </c:pt>
                <c:pt idx="619">
                  <c:v>25.95</c:v>
                </c:pt>
                <c:pt idx="620">
                  <c:v>26</c:v>
                </c:pt>
                <c:pt idx="621">
                  <c:v>26.05</c:v>
                </c:pt>
                <c:pt idx="622">
                  <c:v>26.1</c:v>
                </c:pt>
                <c:pt idx="623">
                  <c:v>26.15</c:v>
                </c:pt>
                <c:pt idx="624">
                  <c:v>26.2</c:v>
                </c:pt>
                <c:pt idx="625">
                  <c:v>26.25</c:v>
                </c:pt>
                <c:pt idx="626">
                  <c:v>26.3</c:v>
                </c:pt>
                <c:pt idx="627">
                  <c:v>26.35</c:v>
                </c:pt>
                <c:pt idx="628">
                  <c:v>26.4</c:v>
                </c:pt>
                <c:pt idx="629">
                  <c:v>26.45</c:v>
                </c:pt>
                <c:pt idx="630">
                  <c:v>26.5</c:v>
                </c:pt>
                <c:pt idx="631">
                  <c:v>26.55</c:v>
                </c:pt>
                <c:pt idx="632">
                  <c:v>26.6</c:v>
                </c:pt>
                <c:pt idx="633">
                  <c:v>26.65</c:v>
                </c:pt>
                <c:pt idx="634">
                  <c:v>26.7</c:v>
                </c:pt>
                <c:pt idx="635">
                  <c:v>26.75</c:v>
                </c:pt>
                <c:pt idx="636">
                  <c:v>26.8</c:v>
                </c:pt>
                <c:pt idx="637">
                  <c:v>26.85</c:v>
                </c:pt>
                <c:pt idx="638">
                  <c:v>26.9</c:v>
                </c:pt>
                <c:pt idx="639">
                  <c:v>26.95</c:v>
                </c:pt>
                <c:pt idx="640">
                  <c:v>27</c:v>
                </c:pt>
                <c:pt idx="641">
                  <c:v>27.05</c:v>
                </c:pt>
                <c:pt idx="642">
                  <c:v>27.1</c:v>
                </c:pt>
                <c:pt idx="643">
                  <c:v>27.15</c:v>
                </c:pt>
                <c:pt idx="644">
                  <c:v>27.2</c:v>
                </c:pt>
                <c:pt idx="645">
                  <c:v>27.25</c:v>
                </c:pt>
                <c:pt idx="646">
                  <c:v>27.3</c:v>
                </c:pt>
                <c:pt idx="647">
                  <c:v>27.35</c:v>
                </c:pt>
                <c:pt idx="648">
                  <c:v>27.4</c:v>
                </c:pt>
                <c:pt idx="649">
                  <c:v>27.45</c:v>
                </c:pt>
                <c:pt idx="650">
                  <c:v>27.5</c:v>
                </c:pt>
                <c:pt idx="651">
                  <c:v>27.55</c:v>
                </c:pt>
                <c:pt idx="652">
                  <c:v>27.6</c:v>
                </c:pt>
                <c:pt idx="653">
                  <c:v>27.65</c:v>
                </c:pt>
                <c:pt idx="654">
                  <c:v>27.7</c:v>
                </c:pt>
                <c:pt idx="655">
                  <c:v>27.75</c:v>
                </c:pt>
                <c:pt idx="656">
                  <c:v>27.8</c:v>
                </c:pt>
                <c:pt idx="657">
                  <c:v>27.85</c:v>
                </c:pt>
                <c:pt idx="658">
                  <c:v>27.9</c:v>
                </c:pt>
                <c:pt idx="659">
                  <c:v>27.95</c:v>
                </c:pt>
                <c:pt idx="660">
                  <c:v>28</c:v>
                </c:pt>
                <c:pt idx="661">
                  <c:v>28.05</c:v>
                </c:pt>
                <c:pt idx="662">
                  <c:v>28.1</c:v>
                </c:pt>
                <c:pt idx="663">
                  <c:v>28.15</c:v>
                </c:pt>
                <c:pt idx="664">
                  <c:v>28.2</c:v>
                </c:pt>
                <c:pt idx="665">
                  <c:v>28.25</c:v>
                </c:pt>
                <c:pt idx="666">
                  <c:v>28.3</c:v>
                </c:pt>
                <c:pt idx="667">
                  <c:v>28.35</c:v>
                </c:pt>
                <c:pt idx="668">
                  <c:v>28.4</c:v>
                </c:pt>
                <c:pt idx="669">
                  <c:v>28.45</c:v>
                </c:pt>
                <c:pt idx="670">
                  <c:v>28.5</c:v>
                </c:pt>
                <c:pt idx="671">
                  <c:v>28.55</c:v>
                </c:pt>
                <c:pt idx="672">
                  <c:v>28.6</c:v>
                </c:pt>
                <c:pt idx="673">
                  <c:v>28.65</c:v>
                </c:pt>
                <c:pt idx="674">
                  <c:v>28.7</c:v>
                </c:pt>
                <c:pt idx="675">
                  <c:v>28.75</c:v>
                </c:pt>
                <c:pt idx="676">
                  <c:v>28.8</c:v>
                </c:pt>
                <c:pt idx="677">
                  <c:v>28.85</c:v>
                </c:pt>
                <c:pt idx="678">
                  <c:v>28.9</c:v>
                </c:pt>
                <c:pt idx="679">
                  <c:v>28.95</c:v>
                </c:pt>
                <c:pt idx="680">
                  <c:v>29</c:v>
                </c:pt>
                <c:pt idx="681">
                  <c:v>29.05</c:v>
                </c:pt>
                <c:pt idx="682">
                  <c:v>29.1</c:v>
                </c:pt>
                <c:pt idx="683">
                  <c:v>29.15</c:v>
                </c:pt>
                <c:pt idx="684">
                  <c:v>29.2</c:v>
                </c:pt>
                <c:pt idx="685">
                  <c:v>29.25</c:v>
                </c:pt>
                <c:pt idx="686">
                  <c:v>29.3</c:v>
                </c:pt>
                <c:pt idx="687">
                  <c:v>29.35</c:v>
                </c:pt>
                <c:pt idx="688">
                  <c:v>29.4</c:v>
                </c:pt>
                <c:pt idx="689">
                  <c:v>29.45</c:v>
                </c:pt>
                <c:pt idx="690">
                  <c:v>29.5</c:v>
                </c:pt>
                <c:pt idx="691">
                  <c:v>29.55</c:v>
                </c:pt>
                <c:pt idx="692">
                  <c:v>29.6</c:v>
                </c:pt>
                <c:pt idx="693">
                  <c:v>29.65</c:v>
                </c:pt>
                <c:pt idx="694">
                  <c:v>29.7</c:v>
                </c:pt>
                <c:pt idx="695">
                  <c:v>29.75</c:v>
                </c:pt>
                <c:pt idx="696">
                  <c:v>29.8</c:v>
                </c:pt>
                <c:pt idx="697">
                  <c:v>29.85</c:v>
                </c:pt>
                <c:pt idx="698">
                  <c:v>29.9</c:v>
                </c:pt>
                <c:pt idx="699">
                  <c:v>29.95</c:v>
                </c:pt>
                <c:pt idx="700">
                  <c:v>30</c:v>
                </c:pt>
                <c:pt idx="701">
                  <c:v>30.05</c:v>
                </c:pt>
                <c:pt idx="702">
                  <c:v>30.1</c:v>
                </c:pt>
                <c:pt idx="703">
                  <c:v>30.15</c:v>
                </c:pt>
                <c:pt idx="704">
                  <c:v>30.2</c:v>
                </c:pt>
                <c:pt idx="705">
                  <c:v>30.25</c:v>
                </c:pt>
                <c:pt idx="706">
                  <c:v>30.3</c:v>
                </c:pt>
                <c:pt idx="707">
                  <c:v>30.35</c:v>
                </c:pt>
                <c:pt idx="708">
                  <c:v>30.4</c:v>
                </c:pt>
                <c:pt idx="709">
                  <c:v>30.45</c:v>
                </c:pt>
                <c:pt idx="710">
                  <c:v>30.5</c:v>
                </c:pt>
                <c:pt idx="711">
                  <c:v>30.55</c:v>
                </c:pt>
                <c:pt idx="712">
                  <c:v>30.6</c:v>
                </c:pt>
                <c:pt idx="713">
                  <c:v>30.65</c:v>
                </c:pt>
                <c:pt idx="714">
                  <c:v>30.7</c:v>
                </c:pt>
                <c:pt idx="715">
                  <c:v>30.75</c:v>
                </c:pt>
                <c:pt idx="716">
                  <c:v>30.8</c:v>
                </c:pt>
                <c:pt idx="717">
                  <c:v>30.85</c:v>
                </c:pt>
                <c:pt idx="718">
                  <c:v>30.9</c:v>
                </c:pt>
                <c:pt idx="719">
                  <c:v>30.95</c:v>
                </c:pt>
                <c:pt idx="720">
                  <c:v>31</c:v>
                </c:pt>
                <c:pt idx="721">
                  <c:v>31.05</c:v>
                </c:pt>
                <c:pt idx="722">
                  <c:v>31.1</c:v>
                </c:pt>
                <c:pt idx="723">
                  <c:v>31.15</c:v>
                </c:pt>
                <c:pt idx="724">
                  <c:v>31.2</c:v>
                </c:pt>
                <c:pt idx="725">
                  <c:v>31.25</c:v>
                </c:pt>
                <c:pt idx="726">
                  <c:v>31.3</c:v>
                </c:pt>
                <c:pt idx="727">
                  <c:v>31.35</c:v>
                </c:pt>
                <c:pt idx="728">
                  <c:v>31.4</c:v>
                </c:pt>
                <c:pt idx="729">
                  <c:v>31.45</c:v>
                </c:pt>
                <c:pt idx="730">
                  <c:v>31.5</c:v>
                </c:pt>
                <c:pt idx="731">
                  <c:v>31.55</c:v>
                </c:pt>
                <c:pt idx="732">
                  <c:v>31.6</c:v>
                </c:pt>
                <c:pt idx="733">
                  <c:v>31.65</c:v>
                </c:pt>
                <c:pt idx="734">
                  <c:v>31.7</c:v>
                </c:pt>
                <c:pt idx="735">
                  <c:v>31.75</c:v>
                </c:pt>
                <c:pt idx="736">
                  <c:v>31.8</c:v>
                </c:pt>
                <c:pt idx="737">
                  <c:v>31.85</c:v>
                </c:pt>
                <c:pt idx="738">
                  <c:v>31.9</c:v>
                </c:pt>
                <c:pt idx="739">
                  <c:v>31.95</c:v>
                </c:pt>
                <c:pt idx="740">
                  <c:v>32</c:v>
                </c:pt>
                <c:pt idx="741">
                  <c:v>32.049999999999997</c:v>
                </c:pt>
                <c:pt idx="742">
                  <c:v>32.1</c:v>
                </c:pt>
                <c:pt idx="743">
                  <c:v>32.15</c:v>
                </c:pt>
                <c:pt idx="744">
                  <c:v>32.200000000000003</c:v>
                </c:pt>
                <c:pt idx="745">
                  <c:v>32.25</c:v>
                </c:pt>
                <c:pt idx="746">
                  <c:v>32.299999999999997</c:v>
                </c:pt>
                <c:pt idx="747">
                  <c:v>32.35</c:v>
                </c:pt>
                <c:pt idx="748">
                  <c:v>32.4</c:v>
                </c:pt>
                <c:pt idx="749">
                  <c:v>32.450000000000003</c:v>
                </c:pt>
                <c:pt idx="750">
                  <c:v>32.5</c:v>
                </c:pt>
                <c:pt idx="751">
                  <c:v>32.549999999999997</c:v>
                </c:pt>
                <c:pt idx="752">
                  <c:v>32.6</c:v>
                </c:pt>
                <c:pt idx="753">
                  <c:v>32.65</c:v>
                </c:pt>
                <c:pt idx="754">
                  <c:v>32.700000000000003</c:v>
                </c:pt>
                <c:pt idx="755">
                  <c:v>32.75</c:v>
                </c:pt>
                <c:pt idx="756">
                  <c:v>32.799999999999997</c:v>
                </c:pt>
                <c:pt idx="757">
                  <c:v>32.85</c:v>
                </c:pt>
                <c:pt idx="758">
                  <c:v>32.9</c:v>
                </c:pt>
                <c:pt idx="759">
                  <c:v>32.950000000000003</c:v>
                </c:pt>
                <c:pt idx="760">
                  <c:v>33</c:v>
                </c:pt>
                <c:pt idx="761">
                  <c:v>33.049999999999997</c:v>
                </c:pt>
                <c:pt idx="762">
                  <c:v>33.1</c:v>
                </c:pt>
                <c:pt idx="763">
                  <c:v>33.15</c:v>
                </c:pt>
                <c:pt idx="764">
                  <c:v>33.200000000000003</c:v>
                </c:pt>
                <c:pt idx="765">
                  <c:v>33.25</c:v>
                </c:pt>
                <c:pt idx="766">
                  <c:v>33.299999999999997</c:v>
                </c:pt>
                <c:pt idx="767">
                  <c:v>33.35</c:v>
                </c:pt>
                <c:pt idx="768">
                  <c:v>33.4</c:v>
                </c:pt>
                <c:pt idx="769">
                  <c:v>33.450000000000003</c:v>
                </c:pt>
                <c:pt idx="770">
                  <c:v>33.5</c:v>
                </c:pt>
                <c:pt idx="771">
                  <c:v>33.549999999999997</c:v>
                </c:pt>
                <c:pt idx="772">
                  <c:v>33.6</c:v>
                </c:pt>
                <c:pt idx="773">
                  <c:v>33.65</c:v>
                </c:pt>
                <c:pt idx="774">
                  <c:v>33.700000000000003</c:v>
                </c:pt>
                <c:pt idx="775">
                  <c:v>33.75</c:v>
                </c:pt>
                <c:pt idx="776">
                  <c:v>33.799999999999997</c:v>
                </c:pt>
                <c:pt idx="777">
                  <c:v>33.85</c:v>
                </c:pt>
                <c:pt idx="778">
                  <c:v>33.9</c:v>
                </c:pt>
                <c:pt idx="779">
                  <c:v>33.950000000000003</c:v>
                </c:pt>
                <c:pt idx="780">
                  <c:v>34</c:v>
                </c:pt>
                <c:pt idx="781">
                  <c:v>34.049999999999997</c:v>
                </c:pt>
                <c:pt idx="782">
                  <c:v>34.1</c:v>
                </c:pt>
                <c:pt idx="783">
                  <c:v>34.15</c:v>
                </c:pt>
                <c:pt idx="784">
                  <c:v>34.200000000000003</c:v>
                </c:pt>
                <c:pt idx="785">
                  <c:v>34.25</c:v>
                </c:pt>
                <c:pt idx="786">
                  <c:v>34.299999999999997</c:v>
                </c:pt>
                <c:pt idx="787">
                  <c:v>34.35</c:v>
                </c:pt>
                <c:pt idx="788">
                  <c:v>34.4</c:v>
                </c:pt>
                <c:pt idx="789">
                  <c:v>34.450000000000003</c:v>
                </c:pt>
                <c:pt idx="790">
                  <c:v>34.5</c:v>
                </c:pt>
                <c:pt idx="791">
                  <c:v>34.549999999999997</c:v>
                </c:pt>
                <c:pt idx="792">
                  <c:v>34.6</c:v>
                </c:pt>
                <c:pt idx="793">
                  <c:v>34.65</c:v>
                </c:pt>
                <c:pt idx="794">
                  <c:v>34.700000000000003</c:v>
                </c:pt>
                <c:pt idx="795">
                  <c:v>34.75</c:v>
                </c:pt>
                <c:pt idx="796">
                  <c:v>34.799999999999997</c:v>
                </c:pt>
                <c:pt idx="797">
                  <c:v>34.85</c:v>
                </c:pt>
                <c:pt idx="798">
                  <c:v>34.9</c:v>
                </c:pt>
                <c:pt idx="799">
                  <c:v>34.950000000000003</c:v>
                </c:pt>
                <c:pt idx="800">
                  <c:v>35</c:v>
                </c:pt>
                <c:pt idx="801">
                  <c:v>35.049999999999997</c:v>
                </c:pt>
                <c:pt idx="802">
                  <c:v>35.1</c:v>
                </c:pt>
                <c:pt idx="803">
                  <c:v>35.15</c:v>
                </c:pt>
                <c:pt idx="804">
                  <c:v>35.200000000000003</c:v>
                </c:pt>
                <c:pt idx="805">
                  <c:v>35.25</c:v>
                </c:pt>
                <c:pt idx="806">
                  <c:v>35.299999999999997</c:v>
                </c:pt>
                <c:pt idx="807">
                  <c:v>35.35</c:v>
                </c:pt>
                <c:pt idx="808">
                  <c:v>35.4</c:v>
                </c:pt>
                <c:pt idx="809">
                  <c:v>35.450000000000003</c:v>
                </c:pt>
                <c:pt idx="810">
                  <c:v>35.5</c:v>
                </c:pt>
                <c:pt idx="811">
                  <c:v>35.549999999999997</c:v>
                </c:pt>
                <c:pt idx="812">
                  <c:v>35.6</c:v>
                </c:pt>
                <c:pt idx="813">
                  <c:v>35.65</c:v>
                </c:pt>
                <c:pt idx="814">
                  <c:v>35.700000000000003</c:v>
                </c:pt>
                <c:pt idx="815">
                  <c:v>35.75</c:v>
                </c:pt>
                <c:pt idx="816">
                  <c:v>35.799999999999997</c:v>
                </c:pt>
                <c:pt idx="817">
                  <c:v>35.85</c:v>
                </c:pt>
                <c:pt idx="818">
                  <c:v>35.9</c:v>
                </c:pt>
                <c:pt idx="819">
                  <c:v>35.950000000000003</c:v>
                </c:pt>
                <c:pt idx="820">
                  <c:v>36</c:v>
                </c:pt>
                <c:pt idx="821">
                  <c:v>36.049999999999997</c:v>
                </c:pt>
                <c:pt idx="822">
                  <c:v>36.1</c:v>
                </c:pt>
                <c:pt idx="823">
                  <c:v>36.15</c:v>
                </c:pt>
                <c:pt idx="824">
                  <c:v>36.200000000000003</c:v>
                </c:pt>
                <c:pt idx="825">
                  <c:v>36.25</c:v>
                </c:pt>
                <c:pt idx="826">
                  <c:v>36.299999999999997</c:v>
                </c:pt>
                <c:pt idx="827">
                  <c:v>36.35</c:v>
                </c:pt>
                <c:pt idx="828">
                  <c:v>36.4</c:v>
                </c:pt>
                <c:pt idx="829">
                  <c:v>36.450000000000003</c:v>
                </c:pt>
                <c:pt idx="830">
                  <c:v>36.5</c:v>
                </c:pt>
                <c:pt idx="831">
                  <c:v>36.549999999999997</c:v>
                </c:pt>
                <c:pt idx="832">
                  <c:v>36.6</c:v>
                </c:pt>
                <c:pt idx="833">
                  <c:v>36.65</c:v>
                </c:pt>
                <c:pt idx="834">
                  <c:v>36.700000000000003</c:v>
                </c:pt>
                <c:pt idx="835">
                  <c:v>36.75</c:v>
                </c:pt>
                <c:pt idx="836">
                  <c:v>36.799999999999997</c:v>
                </c:pt>
                <c:pt idx="837">
                  <c:v>36.85</c:v>
                </c:pt>
                <c:pt idx="838">
                  <c:v>36.9</c:v>
                </c:pt>
                <c:pt idx="839">
                  <c:v>36.950000000000003</c:v>
                </c:pt>
                <c:pt idx="840">
                  <c:v>37</c:v>
                </c:pt>
                <c:pt idx="841">
                  <c:v>37.049999999999997</c:v>
                </c:pt>
                <c:pt idx="842">
                  <c:v>37.1</c:v>
                </c:pt>
                <c:pt idx="843">
                  <c:v>37.15</c:v>
                </c:pt>
                <c:pt idx="844">
                  <c:v>37.200000000000003</c:v>
                </c:pt>
                <c:pt idx="845">
                  <c:v>37.25</c:v>
                </c:pt>
                <c:pt idx="846">
                  <c:v>37.299999999999997</c:v>
                </c:pt>
                <c:pt idx="847">
                  <c:v>37.35</c:v>
                </c:pt>
                <c:pt idx="848">
                  <c:v>37.4</c:v>
                </c:pt>
                <c:pt idx="849">
                  <c:v>37.450000000000003</c:v>
                </c:pt>
                <c:pt idx="850">
                  <c:v>37.5</c:v>
                </c:pt>
                <c:pt idx="851">
                  <c:v>37.549999999999997</c:v>
                </c:pt>
                <c:pt idx="852">
                  <c:v>37.6</c:v>
                </c:pt>
                <c:pt idx="853">
                  <c:v>37.65</c:v>
                </c:pt>
                <c:pt idx="854">
                  <c:v>37.700000000000003</c:v>
                </c:pt>
                <c:pt idx="855">
                  <c:v>37.75</c:v>
                </c:pt>
                <c:pt idx="856">
                  <c:v>37.799999999999997</c:v>
                </c:pt>
                <c:pt idx="857">
                  <c:v>37.85</c:v>
                </c:pt>
                <c:pt idx="858">
                  <c:v>37.9</c:v>
                </c:pt>
                <c:pt idx="859">
                  <c:v>37.950000000000003</c:v>
                </c:pt>
                <c:pt idx="860">
                  <c:v>38</c:v>
                </c:pt>
                <c:pt idx="861">
                  <c:v>38.049999999999997</c:v>
                </c:pt>
                <c:pt idx="862">
                  <c:v>38.1</c:v>
                </c:pt>
                <c:pt idx="863">
                  <c:v>38.15</c:v>
                </c:pt>
                <c:pt idx="864">
                  <c:v>38.200000000000003</c:v>
                </c:pt>
                <c:pt idx="865">
                  <c:v>38.25</c:v>
                </c:pt>
                <c:pt idx="866">
                  <c:v>38.299999999999997</c:v>
                </c:pt>
                <c:pt idx="867">
                  <c:v>38.35</c:v>
                </c:pt>
                <c:pt idx="868">
                  <c:v>38.4</c:v>
                </c:pt>
                <c:pt idx="869">
                  <c:v>38.450000000000003</c:v>
                </c:pt>
                <c:pt idx="870">
                  <c:v>38.5</c:v>
                </c:pt>
                <c:pt idx="871">
                  <c:v>38.549999999999997</c:v>
                </c:pt>
                <c:pt idx="872">
                  <c:v>38.6</c:v>
                </c:pt>
                <c:pt idx="873">
                  <c:v>38.65</c:v>
                </c:pt>
                <c:pt idx="874">
                  <c:v>38.700000000000003</c:v>
                </c:pt>
                <c:pt idx="875">
                  <c:v>38.75</c:v>
                </c:pt>
                <c:pt idx="876">
                  <c:v>38.799999999999997</c:v>
                </c:pt>
                <c:pt idx="877">
                  <c:v>38.85</c:v>
                </c:pt>
                <c:pt idx="878">
                  <c:v>38.9</c:v>
                </c:pt>
                <c:pt idx="879">
                  <c:v>38.950000000000003</c:v>
                </c:pt>
                <c:pt idx="880">
                  <c:v>39</c:v>
                </c:pt>
                <c:pt idx="881">
                  <c:v>39.049999999999997</c:v>
                </c:pt>
                <c:pt idx="882">
                  <c:v>39.1</c:v>
                </c:pt>
                <c:pt idx="883">
                  <c:v>39.15</c:v>
                </c:pt>
                <c:pt idx="884">
                  <c:v>39.200000000000003</c:v>
                </c:pt>
                <c:pt idx="885">
                  <c:v>39.25</c:v>
                </c:pt>
                <c:pt idx="886">
                  <c:v>39.299999999999997</c:v>
                </c:pt>
                <c:pt idx="887">
                  <c:v>39.35</c:v>
                </c:pt>
                <c:pt idx="888">
                  <c:v>39.4</c:v>
                </c:pt>
                <c:pt idx="889">
                  <c:v>39.450000000000003</c:v>
                </c:pt>
                <c:pt idx="890">
                  <c:v>39.5</c:v>
                </c:pt>
                <c:pt idx="891">
                  <c:v>39.549999999999997</c:v>
                </c:pt>
                <c:pt idx="892">
                  <c:v>39.6</c:v>
                </c:pt>
                <c:pt idx="893">
                  <c:v>39.65</c:v>
                </c:pt>
                <c:pt idx="894">
                  <c:v>39.700000000000003</c:v>
                </c:pt>
                <c:pt idx="895">
                  <c:v>39.75</c:v>
                </c:pt>
                <c:pt idx="896">
                  <c:v>39.799999999999997</c:v>
                </c:pt>
                <c:pt idx="897">
                  <c:v>39.85</c:v>
                </c:pt>
                <c:pt idx="898">
                  <c:v>39.9</c:v>
                </c:pt>
                <c:pt idx="899">
                  <c:v>39.950000000000003</c:v>
                </c:pt>
                <c:pt idx="900">
                  <c:v>40</c:v>
                </c:pt>
                <c:pt idx="901">
                  <c:v>40.049999999999997</c:v>
                </c:pt>
                <c:pt idx="902">
                  <c:v>40.1</c:v>
                </c:pt>
                <c:pt idx="903">
                  <c:v>40.15</c:v>
                </c:pt>
                <c:pt idx="904">
                  <c:v>40.200000000000003</c:v>
                </c:pt>
                <c:pt idx="905">
                  <c:v>40.25</c:v>
                </c:pt>
                <c:pt idx="906">
                  <c:v>40.299999999999997</c:v>
                </c:pt>
                <c:pt idx="907">
                  <c:v>40.35</c:v>
                </c:pt>
                <c:pt idx="908">
                  <c:v>40.4</c:v>
                </c:pt>
                <c:pt idx="909">
                  <c:v>40.450000000000003</c:v>
                </c:pt>
                <c:pt idx="910">
                  <c:v>40.5</c:v>
                </c:pt>
                <c:pt idx="911">
                  <c:v>40.549999999999997</c:v>
                </c:pt>
                <c:pt idx="912">
                  <c:v>40.6</c:v>
                </c:pt>
                <c:pt idx="913">
                  <c:v>40.65</c:v>
                </c:pt>
                <c:pt idx="914">
                  <c:v>40.700000000000003</c:v>
                </c:pt>
                <c:pt idx="915">
                  <c:v>40.75</c:v>
                </c:pt>
                <c:pt idx="916">
                  <c:v>40.799999999999997</c:v>
                </c:pt>
                <c:pt idx="917">
                  <c:v>40.85</c:v>
                </c:pt>
                <c:pt idx="918">
                  <c:v>40.9</c:v>
                </c:pt>
                <c:pt idx="919">
                  <c:v>40.950000000000003</c:v>
                </c:pt>
                <c:pt idx="920">
                  <c:v>41</c:v>
                </c:pt>
                <c:pt idx="921">
                  <c:v>41.05</c:v>
                </c:pt>
                <c:pt idx="922">
                  <c:v>41.1</c:v>
                </c:pt>
                <c:pt idx="923">
                  <c:v>41.15</c:v>
                </c:pt>
                <c:pt idx="924">
                  <c:v>41.2</c:v>
                </c:pt>
                <c:pt idx="925">
                  <c:v>41.25</c:v>
                </c:pt>
                <c:pt idx="926">
                  <c:v>41.3</c:v>
                </c:pt>
                <c:pt idx="927">
                  <c:v>41.35</c:v>
                </c:pt>
                <c:pt idx="928">
                  <c:v>41.4</c:v>
                </c:pt>
                <c:pt idx="929">
                  <c:v>41.45</c:v>
                </c:pt>
                <c:pt idx="930">
                  <c:v>41.5</c:v>
                </c:pt>
                <c:pt idx="931">
                  <c:v>41.55</c:v>
                </c:pt>
                <c:pt idx="932">
                  <c:v>41.6</c:v>
                </c:pt>
                <c:pt idx="933">
                  <c:v>41.65</c:v>
                </c:pt>
                <c:pt idx="934">
                  <c:v>41.7</c:v>
                </c:pt>
                <c:pt idx="935">
                  <c:v>41.75</c:v>
                </c:pt>
                <c:pt idx="936">
                  <c:v>41.8</c:v>
                </c:pt>
                <c:pt idx="937">
                  <c:v>41.85</c:v>
                </c:pt>
                <c:pt idx="938">
                  <c:v>41.9</c:v>
                </c:pt>
                <c:pt idx="939">
                  <c:v>41.95</c:v>
                </c:pt>
                <c:pt idx="940">
                  <c:v>42</c:v>
                </c:pt>
                <c:pt idx="941">
                  <c:v>42.05</c:v>
                </c:pt>
                <c:pt idx="942">
                  <c:v>42.1</c:v>
                </c:pt>
                <c:pt idx="943">
                  <c:v>42.15</c:v>
                </c:pt>
                <c:pt idx="944">
                  <c:v>42.2</c:v>
                </c:pt>
                <c:pt idx="945">
                  <c:v>42.25</c:v>
                </c:pt>
                <c:pt idx="946">
                  <c:v>42.3</c:v>
                </c:pt>
                <c:pt idx="947">
                  <c:v>42.35</c:v>
                </c:pt>
                <c:pt idx="948">
                  <c:v>42.4</c:v>
                </c:pt>
                <c:pt idx="949">
                  <c:v>42.45</c:v>
                </c:pt>
                <c:pt idx="950">
                  <c:v>42.5</c:v>
                </c:pt>
                <c:pt idx="951">
                  <c:v>42.55</c:v>
                </c:pt>
                <c:pt idx="952">
                  <c:v>42.6</c:v>
                </c:pt>
                <c:pt idx="953">
                  <c:v>42.65</c:v>
                </c:pt>
                <c:pt idx="954">
                  <c:v>42.7</c:v>
                </c:pt>
                <c:pt idx="955">
                  <c:v>42.75</c:v>
                </c:pt>
                <c:pt idx="956">
                  <c:v>42.8</c:v>
                </c:pt>
                <c:pt idx="957">
                  <c:v>42.85</c:v>
                </c:pt>
                <c:pt idx="958">
                  <c:v>42.9</c:v>
                </c:pt>
                <c:pt idx="959">
                  <c:v>42.95</c:v>
                </c:pt>
                <c:pt idx="960">
                  <c:v>43</c:v>
                </c:pt>
                <c:pt idx="961">
                  <c:v>43.05</c:v>
                </c:pt>
                <c:pt idx="962">
                  <c:v>43.1</c:v>
                </c:pt>
                <c:pt idx="963">
                  <c:v>43.15</c:v>
                </c:pt>
                <c:pt idx="964">
                  <c:v>43.2</c:v>
                </c:pt>
                <c:pt idx="965">
                  <c:v>43.25</c:v>
                </c:pt>
                <c:pt idx="966">
                  <c:v>43.3</c:v>
                </c:pt>
                <c:pt idx="967">
                  <c:v>43.35</c:v>
                </c:pt>
                <c:pt idx="968">
                  <c:v>43.4</c:v>
                </c:pt>
                <c:pt idx="969">
                  <c:v>43.45</c:v>
                </c:pt>
                <c:pt idx="970">
                  <c:v>43.5</c:v>
                </c:pt>
                <c:pt idx="971">
                  <c:v>43.55</c:v>
                </c:pt>
                <c:pt idx="972">
                  <c:v>43.6</c:v>
                </c:pt>
                <c:pt idx="973">
                  <c:v>43.65</c:v>
                </c:pt>
                <c:pt idx="974">
                  <c:v>43.7</c:v>
                </c:pt>
                <c:pt idx="975">
                  <c:v>43.75</c:v>
                </c:pt>
                <c:pt idx="976">
                  <c:v>43.8</c:v>
                </c:pt>
                <c:pt idx="977">
                  <c:v>43.85</c:v>
                </c:pt>
                <c:pt idx="978">
                  <c:v>43.9</c:v>
                </c:pt>
                <c:pt idx="979">
                  <c:v>43.95</c:v>
                </c:pt>
                <c:pt idx="980">
                  <c:v>44</c:v>
                </c:pt>
                <c:pt idx="981">
                  <c:v>44.05</c:v>
                </c:pt>
                <c:pt idx="982">
                  <c:v>44.1</c:v>
                </c:pt>
                <c:pt idx="983">
                  <c:v>44.15</c:v>
                </c:pt>
                <c:pt idx="984">
                  <c:v>44.2</c:v>
                </c:pt>
                <c:pt idx="985">
                  <c:v>44.25</c:v>
                </c:pt>
                <c:pt idx="986">
                  <c:v>44.3</c:v>
                </c:pt>
                <c:pt idx="987">
                  <c:v>44.35</c:v>
                </c:pt>
                <c:pt idx="988">
                  <c:v>44.4</c:v>
                </c:pt>
                <c:pt idx="989">
                  <c:v>44.45</c:v>
                </c:pt>
                <c:pt idx="990">
                  <c:v>44.5</c:v>
                </c:pt>
                <c:pt idx="991">
                  <c:v>44.55</c:v>
                </c:pt>
                <c:pt idx="992">
                  <c:v>44.6</c:v>
                </c:pt>
                <c:pt idx="993">
                  <c:v>44.65</c:v>
                </c:pt>
                <c:pt idx="994">
                  <c:v>44.7</c:v>
                </c:pt>
                <c:pt idx="995">
                  <c:v>44.75</c:v>
                </c:pt>
                <c:pt idx="996">
                  <c:v>44.8</c:v>
                </c:pt>
                <c:pt idx="997">
                  <c:v>44.85</c:v>
                </c:pt>
                <c:pt idx="998">
                  <c:v>44.9</c:v>
                </c:pt>
                <c:pt idx="999">
                  <c:v>44.95</c:v>
                </c:pt>
                <c:pt idx="1000">
                  <c:v>45</c:v>
                </c:pt>
                <c:pt idx="1001">
                  <c:v>45.05</c:v>
                </c:pt>
                <c:pt idx="1002">
                  <c:v>45.1</c:v>
                </c:pt>
                <c:pt idx="1003">
                  <c:v>45.15</c:v>
                </c:pt>
                <c:pt idx="1004">
                  <c:v>45.2</c:v>
                </c:pt>
                <c:pt idx="1005">
                  <c:v>45.25</c:v>
                </c:pt>
                <c:pt idx="1006">
                  <c:v>45.3</c:v>
                </c:pt>
                <c:pt idx="1007">
                  <c:v>45.35</c:v>
                </c:pt>
                <c:pt idx="1008">
                  <c:v>45.4</c:v>
                </c:pt>
                <c:pt idx="1009">
                  <c:v>45.45</c:v>
                </c:pt>
                <c:pt idx="1010">
                  <c:v>45.5</c:v>
                </c:pt>
                <c:pt idx="1011">
                  <c:v>45.55</c:v>
                </c:pt>
                <c:pt idx="1012">
                  <c:v>45.6</c:v>
                </c:pt>
                <c:pt idx="1013">
                  <c:v>45.65</c:v>
                </c:pt>
                <c:pt idx="1014">
                  <c:v>45.7</c:v>
                </c:pt>
                <c:pt idx="1015">
                  <c:v>45.75</c:v>
                </c:pt>
                <c:pt idx="1016">
                  <c:v>45.8</c:v>
                </c:pt>
                <c:pt idx="1017">
                  <c:v>45.85</c:v>
                </c:pt>
                <c:pt idx="1018">
                  <c:v>45.9</c:v>
                </c:pt>
                <c:pt idx="1019">
                  <c:v>45.95</c:v>
                </c:pt>
                <c:pt idx="1020">
                  <c:v>46</c:v>
                </c:pt>
                <c:pt idx="1021">
                  <c:v>46.05</c:v>
                </c:pt>
                <c:pt idx="1022">
                  <c:v>46.1</c:v>
                </c:pt>
                <c:pt idx="1023">
                  <c:v>46.15</c:v>
                </c:pt>
                <c:pt idx="1024">
                  <c:v>46.2</c:v>
                </c:pt>
                <c:pt idx="1025">
                  <c:v>46.25</c:v>
                </c:pt>
                <c:pt idx="1026">
                  <c:v>46.3</c:v>
                </c:pt>
                <c:pt idx="1027">
                  <c:v>46.35</c:v>
                </c:pt>
                <c:pt idx="1028">
                  <c:v>46.4</c:v>
                </c:pt>
                <c:pt idx="1029">
                  <c:v>46.45</c:v>
                </c:pt>
                <c:pt idx="1030">
                  <c:v>46.5</c:v>
                </c:pt>
                <c:pt idx="1031">
                  <c:v>46.55</c:v>
                </c:pt>
                <c:pt idx="1032">
                  <c:v>46.6</c:v>
                </c:pt>
                <c:pt idx="1033">
                  <c:v>46.65</c:v>
                </c:pt>
                <c:pt idx="1034">
                  <c:v>46.7</c:v>
                </c:pt>
                <c:pt idx="1035">
                  <c:v>46.75</c:v>
                </c:pt>
                <c:pt idx="1036">
                  <c:v>46.8</c:v>
                </c:pt>
                <c:pt idx="1037">
                  <c:v>46.85</c:v>
                </c:pt>
                <c:pt idx="1038">
                  <c:v>46.9</c:v>
                </c:pt>
                <c:pt idx="1039">
                  <c:v>46.95</c:v>
                </c:pt>
                <c:pt idx="1040">
                  <c:v>47</c:v>
                </c:pt>
                <c:pt idx="1041">
                  <c:v>47.05</c:v>
                </c:pt>
                <c:pt idx="1042">
                  <c:v>47.1</c:v>
                </c:pt>
                <c:pt idx="1043">
                  <c:v>47.15</c:v>
                </c:pt>
                <c:pt idx="1044">
                  <c:v>47.2</c:v>
                </c:pt>
                <c:pt idx="1045">
                  <c:v>47.25</c:v>
                </c:pt>
                <c:pt idx="1046">
                  <c:v>47.3</c:v>
                </c:pt>
                <c:pt idx="1047">
                  <c:v>47.35</c:v>
                </c:pt>
                <c:pt idx="1048">
                  <c:v>47.4</c:v>
                </c:pt>
                <c:pt idx="1049">
                  <c:v>47.45</c:v>
                </c:pt>
                <c:pt idx="1050">
                  <c:v>47.5</c:v>
                </c:pt>
                <c:pt idx="1051">
                  <c:v>47.55</c:v>
                </c:pt>
                <c:pt idx="1052">
                  <c:v>47.6</c:v>
                </c:pt>
                <c:pt idx="1053">
                  <c:v>47.65</c:v>
                </c:pt>
                <c:pt idx="1054">
                  <c:v>47.7</c:v>
                </c:pt>
                <c:pt idx="1055">
                  <c:v>47.75</c:v>
                </c:pt>
                <c:pt idx="1056">
                  <c:v>47.8</c:v>
                </c:pt>
                <c:pt idx="1057">
                  <c:v>47.85</c:v>
                </c:pt>
                <c:pt idx="1058">
                  <c:v>47.9</c:v>
                </c:pt>
                <c:pt idx="1059">
                  <c:v>47.95</c:v>
                </c:pt>
                <c:pt idx="1060">
                  <c:v>48</c:v>
                </c:pt>
                <c:pt idx="1061">
                  <c:v>48.05</c:v>
                </c:pt>
                <c:pt idx="1062">
                  <c:v>48.1</c:v>
                </c:pt>
                <c:pt idx="1063">
                  <c:v>48.15</c:v>
                </c:pt>
                <c:pt idx="1064">
                  <c:v>48.2</c:v>
                </c:pt>
                <c:pt idx="1065">
                  <c:v>48.25</c:v>
                </c:pt>
                <c:pt idx="1066">
                  <c:v>48.3</c:v>
                </c:pt>
                <c:pt idx="1067">
                  <c:v>48.35</c:v>
                </c:pt>
                <c:pt idx="1068">
                  <c:v>48.4</c:v>
                </c:pt>
                <c:pt idx="1069">
                  <c:v>48.45</c:v>
                </c:pt>
                <c:pt idx="1070">
                  <c:v>48.5</c:v>
                </c:pt>
                <c:pt idx="1071">
                  <c:v>48.55</c:v>
                </c:pt>
                <c:pt idx="1072">
                  <c:v>48.6</c:v>
                </c:pt>
                <c:pt idx="1073">
                  <c:v>48.65</c:v>
                </c:pt>
                <c:pt idx="1074">
                  <c:v>48.7</c:v>
                </c:pt>
                <c:pt idx="1075">
                  <c:v>48.75</c:v>
                </c:pt>
                <c:pt idx="1076">
                  <c:v>48.8</c:v>
                </c:pt>
                <c:pt idx="1077">
                  <c:v>48.85</c:v>
                </c:pt>
                <c:pt idx="1078">
                  <c:v>48.9</c:v>
                </c:pt>
                <c:pt idx="1079">
                  <c:v>48.95</c:v>
                </c:pt>
                <c:pt idx="1080">
                  <c:v>49</c:v>
                </c:pt>
                <c:pt idx="1081">
                  <c:v>49.05</c:v>
                </c:pt>
                <c:pt idx="1082">
                  <c:v>49.1</c:v>
                </c:pt>
                <c:pt idx="1083">
                  <c:v>49.15</c:v>
                </c:pt>
                <c:pt idx="1084">
                  <c:v>49.2</c:v>
                </c:pt>
                <c:pt idx="1085">
                  <c:v>49.25</c:v>
                </c:pt>
                <c:pt idx="1086">
                  <c:v>49.3</c:v>
                </c:pt>
                <c:pt idx="1087">
                  <c:v>49.35</c:v>
                </c:pt>
                <c:pt idx="1088">
                  <c:v>49.4</c:v>
                </c:pt>
                <c:pt idx="1089">
                  <c:v>49.45</c:v>
                </c:pt>
                <c:pt idx="1090">
                  <c:v>49.5</c:v>
                </c:pt>
                <c:pt idx="1091">
                  <c:v>49.55</c:v>
                </c:pt>
                <c:pt idx="1092">
                  <c:v>49.6</c:v>
                </c:pt>
                <c:pt idx="1093">
                  <c:v>49.65</c:v>
                </c:pt>
                <c:pt idx="1094">
                  <c:v>49.7</c:v>
                </c:pt>
                <c:pt idx="1095">
                  <c:v>49.75</c:v>
                </c:pt>
                <c:pt idx="1096">
                  <c:v>49.8</c:v>
                </c:pt>
                <c:pt idx="1097">
                  <c:v>49.85</c:v>
                </c:pt>
                <c:pt idx="1098">
                  <c:v>49.9</c:v>
                </c:pt>
                <c:pt idx="1099">
                  <c:v>49.95</c:v>
                </c:pt>
                <c:pt idx="1100">
                  <c:v>50</c:v>
                </c:pt>
                <c:pt idx="1101">
                  <c:v>50.05</c:v>
                </c:pt>
                <c:pt idx="1102">
                  <c:v>50.1</c:v>
                </c:pt>
                <c:pt idx="1103">
                  <c:v>50.15</c:v>
                </c:pt>
                <c:pt idx="1104">
                  <c:v>50.2</c:v>
                </c:pt>
                <c:pt idx="1105">
                  <c:v>50.25</c:v>
                </c:pt>
                <c:pt idx="1106">
                  <c:v>50.3</c:v>
                </c:pt>
                <c:pt idx="1107">
                  <c:v>50.35</c:v>
                </c:pt>
                <c:pt idx="1108">
                  <c:v>50.4</c:v>
                </c:pt>
                <c:pt idx="1109">
                  <c:v>50.45</c:v>
                </c:pt>
                <c:pt idx="1110">
                  <c:v>50.5</c:v>
                </c:pt>
                <c:pt idx="1111">
                  <c:v>50.55</c:v>
                </c:pt>
                <c:pt idx="1112">
                  <c:v>50.6</c:v>
                </c:pt>
                <c:pt idx="1113">
                  <c:v>50.65</c:v>
                </c:pt>
                <c:pt idx="1114">
                  <c:v>50.7</c:v>
                </c:pt>
                <c:pt idx="1115">
                  <c:v>50.75</c:v>
                </c:pt>
                <c:pt idx="1116">
                  <c:v>50.8</c:v>
                </c:pt>
                <c:pt idx="1117">
                  <c:v>50.85</c:v>
                </c:pt>
                <c:pt idx="1118">
                  <c:v>50.9</c:v>
                </c:pt>
                <c:pt idx="1119">
                  <c:v>50.95</c:v>
                </c:pt>
                <c:pt idx="1120">
                  <c:v>51</c:v>
                </c:pt>
                <c:pt idx="1121">
                  <c:v>51.05</c:v>
                </c:pt>
                <c:pt idx="1122">
                  <c:v>51.1</c:v>
                </c:pt>
                <c:pt idx="1123">
                  <c:v>51.15</c:v>
                </c:pt>
                <c:pt idx="1124">
                  <c:v>51.2</c:v>
                </c:pt>
                <c:pt idx="1125">
                  <c:v>51.25</c:v>
                </c:pt>
                <c:pt idx="1126">
                  <c:v>51.3</c:v>
                </c:pt>
                <c:pt idx="1127">
                  <c:v>51.35</c:v>
                </c:pt>
                <c:pt idx="1128">
                  <c:v>51.4</c:v>
                </c:pt>
                <c:pt idx="1129">
                  <c:v>51.45</c:v>
                </c:pt>
                <c:pt idx="1130">
                  <c:v>51.5</c:v>
                </c:pt>
                <c:pt idx="1131">
                  <c:v>51.55</c:v>
                </c:pt>
                <c:pt idx="1132">
                  <c:v>51.6</c:v>
                </c:pt>
                <c:pt idx="1133">
                  <c:v>51.65</c:v>
                </c:pt>
                <c:pt idx="1134">
                  <c:v>51.7</c:v>
                </c:pt>
                <c:pt idx="1135">
                  <c:v>51.75</c:v>
                </c:pt>
                <c:pt idx="1136">
                  <c:v>51.8</c:v>
                </c:pt>
                <c:pt idx="1137">
                  <c:v>51.85</c:v>
                </c:pt>
                <c:pt idx="1138">
                  <c:v>51.9</c:v>
                </c:pt>
                <c:pt idx="1139">
                  <c:v>51.95</c:v>
                </c:pt>
                <c:pt idx="1140">
                  <c:v>52</c:v>
                </c:pt>
                <c:pt idx="1141">
                  <c:v>52.05</c:v>
                </c:pt>
                <c:pt idx="1142">
                  <c:v>52.1</c:v>
                </c:pt>
                <c:pt idx="1143">
                  <c:v>52.15</c:v>
                </c:pt>
                <c:pt idx="1144">
                  <c:v>52.2</c:v>
                </c:pt>
                <c:pt idx="1145">
                  <c:v>52.25</c:v>
                </c:pt>
                <c:pt idx="1146">
                  <c:v>52.3</c:v>
                </c:pt>
                <c:pt idx="1147">
                  <c:v>52.35</c:v>
                </c:pt>
                <c:pt idx="1148">
                  <c:v>52.4</c:v>
                </c:pt>
                <c:pt idx="1149">
                  <c:v>52.45</c:v>
                </c:pt>
                <c:pt idx="1150">
                  <c:v>52.5</c:v>
                </c:pt>
                <c:pt idx="1151">
                  <c:v>52.55</c:v>
                </c:pt>
                <c:pt idx="1152">
                  <c:v>52.6</c:v>
                </c:pt>
                <c:pt idx="1153">
                  <c:v>52.65</c:v>
                </c:pt>
                <c:pt idx="1154">
                  <c:v>52.7</c:v>
                </c:pt>
                <c:pt idx="1155">
                  <c:v>52.75</c:v>
                </c:pt>
                <c:pt idx="1156">
                  <c:v>52.8</c:v>
                </c:pt>
                <c:pt idx="1157">
                  <c:v>52.85</c:v>
                </c:pt>
                <c:pt idx="1158">
                  <c:v>52.9</c:v>
                </c:pt>
                <c:pt idx="1159">
                  <c:v>52.95</c:v>
                </c:pt>
                <c:pt idx="1160">
                  <c:v>53</c:v>
                </c:pt>
                <c:pt idx="1161">
                  <c:v>53.05</c:v>
                </c:pt>
                <c:pt idx="1162">
                  <c:v>53.1</c:v>
                </c:pt>
                <c:pt idx="1163">
                  <c:v>53.15</c:v>
                </c:pt>
                <c:pt idx="1164">
                  <c:v>53.2</c:v>
                </c:pt>
                <c:pt idx="1165">
                  <c:v>53.25</c:v>
                </c:pt>
                <c:pt idx="1166">
                  <c:v>53.3</c:v>
                </c:pt>
                <c:pt idx="1167">
                  <c:v>53.35</c:v>
                </c:pt>
                <c:pt idx="1168">
                  <c:v>53.4</c:v>
                </c:pt>
                <c:pt idx="1169">
                  <c:v>53.45</c:v>
                </c:pt>
                <c:pt idx="1170">
                  <c:v>53.5</c:v>
                </c:pt>
                <c:pt idx="1171">
                  <c:v>53.55</c:v>
                </c:pt>
                <c:pt idx="1172">
                  <c:v>53.6</c:v>
                </c:pt>
                <c:pt idx="1173">
                  <c:v>53.65</c:v>
                </c:pt>
                <c:pt idx="1174">
                  <c:v>53.7</c:v>
                </c:pt>
                <c:pt idx="1175">
                  <c:v>53.75</c:v>
                </c:pt>
                <c:pt idx="1176">
                  <c:v>53.8</c:v>
                </c:pt>
                <c:pt idx="1177">
                  <c:v>53.85</c:v>
                </c:pt>
                <c:pt idx="1178">
                  <c:v>53.9</c:v>
                </c:pt>
                <c:pt idx="1179">
                  <c:v>53.95</c:v>
                </c:pt>
                <c:pt idx="1180">
                  <c:v>54</c:v>
                </c:pt>
                <c:pt idx="1181">
                  <c:v>54.05</c:v>
                </c:pt>
                <c:pt idx="1182">
                  <c:v>54.1</c:v>
                </c:pt>
                <c:pt idx="1183">
                  <c:v>54.15</c:v>
                </c:pt>
                <c:pt idx="1184">
                  <c:v>54.2</c:v>
                </c:pt>
                <c:pt idx="1185">
                  <c:v>54.25</c:v>
                </c:pt>
                <c:pt idx="1186">
                  <c:v>54.3</c:v>
                </c:pt>
                <c:pt idx="1187">
                  <c:v>54.35</c:v>
                </c:pt>
                <c:pt idx="1188">
                  <c:v>54.4</c:v>
                </c:pt>
                <c:pt idx="1189">
                  <c:v>54.45</c:v>
                </c:pt>
                <c:pt idx="1190">
                  <c:v>54.5</c:v>
                </c:pt>
                <c:pt idx="1191">
                  <c:v>54.55</c:v>
                </c:pt>
                <c:pt idx="1192">
                  <c:v>54.6</c:v>
                </c:pt>
                <c:pt idx="1193">
                  <c:v>54.65</c:v>
                </c:pt>
                <c:pt idx="1194">
                  <c:v>54.7</c:v>
                </c:pt>
                <c:pt idx="1195">
                  <c:v>54.75</c:v>
                </c:pt>
                <c:pt idx="1196">
                  <c:v>54.8</c:v>
                </c:pt>
                <c:pt idx="1197">
                  <c:v>54.85</c:v>
                </c:pt>
                <c:pt idx="1198">
                  <c:v>54.9</c:v>
                </c:pt>
                <c:pt idx="1199">
                  <c:v>54.95</c:v>
                </c:pt>
              </c:numCache>
            </c:numRef>
          </c:xVal>
          <c:yVal>
            <c:numRef>
              <c:f>MLC!$E$53:$E$1252</c:f>
              <c:numCache>
                <c:formatCode>0.00E+00</c:formatCode>
                <c:ptCount val="1200"/>
                <c:pt idx="0">
                  <c:v>6.9873000000000001E-3</c:v>
                </c:pt>
                <c:pt idx="1">
                  <c:v>7.0314000000000002E-3</c:v>
                </c:pt>
                <c:pt idx="2">
                  <c:v>7.0755000000000002E-3</c:v>
                </c:pt>
                <c:pt idx="3">
                  <c:v>7.1196000000000002E-3</c:v>
                </c:pt>
                <c:pt idx="4">
                  <c:v>7.1637000000000003E-3</c:v>
                </c:pt>
                <c:pt idx="5">
                  <c:v>7.2827999999999999E-3</c:v>
                </c:pt>
                <c:pt idx="6">
                  <c:v>7.4019999999999997E-3</c:v>
                </c:pt>
                <c:pt idx="7">
                  <c:v>7.5211000000000002E-3</c:v>
                </c:pt>
                <c:pt idx="8">
                  <c:v>7.6403E-3</c:v>
                </c:pt>
                <c:pt idx="9">
                  <c:v>7.7028000000000001E-3</c:v>
                </c:pt>
                <c:pt idx="10">
                  <c:v>7.7653000000000002E-3</c:v>
                </c:pt>
                <c:pt idx="11">
                  <c:v>7.8277999999999993E-3</c:v>
                </c:pt>
                <c:pt idx="12">
                  <c:v>7.8902999999999994E-3</c:v>
                </c:pt>
                <c:pt idx="13">
                  <c:v>7.9863E-3</c:v>
                </c:pt>
                <c:pt idx="14">
                  <c:v>8.0824E-3</c:v>
                </c:pt>
                <c:pt idx="15">
                  <c:v>8.1784000000000006E-3</c:v>
                </c:pt>
                <c:pt idx="16">
                  <c:v>8.2745000000000006E-3</c:v>
                </c:pt>
                <c:pt idx="17">
                  <c:v>8.3841999999999996E-3</c:v>
                </c:pt>
                <c:pt idx="18">
                  <c:v>8.4939999999999998E-3</c:v>
                </c:pt>
                <c:pt idx="19">
                  <c:v>8.6037000000000006E-3</c:v>
                </c:pt>
                <c:pt idx="20">
                  <c:v>8.7135000000000008E-3</c:v>
                </c:pt>
                <c:pt idx="21">
                  <c:v>8.7773E-3</c:v>
                </c:pt>
                <c:pt idx="22">
                  <c:v>8.8412000000000004E-3</c:v>
                </c:pt>
                <c:pt idx="23">
                  <c:v>8.9051000000000009E-3</c:v>
                </c:pt>
                <c:pt idx="24">
                  <c:v>8.9689999999999995E-3</c:v>
                </c:pt>
                <c:pt idx="25">
                  <c:v>9.1129000000000002E-3</c:v>
                </c:pt>
                <c:pt idx="26">
                  <c:v>9.2568000000000008E-3</c:v>
                </c:pt>
                <c:pt idx="27">
                  <c:v>9.4008000000000008E-3</c:v>
                </c:pt>
                <c:pt idx="28">
                  <c:v>9.5446999999999997E-3</c:v>
                </c:pt>
                <c:pt idx="29">
                  <c:v>9.6241999999999994E-3</c:v>
                </c:pt>
                <c:pt idx="30">
                  <c:v>9.7037000000000009E-3</c:v>
                </c:pt>
                <c:pt idx="31">
                  <c:v>9.7832000000000006E-3</c:v>
                </c:pt>
                <c:pt idx="32">
                  <c:v>9.8627000000000003E-3</c:v>
                </c:pt>
                <c:pt idx="33">
                  <c:v>9.9708000000000001E-3</c:v>
                </c:pt>
                <c:pt idx="34">
                  <c:v>1.0078999999999999E-2</c:v>
                </c:pt>
                <c:pt idx="35">
                  <c:v>1.0187E-2</c:v>
                </c:pt>
                <c:pt idx="36">
                  <c:v>1.0295E-2</c:v>
                </c:pt>
                <c:pt idx="37">
                  <c:v>1.0437999999999999E-2</c:v>
                </c:pt>
                <c:pt idx="38">
                  <c:v>1.0581E-2</c:v>
                </c:pt>
                <c:pt idx="39">
                  <c:v>1.0723E-2</c:v>
                </c:pt>
                <c:pt idx="40">
                  <c:v>1.0866000000000001E-2</c:v>
                </c:pt>
                <c:pt idx="41">
                  <c:v>1.094E-2</c:v>
                </c:pt>
                <c:pt idx="42">
                  <c:v>1.1013999999999999E-2</c:v>
                </c:pt>
                <c:pt idx="43">
                  <c:v>1.1088000000000001E-2</c:v>
                </c:pt>
                <c:pt idx="44">
                  <c:v>1.1162999999999999E-2</c:v>
                </c:pt>
                <c:pt idx="45">
                  <c:v>1.1334E-2</c:v>
                </c:pt>
                <c:pt idx="46">
                  <c:v>1.1505E-2</c:v>
                </c:pt>
                <c:pt idx="47">
                  <c:v>1.1676000000000001E-2</c:v>
                </c:pt>
                <c:pt idx="48">
                  <c:v>1.1847E-2</c:v>
                </c:pt>
                <c:pt idx="49">
                  <c:v>1.1949E-2</c:v>
                </c:pt>
                <c:pt idx="50">
                  <c:v>1.2050999999999999E-2</c:v>
                </c:pt>
                <c:pt idx="51">
                  <c:v>1.2154E-2</c:v>
                </c:pt>
                <c:pt idx="52">
                  <c:v>1.2256E-2</c:v>
                </c:pt>
                <c:pt idx="53">
                  <c:v>1.2375000000000001E-2</c:v>
                </c:pt>
                <c:pt idx="54">
                  <c:v>1.2494E-2</c:v>
                </c:pt>
                <c:pt idx="55">
                  <c:v>1.2612999999999999E-2</c:v>
                </c:pt>
                <c:pt idx="56">
                  <c:v>1.2733E-2</c:v>
                </c:pt>
                <c:pt idx="57">
                  <c:v>1.2916E-2</c:v>
                </c:pt>
                <c:pt idx="58">
                  <c:v>1.3099E-2</c:v>
                </c:pt>
                <c:pt idx="59">
                  <c:v>1.3282E-2</c:v>
                </c:pt>
                <c:pt idx="60">
                  <c:v>1.3465E-2</c:v>
                </c:pt>
                <c:pt idx="61">
                  <c:v>1.3552E-2</c:v>
                </c:pt>
                <c:pt idx="62">
                  <c:v>1.3639999999999999E-2</c:v>
                </c:pt>
                <c:pt idx="63">
                  <c:v>1.3728000000000001E-2</c:v>
                </c:pt>
                <c:pt idx="64">
                  <c:v>1.3816E-2</c:v>
                </c:pt>
                <c:pt idx="65">
                  <c:v>1.4022E-2</c:v>
                </c:pt>
                <c:pt idx="66">
                  <c:v>1.4229E-2</c:v>
                </c:pt>
                <c:pt idx="67">
                  <c:v>1.4435E-2</c:v>
                </c:pt>
                <c:pt idx="68">
                  <c:v>1.4642000000000001E-2</c:v>
                </c:pt>
                <c:pt idx="69">
                  <c:v>1.4781000000000001E-2</c:v>
                </c:pt>
                <c:pt idx="70">
                  <c:v>1.4919999999999999E-2</c:v>
                </c:pt>
                <c:pt idx="71">
                  <c:v>1.5058999999999999E-2</c:v>
                </c:pt>
                <c:pt idx="72">
                  <c:v>1.5198E-2</c:v>
                </c:pt>
                <c:pt idx="73">
                  <c:v>1.5337999999999999E-2</c:v>
                </c:pt>
                <c:pt idx="74">
                  <c:v>1.5478E-2</c:v>
                </c:pt>
                <c:pt idx="75">
                  <c:v>1.5618E-2</c:v>
                </c:pt>
                <c:pt idx="76">
                  <c:v>1.5757E-2</c:v>
                </c:pt>
                <c:pt idx="77">
                  <c:v>1.6001999999999999E-2</c:v>
                </c:pt>
                <c:pt idx="78">
                  <c:v>1.6247000000000001E-2</c:v>
                </c:pt>
                <c:pt idx="79">
                  <c:v>1.6492E-2</c:v>
                </c:pt>
                <c:pt idx="80">
                  <c:v>1.6736000000000001E-2</c:v>
                </c:pt>
                <c:pt idx="81">
                  <c:v>1.685E-2</c:v>
                </c:pt>
                <c:pt idx="82">
                  <c:v>1.6964E-2</c:v>
                </c:pt>
                <c:pt idx="83">
                  <c:v>1.7076999999999998E-2</c:v>
                </c:pt>
                <c:pt idx="84">
                  <c:v>1.7191000000000001E-2</c:v>
                </c:pt>
                <c:pt idx="85">
                  <c:v>1.7448999999999999E-2</c:v>
                </c:pt>
                <c:pt idx="86">
                  <c:v>1.7707000000000001E-2</c:v>
                </c:pt>
                <c:pt idx="87">
                  <c:v>1.7965999999999999E-2</c:v>
                </c:pt>
                <c:pt idx="88">
                  <c:v>1.8224000000000001E-2</c:v>
                </c:pt>
                <c:pt idx="89">
                  <c:v>1.8421E-2</c:v>
                </c:pt>
                <c:pt idx="90">
                  <c:v>1.8617999999999999E-2</c:v>
                </c:pt>
                <c:pt idx="91">
                  <c:v>1.8814999999999998E-2</c:v>
                </c:pt>
                <c:pt idx="92">
                  <c:v>1.9012000000000001E-2</c:v>
                </c:pt>
                <c:pt idx="93">
                  <c:v>1.9184E-2</c:v>
                </c:pt>
                <c:pt idx="94">
                  <c:v>1.9355000000000001E-2</c:v>
                </c:pt>
                <c:pt idx="95">
                  <c:v>1.9526000000000002E-2</c:v>
                </c:pt>
                <c:pt idx="96">
                  <c:v>1.9698E-2</c:v>
                </c:pt>
                <c:pt idx="97">
                  <c:v>2.0042000000000001E-2</c:v>
                </c:pt>
                <c:pt idx="98">
                  <c:v>2.0386000000000001E-2</c:v>
                </c:pt>
                <c:pt idx="99">
                  <c:v>2.0729999999999998E-2</c:v>
                </c:pt>
                <c:pt idx="100">
                  <c:v>2.1073999999999999E-2</c:v>
                </c:pt>
                <c:pt idx="101">
                  <c:v>2.1239000000000001E-2</c:v>
                </c:pt>
                <c:pt idx="102">
                  <c:v>2.1403999999999999E-2</c:v>
                </c:pt>
                <c:pt idx="103">
                  <c:v>2.1569000000000001E-2</c:v>
                </c:pt>
                <c:pt idx="104">
                  <c:v>2.1734E-2</c:v>
                </c:pt>
                <c:pt idx="105">
                  <c:v>2.2076999999999999E-2</c:v>
                </c:pt>
                <c:pt idx="106">
                  <c:v>2.2421E-2</c:v>
                </c:pt>
                <c:pt idx="107">
                  <c:v>2.2765000000000001E-2</c:v>
                </c:pt>
                <c:pt idx="108">
                  <c:v>2.3109000000000001E-2</c:v>
                </c:pt>
                <c:pt idx="109">
                  <c:v>2.3425999999999999E-2</c:v>
                </c:pt>
                <c:pt idx="110">
                  <c:v>2.3744000000000001E-2</c:v>
                </c:pt>
                <c:pt idx="111">
                  <c:v>2.4060999999999999E-2</c:v>
                </c:pt>
                <c:pt idx="112">
                  <c:v>2.4378E-2</c:v>
                </c:pt>
                <c:pt idx="113">
                  <c:v>2.4611000000000001E-2</c:v>
                </c:pt>
                <c:pt idx="114">
                  <c:v>2.4844000000000001E-2</c:v>
                </c:pt>
                <c:pt idx="115">
                  <c:v>2.5076999999999999E-2</c:v>
                </c:pt>
                <c:pt idx="116">
                  <c:v>2.5309999999999999E-2</c:v>
                </c:pt>
                <c:pt idx="117">
                  <c:v>2.5840999999999999E-2</c:v>
                </c:pt>
                <c:pt idx="118">
                  <c:v>2.6373000000000001E-2</c:v>
                </c:pt>
                <c:pt idx="119">
                  <c:v>2.6904000000000001E-2</c:v>
                </c:pt>
                <c:pt idx="120">
                  <c:v>2.7435999999999999E-2</c:v>
                </c:pt>
                <c:pt idx="121">
                  <c:v>2.7701E-2</c:v>
                </c:pt>
                <c:pt idx="122">
                  <c:v>2.7966000000000001E-2</c:v>
                </c:pt>
                <c:pt idx="123">
                  <c:v>2.8230999999999999E-2</c:v>
                </c:pt>
                <c:pt idx="124">
                  <c:v>2.8496E-2</c:v>
                </c:pt>
                <c:pt idx="125">
                  <c:v>2.9000999999999999E-2</c:v>
                </c:pt>
                <c:pt idx="126">
                  <c:v>2.9505E-2</c:v>
                </c:pt>
                <c:pt idx="127">
                  <c:v>3.0009999999999998E-2</c:v>
                </c:pt>
                <c:pt idx="128">
                  <c:v>3.0513999999999999E-2</c:v>
                </c:pt>
                <c:pt idx="129">
                  <c:v>3.1057999999999999E-2</c:v>
                </c:pt>
                <c:pt idx="130">
                  <c:v>3.1602999999999999E-2</c:v>
                </c:pt>
                <c:pt idx="131">
                  <c:v>3.2148000000000003E-2</c:v>
                </c:pt>
                <c:pt idx="132">
                  <c:v>3.2691999999999999E-2</c:v>
                </c:pt>
                <c:pt idx="133">
                  <c:v>3.3043999999999997E-2</c:v>
                </c:pt>
                <c:pt idx="134">
                  <c:v>3.3396000000000002E-2</c:v>
                </c:pt>
                <c:pt idx="135">
                  <c:v>3.3748E-2</c:v>
                </c:pt>
                <c:pt idx="136">
                  <c:v>3.4099999999999998E-2</c:v>
                </c:pt>
                <c:pt idx="137">
                  <c:v>3.4972999999999997E-2</c:v>
                </c:pt>
                <c:pt idx="138">
                  <c:v>3.5846000000000003E-2</c:v>
                </c:pt>
                <c:pt idx="139">
                  <c:v>3.6718000000000001E-2</c:v>
                </c:pt>
                <c:pt idx="140">
                  <c:v>3.7590999999999999E-2</c:v>
                </c:pt>
                <c:pt idx="141">
                  <c:v>3.8061999999999999E-2</c:v>
                </c:pt>
                <c:pt idx="142">
                  <c:v>3.8533999999999999E-2</c:v>
                </c:pt>
                <c:pt idx="143">
                  <c:v>3.9004999999999998E-2</c:v>
                </c:pt>
                <c:pt idx="144">
                  <c:v>3.9475999999999997E-2</c:v>
                </c:pt>
                <c:pt idx="145">
                  <c:v>4.0250000000000001E-2</c:v>
                </c:pt>
                <c:pt idx="146">
                  <c:v>4.1022999999999997E-2</c:v>
                </c:pt>
                <c:pt idx="147">
                  <c:v>4.1797000000000001E-2</c:v>
                </c:pt>
                <c:pt idx="148">
                  <c:v>4.2569999999999997E-2</c:v>
                </c:pt>
                <c:pt idx="149">
                  <c:v>4.3570999999999999E-2</c:v>
                </c:pt>
                <c:pt idx="150">
                  <c:v>4.4572000000000001E-2</c:v>
                </c:pt>
                <c:pt idx="151">
                  <c:v>4.5573000000000002E-2</c:v>
                </c:pt>
                <c:pt idx="152">
                  <c:v>4.6573000000000003E-2</c:v>
                </c:pt>
                <c:pt idx="153">
                  <c:v>4.7142999999999997E-2</c:v>
                </c:pt>
                <c:pt idx="154">
                  <c:v>4.7711999999999997E-2</c:v>
                </c:pt>
                <c:pt idx="155">
                  <c:v>4.8280999999999998E-2</c:v>
                </c:pt>
                <c:pt idx="156">
                  <c:v>4.8850999999999999E-2</c:v>
                </c:pt>
                <c:pt idx="157">
                  <c:v>5.0355999999999998E-2</c:v>
                </c:pt>
                <c:pt idx="158">
                  <c:v>5.1861999999999998E-2</c:v>
                </c:pt>
                <c:pt idx="159">
                  <c:v>5.3367999999999999E-2</c:v>
                </c:pt>
                <c:pt idx="160">
                  <c:v>5.4872999999999998E-2</c:v>
                </c:pt>
                <c:pt idx="161">
                  <c:v>5.5731999999999997E-2</c:v>
                </c:pt>
                <c:pt idx="162">
                  <c:v>5.6590000000000001E-2</c:v>
                </c:pt>
                <c:pt idx="163">
                  <c:v>5.7449E-2</c:v>
                </c:pt>
                <c:pt idx="164">
                  <c:v>5.8306999999999998E-2</c:v>
                </c:pt>
                <c:pt idx="165">
                  <c:v>5.9526000000000003E-2</c:v>
                </c:pt>
                <c:pt idx="166">
                  <c:v>6.0746000000000001E-2</c:v>
                </c:pt>
                <c:pt idx="167">
                  <c:v>6.1964999999999999E-2</c:v>
                </c:pt>
                <c:pt idx="168">
                  <c:v>6.3184000000000004E-2</c:v>
                </c:pt>
                <c:pt idx="169">
                  <c:v>6.4992999999999995E-2</c:v>
                </c:pt>
                <c:pt idx="170">
                  <c:v>6.6802E-2</c:v>
                </c:pt>
                <c:pt idx="171">
                  <c:v>6.8611000000000005E-2</c:v>
                </c:pt>
                <c:pt idx="172">
                  <c:v>7.0419999999999996E-2</c:v>
                </c:pt>
                <c:pt idx="173">
                  <c:v>7.1346999999999994E-2</c:v>
                </c:pt>
                <c:pt idx="174">
                  <c:v>7.2275000000000006E-2</c:v>
                </c:pt>
                <c:pt idx="175">
                  <c:v>7.3203000000000004E-2</c:v>
                </c:pt>
                <c:pt idx="176">
                  <c:v>7.4131000000000002E-2</c:v>
                </c:pt>
                <c:pt idx="177">
                  <c:v>0.12495000000000001</c:v>
                </c:pt>
                <c:pt idx="178">
                  <c:v>0.17577000000000001</c:v>
                </c:pt>
                <c:pt idx="179">
                  <c:v>0.22658</c:v>
                </c:pt>
                <c:pt idx="180">
                  <c:v>0.27739999999999998</c:v>
                </c:pt>
                <c:pt idx="181">
                  <c:v>0.32830999999999999</c:v>
                </c:pt>
                <c:pt idx="182">
                  <c:v>0.37922</c:v>
                </c:pt>
                <c:pt idx="183">
                  <c:v>0.43013000000000001</c:v>
                </c:pt>
                <c:pt idx="184">
                  <c:v>0.48104000000000002</c:v>
                </c:pt>
                <c:pt idx="185">
                  <c:v>0.48527999999999999</c:v>
                </c:pt>
                <c:pt idx="186">
                  <c:v>0.48952000000000001</c:v>
                </c:pt>
                <c:pt idx="187">
                  <c:v>0.49375999999999998</c:v>
                </c:pt>
                <c:pt idx="188">
                  <c:v>0.49801000000000001</c:v>
                </c:pt>
                <c:pt idx="189">
                  <c:v>0.50224999999999997</c:v>
                </c:pt>
                <c:pt idx="190">
                  <c:v>0.50649999999999995</c:v>
                </c:pt>
                <c:pt idx="191">
                  <c:v>0.51075000000000004</c:v>
                </c:pt>
                <c:pt idx="192">
                  <c:v>0.51498999999999995</c:v>
                </c:pt>
                <c:pt idx="193">
                  <c:v>0.51924999999999999</c:v>
                </c:pt>
                <c:pt idx="194">
                  <c:v>0.52349999999999997</c:v>
                </c:pt>
                <c:pt idx="195">
                  <c:v>0.52775000000000005</c:v>
                </c:pt>
                <c:pt idx="196">
                  <c:v>0.53200000000000003</c:v>
                </c:pt>
                <c:pt idx="197">
                  <c:v>0.53625</c:v>
                </c:pt>
                <c:pt idx="198">
                  <c:v>0.54051000000000005</c:v>
                </c:pt>
                <c:pt idx="199">
                  <c:v>0.54476999999999998</c:v>
                </c:pt>
                <c:pt idx="200">
                  <c:v>0.54901999999999995</c:v>
                </c:pt>
                <c:pt idx="201">
                  <c:v>0.55435000000000001</c:v>
                </c:pt>
                <c:pt idx="202">
                  <c:v>0.55967</c:v>
                </c:pt>
                <c:pt idx="203">
                  <c:v>0.56499999999999995</c:v>
                </c:pt>
                <c:pt idx="204">
                  <c:v>0.57032000000000005</c:v>
                </c:pt>
                <c:pt idx="205">
                  <c:v>0.57565</c:v>
                </c:pt>
                <c:pt idx="206">
                  <c:v>0.58098000000000005</c:v>
                </c:pt>
                <c:pt idx="207">
                  <c:v>0.58631</c:v>
                </c:pt>
                <c:pt idx="208">
                  <c:v>0.59164000000000005</c:v>
                </c:pt>
                <c:pt idx="209">
                  <c:v>0.59697999999999996</c:v>
                </c:pt>
                <c:pt idx="210">
                  <c:v>0.60231000000000001</c:v>
                </c:pt>
                <c:pt idx="211">
                  <c:v>0.60765000000000002</c:v>
                </c:pt>
                <c:pt idx="212">
                  <c:v>0.61299000000000003</c:v>
                </c:pt>
                <c:pt idx="213">
                  <c:v>0.61833000000000005</c:v>
                </c:pt>
                <c:pt idx="214">
                  <c:v>0.62366999999999995</c:v>
                </c:pt>
                <c:pt idx="215">
                  <c:v>0.62900999999999996</c:v>
                </c:pt>
                <c:pt idx="216">
                  <c:v>0.63434999999999997</c:v>
                </c:pt>
                <c:pt idx="217">
                  <c:v>0.64080000000000004</c:v>
                </c:pt>
                <c:pt idx="218">
                  <c:v>0.64724000000000004</c:v>
                </c:pt>
                <c:pt idx="219">
                  <c:v>0.65368999999999999</c:v>
                </c:pt>
                <c:pt idx="220">
                  <c:v>0.66012999999999999</c:v>
                </c:pt>
                <c:pt idx="221">
                  <c:v>0.66657999999999995</c:v>
                </c:pt>
                <c:pt idx="222">
                  <c:v>0.67303000000000002</c:v>
                </c:pt>
                <c:pt idx="223">
                  <c:v>0.67949000000000004</c:v>
                </c:pt>
                <c:pt idx="224">
                  <c:v>0.68593999999999999</c:v>
                </c:pt>
                <c:pt idx="225">
                  <c:v>0.69240000000000002</c:v>
                </c:pt>
                <c:pt idx="226">
                  <c:v>0.69884999999999997</c:v>
                </c:pt>
                <c:pt idx="227">
                  <c:v>0.70530999999999999</c:v>
                </c:pt>
                <c:pt idx="228">
                  <c:v>0.71177000000000001</c:v>
                </c:pt>
                <c:pt idx="229">
                  <c:v>0.71823999999999999</c:v>
                </c:pt>
                <c:pt idx="230">
                  <c:v>0.72470000000000001</c:v>
                </c:pt>
                <c:pt idx="231">
                  <c:v>0.73116999999999999</c:v>
                </c:pt>
                <c:pt idx="232">
                  <c:v>0.73763000000000001</c:v>
                </c:pt>
                <c:pt idx="233">
                  <c:v>0.74543000000000004</c:v>
                </c:pt>
                <c:pt idx="234">
                  <c:v>0.75322999999999996</c:v>
                </c:pt>
                <c:pt idx="235">
                  <c:v>0.76102000000000003</c:v>
                </c:pt>
                <c:pt idx="236">
                  <c:v>0.76881999999999995</c:v>
                </c:pt>
                <c:pt idx="237">
                  <c:v>0.77663000000000004</c:v>
                </c:pt>
                <c:pt idx="238">
                  <c:v>0.78442999999999996</c:v>
                </c:pt>
                <c:pt idx="239">
                  <c:v>0.79224000000000006</c:v>
                </c:pt>
                <c:pt idx="240">
                  <c:v>0.80003999999999997</c:v>
                </c:pt>
                <c:pt idx="241">
                  <c:v>0.80786000000000002</c:v>
                </c:pt>
                <c:pt idx="242">
                  <c:v>0.81567000000000001</c:v>
                </c:pt>
                <c:pt idx="243">
                  <c:v>0.82349000000000006</c:v>
                </c:pt>
                <c:pt idx="244">
                  <c:v>0.83130000000000004</c:v>
                </c:pt>
                <c:pt idx="245">
                  <c:v>0.83911999999999998</c:v>
                </c:pt>
                <c:pt idx="246">
                  <c:v>0.84694000000000003</c:v>
                </c:pt>
                <c:pt idx="247">
                  <c:v>0.85475999999999996</c:v>
                </c:pt>
                <c:pt idx="248">
                  <c:v>0.86258000000000001</c:v>
                </c:pt>
                <c:pt idx="249">
                  <c:v>0.87234</c:v>
                </c:pt>
                <c:pt idx="250">
                  <c:v>0.88210999999999995</c:v>
                </c:pt>
                <c:pt idx="251">
                  <c:v>0.89188000000000001</c:v>
                </c:pt>
                <c:pt idx="252">
                  <c:v>0.90164</c:v>
                </c:pt>
                <c:pt idx="253">
                  <c:v>0.91142000000000001</c:v>
                </c:pt>
                <c:pt idx="254">
                  <c:v>0.92118999999999995</c:v>
                </c:pt>
                <c:pt idx="255">
                  <c:v>0.93096000000000001</c:v>
                </c:pt>
                <c:pt idx="256">
                  <c:v>0.94074000000000002</c:v>
                </c:pt>
                <c:pt idx="257">
                  <c:v>0.95052000000000003</c:v>
                </c:pt>
                <c:pt idx="258">
                  <c:v>0.96031</c:v>
                </c:pt>
                <c:pt idx="259">
                  <c:v>0.97009000000000001</c:v>
                </c:pt>
                <c:pt idx="260">
                  <c:v>0.97987999999999997</c:v>
                </c:pt>
                <c:pt idx="261">
                  <c:v>0.98967000000000005</c:v>
                </c:pt>
                <c:pt idx="262">
                  <c:v>0.99946000000000002</c:v>
                </c:pt>
                <c:pt idx="263">
                  <c:v>1.0093000000000001</c:v>
                </c:pt>
                <c:pt idx="264">
                  <c:v>1.0190999999999999</c:v>
                </c:pt>
                <c:pt idx="265">
                  <c:v>1.0404</c:v>
                </c:pt>
                <c:pt idx="266">
                  <c:v>1.0617000000000001</c:v>
                </c:pt>
                <c:pt idx="267">
                  <c:v>1.083</c:v>
                </c:pt>
                <c:pt idx="268">
                  <c:v>1.1043000000000001</c:v>
                </c:pt>
                <c:pt idx="269">
                  <c:v>1.1256999999999999</c:v>
                </c:pt>
                <c:pt idx="270">
                  <c:v>1.147</c:v>
                </c:pt>
                <c:pt idx="271">
                  <c:v>1.1682999999999999</c:v>
                </c:pt>
                <c:pt idx="272">
                  <c:v>1.1897</c:v>
                </c:pt>
                <c:pt idx="273">
                  <c:v>1.2111000000000001</c:v>
                </c:pt>
                <c:pt idx="274">
                  <c:v>1.2323999999999999</c:v>
                </c:pt>
                <c:pt idx="275">
                  <c:v>1.2538</c:v>
                </c:pt>
                <c:pt idx="276">
                  <c:v>1.2750999999999999</c:v>
                </c:pt>
                <c:pt idx="277">
                  <c:v>1.2965</c:v>
                </c:pt>
                <c:pt idx="278">
                  <c:v>1.3179000000000001</c:v>
                </c:pt>
                <c:pt idx="279">
                  <c:v>1.3392999999999999</c:v>
                </c:pt>
                <c:pt idx="280">
                  <c:v>1.3607</c:v>
                </c:pt>
                <c:pt idx="281">
                  <c:v>1.3849</c:v>
                </c:pt>
                <c:pt idx="282">
                  <c:v>1.4092</c:v>
                </c:pt>
                <c:pt idx="283">
                  <c:v>1.4335</c:v>
                </c:pt>
                <c:pt idx="284">
                  <c:v>1.4578</c:v>
                </c:pt>
                <c:pt idx="285">
                  <c:v>1.4821</c:v>
                </c:pt>
                <c:pt idx="286">
                  <c:v>1.5064</c:v>
                </c:pt>
                <c:pt idx="287">
                  <c:v>1.5306999999999999</c:v>
                </c:pt>
                <c:pt idx="288">
                  <c:v>1.5549999999999999</c:v>
                </c:pt>
                <c:pt idx="289">
                  <c:v>1.5793999999999999</c:v>
                </c:pt>
                <c:pt idx="290">
                  <c:v>1.6036999999999999</c:v>
                </c:pt>
                <c:pt idx="291">
                  <c:v>1.6279999999999999</c:v>
                </c:pt>
                <c:pt idx="292">
                  <c:v>1.6523000000000001</c:v>
                </c:pt>
                <c:pt idx="293">
                  <c:v>1.6767000000000001</c:v>
                </c:pt>
                <c:pt idx="294">
                  <c:v>1.7010000000000001</c:v>
                </c:pt>
                <c:pt idx="295">
                  <c:v>1.7254</c:v>
                </c:pt>
                <c:pt idx="296">
                  <c:v>1.7497</c:v>
                </c:pt>
                <c:pt idx="297">
                  <c:v>1.7719</c:v>
                </c:pt>
                <c:pt idx="298">
                  <c:v>1.794</c:v>
                </c:pt>
                <c:pt idx="299">
                  <c:v>1.8162</c:v>
                </c:pt>
                <c:pt idx="300">
                  <c:v>1.8383</c:v>
                </c:pt>
                <c:pt idx="301">
                  <c:v>1.8605</c:v>
                </c:pt>
                <c:pt idx="302">
                  <c:v>1.8826000000000001</c:v>
                </c:pt>
                <c:pt idx="303">
                  <c:v>1.9048</c:v>
                </c:pt>
                <c:pt idx="304">
                  <c:v>1.927</c:v>
                </c:pt>
                <c:pt idx="305">
                  <c:v>1.9491000000000001</c:v>
                </c:pt>
                <c:pt idx="306">
                  <c:v>1.9713000000000001</c:v>
                </c:pt>
                <c:pt idx="307">
                  <c:v>1.9935</c:v>
                </c:pt>
                <c:pt idx="308">
                  <c:v>2.0156999999999998</c:v>
                </c:pt>
                <c:pt idx="309">
                  <c:v>2.0377999999999998</c:v>
                </c:pt>
                <c:pt idx="310">
                  <c:v>2.06</c:v>
                </c:pt>
                <c:pt idx="311">
                  <c:v>2.0821999999999998</c:v>
                </c:pt>
                <c:pt idx="312">
                  <c:v>2.1044</c:v>
                </c:pt>
                <c:pt idx="313">
                  <c:v>2.1303999999999998</c:v>
                </c:pt>
                <c:pt idx="314">
                  <c:v>2.1562999999999999</c:v>
                </c:pt>
                <c:pt idx="315">
                  <c:v>2.1821999999999999</c:v>
                </c:pt>
                <c:pt idx="316">
                  <c:v>2.2082000000000002</c:v>
                </c:pt>
                <c:pt idx="317">
                  <c:v>2.2341000000000002</c:v>
                </c:pt>
                <c:pt idx="318">
                  <c:v>2.2601</c:v>
                </c:pt>
                <c:pt idx="319">
                  <c:v>2.2860999999999998</c:v>
                </c:pt>
                <c:pt idx="320">
                  <c:v>2.3119999999999998</c:v>
                </c:pt>
                <c:pt idx="321">
                  <c:v>2.3380000000000001</c:v>
                </c:pt>
                <c:pt idx="322">
                  <c:v>2.3639999999999999</c:v>
                </c:pt>
                <c:pt idx="323">
                  <c:v>2.3898999999999999</c:v>
                </c:pt>
                <c:pt idx="324">
                  <c:v>2.4159000000000002</c:v>
                </c:pt>
                <c:pt idx="325">
                  <c:v>2.4419</c:v>
                </c:pt>
                <c:pt idx="326">
                  <c:v>2.4679000000000002</c:v>
                </c:pt>
                <c:pt idx="327">
                  <c:v>2.4939</c:v>
                </c:pt>
                <c:pt idx="328">
                  <c:v>2.5198999999999998</c:v>
                </c:pt>
                <c:pt idx="329">
                  <c:v>2.5550000000000002</c:v>
                </c:pt>
                <c:pt idx="330">
                  <c:v>2.5901000000000001</c:v>
                </c:pt>
                <c:pt idx="331">
                  <c:v>2.6252</c:v>
                </c:pt>
                <c:pt idx="332">
                  <c:v>2.6602999999999999</c:v>
                </c:pt>
                <c:pt idx="333">
                  <c:v>2.6955</c:v>
                </c:pt>
                <c:pt idx="334">
                  <c:v>2.7305999999999999</c:v>
                </c:pt>
                <c:pt idx="335">
                  <c:v>2.7656999999999998</c:v>
                </c:pt>
                <c:pt idx="336">
                  <c:v>2.8008999999999999</c:v>
                </c:pt>
                <c:pt idx="337">
                  <c:v>2.8359999999999999</c:v>
                </c:pt>
                <c:pt idx="338">
                  <c:v>2.8712</c:v>
                </c:pt>
                <c:pt idx="339">
                  <c:v>2.9064000000000001</c:v>
                </c:pt>
                <c:pt idx="340">
                  <c:v>2.9415</c:v>
                </c:pt>
                <c:pt idx="341">
                  <c:v>2.9767000000000001</c:v>
                </c:pt>
                <c:pt idx="342">
                  <c:v>3.0118999999999998</c:v>
                </c:pt>
                <c:pt idx="343">
                  <c:v>3.0470999999999999</c:v>
                </c:pt>
                <c:pt idx="344">
                  <c:v>3.0823</c:v>
                </c:pt>
                <c:pt idx="345">
                  <c:v>3.1276999999999999</c:v>
                </c:pt>
                <c:pt idx="346">
                  <c:v>3.1730999999999998</c:v>
                </c:pt>
                <c:pt idx="347">
                  <c:v>3.2183999999999999</c:v>
                </c:pt>
                <c:pt idx="348">
                  <c:v>3.2637999999999998</c:v>
                </c:pt>
                <c:pt idx="349">
                  <c:v>3.3092000000000001</c:v>
                </c:pt>
                <c:pt idx="350">
                  <c:v>3.3546999999999998</c:v>
                </c:pt>
                <c:pt idx="351">
                  <c:v>3.4001000000000001</c:v>
                </c:pt>
                <c:pt idx="352">
                  <c:v>3.4455</c:v>
                </c:pt>
                <c:pt idx="353">
                  <c:v>3.4910000000000001</c:v>
                </c:pt>
                <c:pt idx="354">
                  <c:v>3.5364</c:v>
                </c:pt>
                <c:pt idx="355">
                  <c:v>3.5819000000000001</c:v>
                </c:pt>
                <c:pt idx="356">
                  <c:v>3.6274000000000002</c:v>
                </c:pt>
                <c:pt idx="357">
                  <c:v>3.6728000000000001</c:v>
                </c:pt>
                <c:pt idx="358">
                  <c:v>3.7183000000000002</c:v>
                </c:pt>
                <c:pt idx="359">
                  <c:v>3.7637999999999998</c:v>
                </c:pt>
                <c:pt idx="360">
                  <c:v>3.8092999999999999</c:v>
                </c:pt>
                <c:pt idx="361">
                  <c:v>3.8980999999999999</c:v>
                </c:pt>
                <c:pt idx="362">
                  <c:v>3.9868000000000001</c:v>
                </c:pt>
                <c:pt idx="363">
                  <c:v>4.0755999999999997</c:v>
                </c:pt>
                <c:pt idx="364">
                  <c:v>4.1643999999999997</c:v>
                </c:pt>
                <c:pt idx="365">
                  <c:v>4.2534999999999998</c:v>
                </c:pt>
                <c:pt idx="366">
                  <c:v>4.3426999999999998</c:v>
                </c:pt>
                <c:pt idx="367">
                  <c:v>4.4318</c:v>
                </c:pt>
                <c:pt idx="368">
                  <c:v>4.5209999999999999</c:v>
                </c:pt>
                <c:pt idx="369">
                  <c:v>4.7104999999999997</c:v>
                </c:pt>
                <c:pt idx="370">
                  <c:v>4.8998999999999997</c:v>
                </c:pt>
                <c:pt idx="371">
                  <c:v>5.0894000000000004</c:v>
                </c:pt>
                <c:pt idx="372">
                  <c:v>5.2788000000000004</c:v>
                </c:pt>
                <c:pt idx="373">
                  <c:v>5.8337000000000003</c:v>
                </c:pt>
                <c:pt idx="374">
                  <c:v>6.3884999999999996</c:v>
                </c:pt>
                <c:pt idx="375">
                  <c:v>6.9433999999999996</c:v>
                </c:pt>
                <c:pt idx="376">
                  <c:v>7.4981999999999998</c:v>
                </c:pt>
                <c:pt idx="377">
                  <c:v>10.393000000000001</c:v>
                </c:pt>
                <c:pt idx="378">
                  <c:v>13.288</c:v>
                </c:pt>
                <c:pt idx="379">
                  <c:v>16.183</c:v>
                </c:pt>
                <c:pt idx="380">
                  <c:v>19.077999999999999</c:v>
                </c:pt>
                <c:pt idx="381">
                  <c:v>23.24</c:v>
                </c:pt>
                <c:pt idx="382">
                  <c:v>27.402999999999999</c:v>
                </c:pt>
                <c:pt idx="383">
                  <c:v>31.565999999999999</c:v>
                </c:pt>
                <c:pt idx="384">
                  <c:v>35.728999999999999</c:v>
                </c:pt>
                <c:pt idx="385">
                  <c:v>35.944000000000003</c:v>
                </c:pt>
                <c:pt idx="386">
                  <c:v>36.158000000000001</c:v>
                </c:pt>
                <c:pt idx="387">
                  <c:v>36.372999999999998</c:v>
                </c:pt>
                <c:pt idx="388">
                  <c:v>36.588000000000001</c:v>
                </c:pt>
                <c:pt idx="389">
                  <c:v>32.4</c:v>
                </c:pt>
                <c:pt idx="390">
                  <c:v>28.213000000000001</c:v>
                </c:pt>
                <c:pt idx="391">
                  <c:v>24.024999999999999</c:v>
                </c:pt>
                <c:pt idx="392">
                  <c:v>19.837</c:v>
                </c:pt>
                <c:pt idx="393">
                  <c:v>17.707999999999998</c:v>
                </c:pt>
                <c:pt idx="394">
                  <c:v>15.58</c:v>
                </c:pt>
                <c:pt idx="395">
                  <c:v>13.451000000000001</c:v>
                </c:pt>
                <c:pt idx="396">
                  <c:v>11.321999999999999</c:v>
                </c:pt>
                <c:pt idx="397">
                  <c:v>12.022</c:v>
                </c:pt>
                <c:pt idx="398">
                  <c:v>12.723000000000001</c:v>
                </c:pt>
                <c:pt idx="399">
                  <c:v>13.423999999999999</c:v>
                </c:pt>
                <c:pt idx="400">
                  <c:v>14.124000000000001</c:v>
                </c:pt>
                <c:pt idx="401">
                  <c:v>18.917999999999999</c:v>
                </c:pt>
                <c:pt idx="402">
                  <c:v>23.712</c:v>
                </c:pt>
                <c:pt idx="403">
                  <c:v>28.504999999999999</c:v>
                </c:pt>
                <c:pt idx="404">
                  <c:v>33.298999999999999</c:v>
                </c:pt>
                <c:pt idx="405">
                  <c:v>34.945</c:v>
                </c:pt>
                <c:pt idx="406">
                  <c:v>36.591999999999999</c:v>
                </c:pt>
                <c:pt idx="407">
                  <c:v>38.238</c:v>
                </c:pt>
                <c:pt idx="408">
                  <c:v>39.884999999999998</c:v>
                </c:pt>
                <c:pt idx="409">
                  <c:v>37.639000000000003</c:v>
                </c:pt>
                <c:pt idx="410">
                  <c:v>35.392000000000003</c:v>
                </c:pt>
                <c:pt idx="411">
                  <c:v>33.146000000000001</c:v>
                </c:pt>
                <c:pt idx="412">
                  <c:v>30.9</c:v>
                </c:pt>
                <c:pt idx="413">
                  <c:v>26.77</c:v>
                </c:pt>
                <c:pt idx="414">
                  <c:v>22.64</c:v>
                </c:pt>
                <c:pt idx="415">
                  <c:v>18.510000000000002</c:v>
                </c:pt>
                <c:pt idx="416">
                  <c:v>14.38</c:v>
                </c:pt>
                <c:pt idx="417">
                  <c:v>13.935</c:v>
                </c:pt>
                <c:pt idx="418">
                  <c:v>13.489000000000001</c:v>
                </c:pt>
                <c:pt idx="419">
                  <c:v>13.044</c:v>
                </c:pt>
                <c:pt idx="420">
                  <c:v>12.598000000000001</c:v>
                </c:pt>
                <c:pt idx="421">
                  <c:v>15.416</c:v>
                </c:pt>
                <c:pt idx="422">
                  <c:v>18.234000000000002</c:v>
                </c:pt>
                <c:pt idx="423">
                  <c:v>21.052</c:v>
                </c:pt>
                <c:pt idx="424">
                  <c:v>23.870999999999999</c:v>
                </c:pt>
                <c:pt idx="425">
                  <c:v>27.71</c:v>
                </c:pt>
                <c:pt idx="426">
                  <c:v>31.548999999999999</c:v>
                </c:pt>
                <c:pt idx="427">
                  <c:v>35.387999999999998</c:v>
                </c:pt>
                <c:pt idx="428">
                  <c:v>39.226999999999997</c:v>
                </c:pt>
                <c:pt idx="429">
                  <c:v>39.017000000000003</c:v>
                </c:pt>
                <c:pt idx="430">
                  <c:v>38.807000000000002</c:v>
                </c:pt>
                <c:pt idx="431">
                  <c:v>38.597000000000001</c:v>
                </c:pt>
                <c:pt idx="432">
                  <c:v>38.387</c:v>
                </c:pt>
                <c:pt idx="433">
                  <c:v>34.134</c:v>
                </c:pt>
                <c:pt idx="434">
                  <c:v>29.881</c:v>
                </c:pt>
                <c:pt idx="435">
                  <c:v>25.626999999999999</c:v>
                </c:pt>
                <c:pt idx="436">
                  <c:v>21.373999999999999</c:v>
                </c:pt>
                <c:pt idx="437">
                  <c:v>19.276</c:v>
                </c:pt>
                <c:pt idx="438">
                  <c:v>17.178000000000001</c:v>
                </c:pt>
                <c:pt idx="439">
                  <c:v>15.08</c:v>
                </c:pt>
                <c:pt idx="440">
                  <c:v>12.981</c:v>
                </c:pt>
                <c:pt idx="441">
                  <c:v>13.686</c:v>
                </c:pt>
                <c:pt idx="442">
                  <c:v>14.391</c:v>
                </c:pt>
                <c:pt idx="443">
                  <c:v>15.096</c:v>
                </c:pt>
                <c:pt idx="444">
                  <c:v>15.801</c:v>
                </c:pt>
                <c:pt idx="445">
                  <c:v>20.527000000000001</c:v>
                </c:pt>
                <c:pt idx="446">
                  <c:v>25.253</c:v>
                </c:pt>
                <c:pt idx="447">
                  <c:v>29.978000000000002</c:v>
                </c:pt>
                <c:pt idx="448">
                  <c:v>34.704000000000001</c:v>
                </c:pt>
                <c:pt idx="449">
                  <c:v>36.231000000000002</c:v>
                </c:pt>
                <c:pt idx="450">
                  <c:v>37.758000000000003</c:v>
                </c:pt>
                <c:pt idx="451">
                  <c:v>39.284999999999997</c:v>
                </c:pt>
                <c:pt idx="452">
                  <c:v>40.811999999999998</c:v>
                </c:pt>
                <c:pt idx="453">
                  <c:v>38.494999999999997</c:v>
                </c:pt>
                <c:pt idx="454">
                  <c:v>36.177999999999997</c:v>
                </c:pt>
                <c:pt idx="455">
                  <c:v>33.860999999999997</c:v>
                </c:pt>
                <c:pt idx="456">
                  <c:v>31.544</c:v>
                </c:pt>
                <c:pt idx="457">
                  <c:v>27.481000000000002</c:v>
                </c:pt>
                <c:pt idx="458">
                  <c:v>23.417999999999999</c:v>
                </c:pt>
                <c:pt idx="459">
                  <c:v>19.355</c:v>
                </c:pt>
                <c:pt idx="460">
                  <c:v>15.292</c:v>
                </c:pt>
                <c:pt idx="461">
                  <c:v>14.885</c:v>
                </c:pt>
                <c:pt idx="462">
                  <c:v>14.478</c:v>
                </c:pt>
                <c:pt idx="463">
                  <c:v>14.071</c:v>
                </c:pt>
                <c:pt idx="464">
                  <c:v>13.664999999999999</c:v>
                </c:pt>
                <c:pt idx="465">
                  <c:v>16.478999999999999</c:v>
                </c:pt>
                <c:pt idx="466">
                  <c:v>19.292999999999999</c:v>
                </c:pt>
                <c:pt idx="467">
                  <c:v>22.106000000000002</c:v>
                </c:pt>
                <c:pt idx="468">
                  <c:v>24.92</c:v>
                </c:pt>
                <c:pt idx="469">
                  <c:v>28.655000000000001</c:v>
                </c:pt>
                <c:pt idx="470">
                  <c:v>32.389000000000003</c:v>
                </c:pt>
                <c:pt idx="471">
                  <c:v>36.122999999999998</c:v>
                </c:pt>
                <c:pt idx="472">
                  <c:v>39.856999999999999</c:v>
                </c:pt>
                <c:pt idx="473">
                  <c:v>39.578000000000003</c:v>
                </c:pt>
                <c:pt idx="474">
                  <c:v>39.298000000000002</c:v>
                </c:pt>
                <c:pt idx="475">
                  <c:v>39.018999999999998</c:v>
                </c:pt>
                <c:pt idx="476">
                  <c:v>38.738999999999997</c:v>
                </c:pt>
                <c:pt idx="477">
                  <c:v>34.493000000000002</c:v>
                </c:pt>
                <c:pt idx="478">
                  <c:v>30.247</c:v>
                </c:pt>
                <c:pt idx="479">
                  <c:v>26.001000000000001</c:v>
                </c:pt>
                <c:pt idx="480">
                  <c:v>21.754999999999999</c:v>
                </c:pt>
                <c:pt idx="481">
                  <c:v>19.727</c:v>
                </c:pt>
                <c:pt idx="482">
                  <c:v>17.698</c:v>
                </c:pt>
                <c:pt idx="483">
                  <c:v>15.67</c:v>
                </c:pt>
                <c:pt idx="484">
                  <c:v>13.641999999999999</c:v>
                </c:pt>
                <c:pt idx="485">
                  <c:v>14.379</c:v>
                </c:pt>
                <c:pt idx="486">
                  <c:v>15.115</c:v>
                </c:pt>
                <c:pt idx="487">
                  <c:v>15.852</c:v>
                </c:pt>
                <c:pt idx="488">
                  <c:v>16.588999999999999</c:v>
                </c:pt>
                <c:pt idx="489">
                  <c:v>21.29</c:v>
                </c:pt>
                <c:pt idx="490">
                  <c:v>25.99</c:v>
                </c:pt>
                <c:pt idx="491">
                  <c:v>30.69</c:v>
                </c:pt>
                <c:pt idx="492">
                  <c:v>35.39</c:v>
                </c:pt>
                <c:pt idx="493">
                  <c:v>36.82</c:v>
                </c:pt>
                <c:pt idx="494">
                  <c:v>38.250999999999998</c:v>
                </c:pt>
                <c:pt idx="495">
                  <c:v>39.680999999999997</c:v>
                </c:pt>
                <c:pt idx="496">
                  <c:v>41.110999999999997</c:v>
                </c:pt>
                <c:pt idx="497">
                  <c:v>38.746000000000002</c:v>
                </c:pt>
                <c:pt idx="498">
                  <c:v>36.381</c:v>
                </c:pt>
                <c:pt idx="499">
                  <c:v>34.015000000000001</c:v>
                </c:pt>
                <c:pt idx="500">
                  <c:v>31.65</c:v>
                </c:pt>
                <c:pt idx="501">
                  <c:v>27.673999999999999</c:v>
                </c:pt>
                <c:pt idx="502">
                  <c:v>23.699000000000002</c:v>
                </c:pt>
                <c:pt idx="503">
                  <c:v>19.722999999999999</c:v>
                </c:pt>
                <c:pt idx="504">
                  <c:v>15.747999999999999</c:v>
                </c:pt>
                <c:pt idx="505">
                  <c:v>15.367000000000001</c:v>
                </c:pt>
                <c:pt idx="506">
                  <c:v>14.986000000000001</c:v>
                </c:pt>
                <c:pt idx="507">
                  <c:v>14.605</c:v>
                </c:pt>
                <c:pt idx="508">
                  <c:v>14.224</c:v>
                </c:pt>
                <c:pt idx="509">
                  <c:v>17.036000000000001</c:v>
                </c:pt>
                <c:pt idx="510">
                  <c:v>19.847999999999999</c:v>
                </c:pt>
                <c:pt idx="511">
                  <c:v>22.66</c:v>
                </c:pt>
                <c:pt idx="512">
                  <c:v>25.472000000000001</c:v>
                </c:pt>
                <c:pt idx="513">
                  <c:v>29.131</c:v>
                </c:pt>
                <c:pt idx="514">
                  <c:v>32.79</c:v>
                </c:pt>
                <c:pt idx="515">
                  <c:v>36.448999999999998</c:v>
                </c:pt>
                <c:pt idx="516">
                  <c:v>40.107999999999997</c:v>
                </c:pt>
                <c:pt idx="517">
                  <c:v>39.756999999999998</c:v>
                </c:pt>
                <c:pt idx="518">
                  <c:v>39.405999999999999</c:v>
                </c:pt>
                <c:pt idx="519">
                  <c:v>39.055</c:v>
                </c:pt>
                <c:pt idx="520">
                  <c:v>38.704999999999998</c:v>
                </c:pt>
                <c:pt idx="521">
                  <c:v>34.494999999999997</c:v>
                </c:pt>
                <c:pt idx="522">
                  <c:v>30.286000000000001</c:v>
                </c:pt>
                <c:pt idx="523">
                  <c:v>26.077000000000002</c:v>
                </c:pt>
                <c:pt idx="524">
                  <c:v>21.867999999999999</c:v>
                </c:pt>
                <c:pt idx="525">
                  <c:v>19.899000000000001</c:v>
                </c:pt>
                <c:pt idx="526">
                  <c:v>17.931000000000001</c:v>
                </c:pt>
                <c:pt idx="527">
                  <c:v>15.962</c:v>
                </c:pt>
                <c:pt idx="528">
                  <c:v>13.994</c:v>
                </c:pt>
                <c:pt idx="529">
                  <c:v>14.753</c:v>
                </c:pt>
                <c:pt idx="530">
                  <c:v>15.513</c:v>
                </c:pt>
                <c:pt idx="531">
                  <c:v>16.271999999999998</c:v>
                </c:pt>
                <c:pt idx="532">
                  <c:v>17.032</c:v>
                </c:pt>
                <c:pt idx="533">
                  <c:v>21.698</c:v>
                </c:pt>
                <c:pt idx="534">
                  <c:v>26.364000000000001</c:v>
                </c:pt>
                <c:pt idx="535">
                  <c:v>31.030999999999999</c:v>
                </c:pt>
                <c:pt idx="536">
                  <c:v>35.697000000000003</c:v>
                </c:pt>
                <c:pt idx="537">
                  <c:v>37.039000000000001</c:v>
                </c:pt>
                <c:pt idx="538">
                  <c:v>38.381</c:v>
                </c:pt>
                <c:pt idx="539">
                  <c:v>39.722999999999999</c:v>
                </c:pt>
                <c:pt idx="540">
                  <c:v>41.064999999999998</c:v>
                </c:pt>
                <c:pt idx="541">
                  <c:v>38.665999999999997</c:v>
                </c:pt>
                <c:pt idx="542">
                  <c:v>36.267000000000003</c:v>
                </c:pt>
                <c:pt idx="543">
                  <c:v>33.868000000000002</c:v>
                </c:pt>
                <c:pt idx="544">
                  <c:v>31.469000000000001</c:v>
                </c:pt>
                <c:pt idx="545">
                  <c:v>27.571000000000002</c:v>
                </c:pt>
                <c:pt idx="546">
                  <c:v>23.673999999999999</c:v>
                </c:pt>
                <c:pt idx="547">
                  <c:v>19.776</c:v>
                </c:pt>
                <c:pt idx="548">
                  <c:v>15.879</c:v>
                </c:pt>
                <c:pt idx="549">
                  <c:v>15.539</c:v>
                </c:pt>
                <c:pt idx="550">
                  <c:v>15.2</c:v>
                </c:pt>
                <c:pt idx="551">
                  <c:v>14.86</c:v>
                </c:pt>
                <c:pt idx="552">
                  <c:v>14.52</c:v>
                </c:pt>
                <c:pt idx="553">
                  <c:v>17.326000000000001</c:v>
                </c:pt>
                <c:pt idx="554">
                  <c:v>20.132000000000001</c:v>
                </c:pt>
                <c:pt idx="555">
                  <c:v>22.937000000000001</c:v>
                </c:pt>
                <c:pt idx="556">
                  <c:v>25.742999999999999</c:v>
                </c:pt>
                <c:pt idx="557">
                  <c:v>29.317</c:v>
                </c:pt>
                <c:pt idx="558">
                  <c:v>32.890999999999998</c:v>
                </c:pt>
                <c:pt idx="559">
                  <c:v>36.465000000000003</c:v>
                </c:pt>
                <c:pt idx="560">
                  <c:v>40.039000000000001</c:v>
                </c:pt>
                <c:pt idx="561">
                  <c:v>39.637999999999998</c:v>
                </c:pt>
                <c:pt idx="562">
                  <c:v>39.235999999999997</c:v>
                </c:pt>
                <c:pt idx="563">
                  <c:v>38.835000000000001</c:v>
                </c:pt>
                <c:pt idx="564">
                  <c:v>38.433</c:v>
                </c:pt>
                <c:pt idx="565">
                  <c:v>34.250999999999998</c:v>
                </c:pt>
                <c:pt idx="566">
                  <c:v>30.068000000000001</c:v>
                </c:pt>
                <c:pt idx="567">
                  <c:v>25.885000000000002</c:v>
                </c:pt>
                <c:pt idx="568">
                  <c:v>21.702000000000002</c:v>
                </c:pt>
                <c:pt idx="569">
                  <c:v>19.795000000000002</c:v>
                </c:pt>
                <c:pt idx="570">
                  <c:v>17.888000000000002</c:v>
                </c:pt>
                <c:pt idx="571">
                  <c:v>15.98</c:v>
                </c:pt>
                <c:pt idx="572">
                  <c:v>14.073</c:v>
                </c:pt>
                <c:pt idx="573">
                  <c:v>14.874000000000001</c:v>
                </c:pt>
                <c:pt idx="574">
                  <c:v>15.673999999999999</c:v>
                </c:pt>
                <c:pt idx="575">
                  <c:v>16.475000000000001</c:v>
                </c:pt>
                <c:pt idx="576">
                  <c:v>17.274999999999999</c:v>
                </c:pt>
                <c:pt idx="577">
                  <c:v>21.891999999999999</c:v>
                </c:pt>
                <c:pt idx="578">
                  <c:v>26.507999999999999</c:v>
                </c:pt>
                <c:pt idx="579">
                  <c:v>31.123999999999999</c:v>
                </c:pt>
                <c:pt idx="580">
                  <c:v>35.741</c:v>
                </c:pt>
                <c:pt idx="581">
                  <c:v>37.015000000000001</c:v>
                </c:pt>
                <c:pt idx="582">
                  <c:v>38.289000000000001</c:v>
                </c:pt>
                <c:pt idx="583">
                  <c:v>39.563000000000002</c:v>
                </c:pt>
                <c:pt idx="584">
                  <c:v>40.837000000000003</c:v>
                </c:pt>
                <c:pt idx="585">
                  <c:v>38.402999999999999</c:v>
                </c:pt>
                <c:pt idx="586">
                  <c:v>35.969000000000001</c:v>
                </c:pt>
                <c:pt idx="587">
                  <c:v>33.536000000000001</c:v>
                </c:pt>
                <c:pt idx="588">
                  <c:v>31.102</c:v>
                </c:pt>
                <c:pt idx="589">
                  <c:v>27.297999999999998</c:v>
                </c:pt>
                <c:pt idx="590">
                  <c:v>23.495000000000001</c:v>
                </c:pt>
                <c:pt idx="591">
                  <c:v>19.692</c:v>
                </c:pt>
                <c:pt idx="592">
                  <c:v>15.888999999999999</c:v>
                </c:pt>
                <c:pt idx="593">
                  <c:v>15.589</c:v>
                </c:pt>
                <c:pt idx="594">
                  <c:v>15.289</c:v>
                </c:pt>
                <c:pt idx="595">
                  <c:v>14.989000000000001</c:v>
                </c:pt>
                <c:pt idx="596">
                  <c:v>14.689</c:v>
                </c:pt>
                <c:pt idx="597">
                  <c:v>17.507000000000001</c:v>
                </c:pt>
                <c:pt idx="598">
                  <c:v>20.324999999999999</c:v>
                </c:pt>
                <c:pt idx="599">
                  <c:v>23.143000000000001</c:v>
                </c:pt>
                <c:pt idx="600">
                  <c:v>25.962</c:v>
                </c:pt>
                <c:pt idx="601">
                  <c:v>29.45</c:v>
                </c:pt>
                <c:pt idx="602">
                  <c:v>32.939</c:v>
                </c:pt>
                <c:pt idx="603">
                  <c:v>36.427</c:v>
                </c:pt>
                <c:pt idx="604">
                  <c:v>39.915999999999997</c:v>
                </c:pt>
                <c:pt idx="605">
                  <c:v>39.478999999999999</c:v>
                </c:pt>
                <c:pt idx="606">
                  <c:v>39.042000000000002</c:v>
                </c:pt>
                <c:pt idx="607">
                  <c:v>38.604999999999997</c:v>
                </c:pt>
                <c:pt idx="608">
                  <c:v>38.167999999999999</c:v>
                </c:pt>
                <c:pt idx="609">
                  <c:v>34.009</c:v>
                </c:pt>
                <c:pt idx="610">
                  <c:v>29.85</c:v>
                </c:pt>
                <c:pt idx="611">
                  <c:v>25.690999999999999</c:v>
                </c:pt>
                <c:pt idx="612">
                  <c:v>21.532</c:v>
                </c:pt>
                <c:pt idx="613">
                  <c:v>19.677</c:v>
                </c:pt>
                <c:pt idx="614">
                  <c:v>17.823</c:v>
                </c:pt>
                <c:pt idx="615">
                  <c:v>15.968999999999999</c:v>
                </c:pt>
                <c:pt idx="616">
                  <c:v>14.114000000000001</c:v>
                </c:pt>
                <c:pt idx="617">
                  <c:v>14.984999999999999</c:v>
                </c:pt>
                <c:pt idx="618">
                  <c:v>15.855</c:v>
                </c:pt>
                <c:pt idx="619">
                  <c:v>16.725000000000001</c:v>
                </c:pt>
                <c:pt idx="620">
                  <c:v>17.596</c:v>
                </c:pt>
                <c:pt idx="621">
                  <c:v>22.216000000000001</c:v>
                </c:pt>
                <c:pt idx="622">
                  <c:v>26.835999999999999</c:v>
                </c:pt>
                <c:pt idx="623">
                  <c:v>31.456</c:v>
                </c:pt>
                <c:pt idx="624">
                  <c:v>36.076000000000001</c:v>
                </c:pt>
                <c:pt idx="625">
                  <c:v>37.287999999999997</c:v>
                </c:pt>
                <c:pt idx="626">
                  <c:v>38.500999999999998</c:v>
                </c:pt>
                <c:pt idx="627">
                  <c:v>39.713000000000001</c:v>
                </c:pt>
                <c:pt idx="628">
                  <c:v>40.926000000000002</c:v>
                </c:pt>
                <c:pt idx="629">
                  <c:v>38.451000000000001</c:v>
                </c:pt>
                <c:pt idx="630">
                  <c:v>35.975999999999999</c:v>
                </c:pt>
                <c:pt idx="631">
                  <c:v>33.500999999999998</c:v>
                </c:pt>
                <c:pt idx="632">
                  <c:v>31.026</c:v>
                </c:pt>
                <c:pt idx="633">
                  <c:v>27.212</c:v>
                </c:pt>
                <c:pt idx="634">
                  <c:v>23.398</c:v>
                </c:pt>
                <c:pt idx="635">
                  <c:v>19.584</c:v>
                </c:pt>
                <c:pt idx="636">
                  <c:v>15.77</c:v>
                </c:pt>
                <c:pt idx="637">
                  <c:v>15.53</c:v>
                </c:pt>
                <c:pt idx="638">
                  <c:v>15.291</c:v>
                </c:pt>
                <c:pt idx="639">
                  <c:v>15.052</c:v>
                </c:pt>
                <c:pt idx="640">
                  <c:v>14.811999999999999</c:v>
                </c:pt>
                <c:pt idx="641">
                  <c:v>17.707999999999998</c:v>
                </c:pt>
                <c:pt idx="642">
                  <c:v>20.605</c:v>
                </c:pt>
                <c:pt idx="643">
                  <c:v>23.501000000000001</c:v>
                </c:pt>
                <c:pt idx="644">
                  <c:v>26.398</c:v>
                </c:pt>
                <c:pt idx="645">
                  <c:v>29.893000000000001</c:v>
                </c:pt>
                <c:pt idx="646">
                  <c:v>33.387999999999998</c:v>
                </c:pt>
                <c:pt idx="647">
                  <c:v>36.883000000000003</c:v>
                </c:pt>
                <c:pt idx="648">
                  <c:v>40.378</c:v>
                </c:pt>
                <c:pt idx="649">
                  <c:v>39.877000000000002</c:v>
                </c:pt>
                <c:pt idx="650">
                  <c:v>39.375</c:v>
                </c:pt>
                <c:pt idx="651">
                  <c:v>38.872999999999998</c:v>
                </c:pt>
                <c:pt idx="652">
                  <c:v>38.372</c:v>
                </c:pt>
                <c:pt idx="653">
                  <c:v>34.115000000000002</c:v>
                </c:pt>
                <c:pt idx="654">
                  <c:v>29.858000000000001</c:v>
                </c:pt>
                <c:pt idx="655">
                  <c:v>25.600999999999999</c:v>
                </c:pt>
                <c:pt idx="656">
                  <c:v>21.344000000000001</c:v>
                </c:pt>
                <c:pt idx="657">
                  <c:v>19.52</c:v>
                </c:pt>
                <c:pt idx="658">
                  <c:v>17.696000000000002</c:v>
                </c:pt>
                <c:pt idx="659">
                  <c:v>15.872</c:v>
                </c:pt>
                <c:pt idx="660">
                  <c:v>14.047000000000001</c:v>
                </c:pt>
                <c:pt idx="661">
                  <c:v>14.968999999999999</c:v>
                </c:pt>
                <c:pt idx="662">
                  <c:v>15.89</c:v>
                </c:pt>
                <c:pt idx="663">
                  <c:v>16.811</c:v>
                </c:pt>
                <c:pt idx="664">
                  <c:v>17.731999999999999</c:v>
                </c:pt>
                <c:pt idx="665">
                  <c:v>22.420999999999999</c:v>
                </c:pt>
                <c:pt idx="666">
                  <c:v>27.11</c:v>
                </c:pt>
                <c:pt idx="667">
                  <c:v>31.798999999999999</c:v>
                </c:pt>
                <c:pt idx="668">
                  <c:v>36.488</c:v>
                </c:pt>
                <c:pt idx="669">
                  <c:v>37.648000000000003</c:v>
                </c:pt>
                <c:pt idx="670">
                  <c:v>38.808</c:v>
                </c:pt>
                <c:pt idx="671">
                  <c:v>39.969000000000001</c:v>
                </c:pt>
                <c:pt idx="672">
                  <c:v>41.128999999999998</c:v>
                </c:pt>
                <c:pt idx="673">
                  <c:v>38.549999999999997</c:v>
                </c:pt>
                <c:pt idx="674">
                  <c:v>35.97</c:v>
                </c:pt>
                <c:pt idx="675">
                  <c:v>33.390999999999998</c:v>
                </c:pt>
                <c:pt idx="676">
                  <c:v>30.812000000000001</c:v>
                </c:pt>
                <c:pt idx="677">
                  <c:v>26.981999999999999</c:v>
                </c:pt>
                <c:pt idx="678">
                  <c:v>23.152000000000001</c:v>
                </c:pt>
                <c:pt idx="679">
                  <c:v>19.321999999999999</c:v>
                </c:pt>
                <c:pt idx="680">
                  <c:v>15.492000000000001</c:v>
                </c:pt>
                <c:pt idx="681">
                  <c:v>15.284000000000001</c:v>
                </c:pt>
                <c:pt idx="682">
                  <c:v>15.076000000000001</c:v>
                </c:pt>
                <c:pt idx="683">
                  <c:v>14.868</c:v>
                </c:pt>
                <c:pt idx="684">
                  <c:v>14.66</c:v>
                </c:pt>
                <c:pt idx="685">
                  <c:v>17.628</c:v>
                </c:pt>
                <c:pt idx="686">
                  <c:v>20.596</c:v>
                </c:pt>
                <c:pt idx="687">
                  <c:v>23.564</c:v>
                </c:pt>
                <c:pt idx="688">
                  <c:v>26.532</c:v>
                </c:pt>
                <c:pt idx="689">
                  <c:v>30.030999999999999</c:v>
                </c:pt>
                <c:pt idx="690">
                  <c:v>33.53</c:v>
                </c:pt>
                <c:pt idx="691">
                  <c:v>37.027999999999999</c:v>
                </c:pt>
                <c:pt idx="692">
                  <c:v>40.527000000000001</c:v>
                </c:pt>
                <c:pt idx="693">
                  <c:v>39.957999999999998</c:v>
                </c:pt>
                <c:pt idx="694">
                  <c:v>39.39</c:v>
                </c:pt>
                <c:pt idx="695">
                  <c:v>38.820999999999998</c:v>
                </c:pt>
                <c:pt idx="696">
                  <c:v>38.253</c:v>
                </c:pt>
                <c:pt idx="697">
                  <c:v>33.905999999999999</c:v>
                </c:pt>
                <c:pt idx="698">
                  <c:v>29.56</c:v>
                </c:pt>
                <c:pt idx="699">
                  <c:v>25.213000000000001</c:v>
                </c:pt>
                <c:pt idx="700">
                  <c:v>20.867000000000001</c:v>
                </c:pt>
                <c:pt idx="701">
                  <c:v>19.061</c:v>
                </c:pt>
                <c:pt idx="702">
                  <c:v>17.256</c:v>
                </c:pt>
                <c:pt idx="703">
                  <c:v>15.451000000000001</c:v>
                </c:pt>
                <c:pt idx="704">
                  <c:v>13.646000000000001</c:v>
                </c:pt>
                <c:pt idx="705">
                  <c:v>14.635</c:v>
                </c:pt>
                <c:pt idx="706">
                  <c:v>15.624000000000001</c:v>
                </c:pt>
                <c:pt idx="707">
                  <c:v>16.614000000000001</c:v>
                </c:pt>
                <c:pt idx="708">
                  <c:v>17.603000000000002</c:v>
                </c:pt>
                <c:pt idx="709">
                  <c:v>22.318000000000001</c:v>
                </c:pt>
                <c:pt idx="710">
                  <c:v>27.033000000000001</c:v>
                </c:pt>
                <c:pt idx="711">
                  <c:v>31.748000000000001</c:v>
                </c:pt>
                <c:pt idx="712">
                  <c:v>36.462000000000003</c:v>
                </c:pt>
                <c:pt idx="713">
                  <c:v>37.585999999999999</c:v>
                </c:pt>
                <c:pt idx="714">
                  <c:v>38.71</c:v>
                </c:pt>
                <c:pt idx="715">
                  <c:v>39.832999999999998</c:v>
                </c:pt>
                <c:pt idx="716">
                  <c:v>40.957000000000001</c:v>
                </c:pt>
                <c:pt idx="717">
                  <c:v>38.290999999999997</c:v>
                </c:pt>
                <c:pt idx="718">
                  <c:v>35.625</c:v>
                </c:pt>
                <c:pt idx="719">
                  <c:v>32.957999999999998</c:v>
                </c:pt>
                <c:pt idx="720">
                  <c:v>30.292000000000002</c:v>
                </c:pt>
                <c:pt idx="721">
                  <c:v>26.437000000000001</c:v>
                </c:pt>
                <c:pt idx="722">
                  <c:v>22.581</c:v>
                </c:pt>
                <c:pt idx="723">
                  <c:v>18.725000000000001</c:v>
                </c:pt>
                <c:pt idx="724">
                  <c:v>14.869</c:v>
                </c:pt>
                <c:pt idx="725">
                  <c:v>14.702</c:v>
                </c:pt>
                <c:pt idx="726">
                  <c:v>14.535</c:v>
                </c:pt>
                <c:pt idx="727">
                  <c:v>14.368</c:v>
                </c:pt>
                <c:pt idx="728">
                  <c:v>14.201000000000001</c:v>
                </c:pt>
                <c:pt idx="729">
                  <c:v>17.242000000000001</c:v>
                </c:pt>
                <c:pt idx="730">
                  <c:v>20.282</c:v>
                </c:pt>
                <c:pt idx="731">
                  <c:v>23.323</c:v>
                </c:pt>
                <c:pt idx="732">
                  <c:v>26.364000000000001</c:v>
                </c:pt>
                <c:pt idx="733">
                  <c:v>29.849</c:v>
                </c:pt>
                <c:pt idx="734">
                  <c:v>33.334000000000003</c:v>
                </c:pt>
                <c:pt idx="735">
                  <c:v>36.82</c:v>
                </c:pt>
                <c:pt idx="736">
                  <c:v>40.305</c:v>
                </c:pt>
                <c:pt idx="737">
                  <c:v>39.68</c:v>
                </c:pt>
                <c:pt idx="738">
                  <c:v>39.054000000000002</c:v>
                </c:pt>
                <c:pt idx="739">
                  <c:v>38.429000000000002</c:v>
                </c:pt>
                <c:pt idx="740">
                  <c:v>37.802999999999997</c:v>
                </c:pt>
                <c:pt idx="741">
                  <c:v>33.356000000000002</c:v>
                </c:pt>
                <c:pt idx="742">
                  <c:v>28.908000000000001</c:v>
                </c:pt>
                <c:pt idx="743">
                  <c:v>24.460999999999999</c:v>
                </c:pt>
                <c:pt idx="744">
                  <c:v>20.013000000000002</c:v>
                </c:pt>
                <c:pt idx="745">
                  <c:v>18.25</c:v>
                </c:pt>
                <c:pt idx="746">
                  <c:v>16.486999999999998</c:v>
                </c:pt>
                <c:pt idx="747">
                  <c:v>14.723000000000001</c:v>
                </c:pt>
                <c:pt idx="748">
                  <c:v>12.96</c:v>
                </c:pt>
                <c:pt idx="749">
                  <c:v>14.01</c:v>
                </c:pt>
                <c:pt idx="750">
                  <c:v>15.06</c:v>
                </c:pt>
                <c:pt idx="751">
                  <c:v>16.111000000000001</c:v>
                </c:pt>
                <c:pt idx="752">
                  <c:v>17.161000000000001</c:v>
                </c:pt>
                <c:pt idx="753">
                  <c:v>21.905000000000001</c:v>
                </c:pt>
                <c:pt idx="754">
                  <c:v>26.649000000000001</c:v>
                </c:pt>
                <c:pt idx="755">
                  <c:v>31.393999999999998</c:v>
                </c:pt>
                <c:pt idx="756">
                  <c:v>36.137999999999998</c:v>
                </c:pt>
                <c:pt idx="757">
                  <c:v>37.203000000000003</c:v>
                </c:pt>
                <c:pt idx="758">
                  <c:v>38.267000000000003</c:v>
                </c:pt>
                <c:pt idx="759">
                  <c:v>39.332000000000001</c:v>
                </c:pt>
                <c:pt idx="760">
                  <c:v>40.396999999999998</c:v>
                </c:pt>
                <c:pt idx="761">
                  <c:v>37.625999999999998</c:v>
                </c:pt>
                <c:pt idx="762">
                  <c:v>34.854999999999997</c:v>
                </c:pt>
                <c:pt idx="763">
                  <c:v>32.082999999999998</c:v>
                </c:pt>
                <c:pt idx="764">
                  <c:v>29.312000000000001</c:v>
                </c:pt>
                <c:pt idx="765">
                  <c:v>25.436</c:v>
                </c:pt>
                <c:pt idx="766">
                  <c:v>21.559000000000001</c:v>
                </c:pt>
                <c:pt idx="767">
                  <c:v>17.681999999999999</c:v>
                </c:pt>
                <c:pt idx="768">
                  <c:v>13.805</c:v>
                </c:pt>
                <c:pt idx="769">
                  <c:v>13.673</c:v>
                </c:pt>
                <c:pt idx="770">
                  <c:v>13.541</c:v>
                </c:pt>
                <c:pt idx="771">
                  <c:v>13.409000000000001</c:v>
                </c:pt>
                <c:pt idx="772">
                  <c:v>13.276999999999999</c:v>
                </c:pt>
                <c:pt idx="773">
                  <c:v>16.385000000000002</c:v>
                </c:pt>
                <c:pt idx="774">
                  <c:v>19.492999999999999</c:v>
                </c:pt>
                <c:pt idx="775">
                  <c:v>22.600999999999999</c:v>
                </c:pt>
                <c:pt idx="776">
                  <c:v>25.709</c:v>
                </c:pt>
                <c:pt idx="777">
                  <c:v>29.157</c:v>
                </c:pt>
                <c:pt idx="778">
                  <c:v>32.606000000000002</c:v>
                </c:pt>
                <c:pt idx="779">
                  <c:v>36.054000000000002</c:v>
                </c:pt>
                <c:pt idx="780">
                  <c:v>39.503</c:v>
                </c:pt>
                <c:pt idx="781">
                  <c:v>38.781999999999996</c:v>
                </c:pt>
                <c:pt idx="782">
                  <c:v>38.06</c:v>
                </c:pt>
                <c:pt idx="783">
                  <c:v>37.338999999999999</c:v>
                </c:pt>
                <c:pt idx="784">
                  <c:v>36.616999999999997</c:v>
                </c:pt>
                <c:pt idx="785">
                  <c:v>32.06</c:v>
                </c:pt>
                <c:pt idx="786">
                  <c:v>27.501999999999999</c:v>
                </c:pt>
                <c:pt idx="787">
                  <c:v>22.945</c:v>
                </c:pt>
                <c:pt idx="788">
                  <c:v>18.387</c:v>
                </c:pt>
                <c:pt idx="789">
                  <c:v>16.638000000000002</c:v>
                </c:pt>
                <c:pt idx="790">
                  <c:v>14.888999999999999</c:v>
                </c:pt>
                <c:pt idx="791">
                  <c:v>13.141</c:v>
                </c:pt>
                <c:pt idx="792">
                  <c:v>11.391999999999999</c:v>
                </c:pt>
                <c:pt idx="793">
                  <c:v>12.476000000000001</c:v>
                </c:pt>
                <c:pt idx="794">
                  <c:v>13.561</c:v>
                </c:pt>
                <c:pt idx="795">
                  <c:v>14.645</c:v>
                </c:pt>
                <c:pt idx="796">
                  <c:v>15.728999999999999</c:v>
                </c:pt>
                <c:pt idx="797">
                  <c:v>20.477</c:v>
                </c:pt>
                <c:pt idx="798">
                  <c:v>25.224</c:v>
                </c:pt>
                <c:pt idx="799">
                  <c:v>29.972000000000001</c:v>
                </c:pt>
                <c:pt idx="800">
                  <c:v>34.719000000000001</c:v>
                </c:pt>
                <c:pt idx="801">
                  <c:v>35.674999999999997</c:v>
                </c:pt>
                <c:pt idx="802">
                  <c:v>36.630000000000003</c:v>
                </c:pt>
                <c:pt idx="803">
                  <c:v>37.585999999999999</c:v>
                </c:pt>
                <c:pt idx="804">
                  <c:v>38.542000000000002</c:v>
                </c:pt>
                <c:pt idx="805">
                  <c:v>35.540999999999997</c:v>
                </c:pt>
                <c:pt idx="806">
                  <c:v>32.540999999999997</c:v>
                </c:pt>
                <c:pt idx="807">
                  <c:v>29.541</c:v>
                </c:pt>
                <c:pt idx="808">
                  <c:v>26.541</c:v>
                </c:pt>
                <c:pt idx="809">
                  <c:v>22.373999999999999</c:v>
                </c:pt>
                <c:pt idx="810">
                  <c:v>18.207000000000001</c:v>
                </c:pt>
                <c:pt idx="811">
                  <c:v>14.04</c:v>
                </c:pt>
                <c:pt idx="812">
                  <c:v>9.8725000000000005</c:v>
                </c:pt>
                <c:pt idx="813">
                  <c:v>8.9700000000000006</c:v>
                </c:pt>
                <c:pt idx="814">
                  <c:v>8.0673999999999992</c:v>
                </c:pt>
                <c:pt idx="815">
                  <c:v>7.1649000000000003</c:v>
                </c:pt>
                <c:pt idx="816">
                  <c:v>6.2622999999999998</c:v>
                </c:pt>
                <c:pt idx="817">
                  <c:v>6.0210999999999997</c:v>
                </c:pt>
                <c:pt idx="818">
                  <c:v>5.7797999999999998</c:v>
                </c:pt>
                <c:pt idx="819">
                  <c:v>5.5385999999999997</c:v>
                </c:pt>
                <c:pt idx="820">
                  <c:v>5.2972999999999999</c:v>
                </c:pt>
                <c:pt idx="821">
                  <c:v>5.0561999999999996</c:v>
                </c:pt>
                <c:pt idx="822">
                  <c:v>4.8151000000000002</c:v>
                </c:pt>
                <c:pt idx="823">
                  <c:v>4.5739999999999998</c:v>
                </c:pt>
                <c:pt idx="824">
                  <c:v>4.3329000000000004</c:v>
                </c:pt>
                <c:pt idx="825">
                  <c:v>4.2672999999999996</c:v>
                </c:pt>
                <c:pt idx="826">
                  <c:v>4.2016</c:v>
                </c:pt>
                <c:pt idx="827">
                  <c:v>4.1359000000000004</c:v>
                </c:pt>
                <c:pt idx="828">
                  <c:v>4.0701999999999998</c:v>
                </c:pt>
                <c:pt idx="829">
                  <c:v>4.0045999999999999</c:v>
                </c:pt>
                <c:pt idx="830">
                  <c:v>3.9388999999999998</c:v>
                </c:pt>
                <c:pt idx="831">
                  <c:v>3.8733</c:v>
                </c:pt>
                <c:pt idx="832">
                  <c:v>3.8077000000000001</c:v>
                </c:pt>
                <c:pt idx="833">
                  <c:v>3.7421000000000002</c:v>
                </c:pt>
                <c:pt idx="834">
                  <c:v>3.6764999999999999</c:v>
                </c:pt>
                <c:pt idx="835">
                  <c:v>3.6109</c:v>
                </c:pt>
                <c:pt idx="836">
                  <c:v>3.5453000000000001</c:v>
                </c:pt>
                <c:pt idx="837">
                  <c:v>3.4796999999999998</c:v>
                </c:pt>
                <c:pt idx="838">
                  <c:v>3.4142000000000001</c:v>
                </c:pt>
                <c:pt idx="839">
                  <c:v>3.3485999999999998</c:v>
                </c:pt>
                <c:pt idx="840">
                  <c:v>3.2831000000000001</c:v>
                </c:pt>
                <c:pt idx="841">
                  <c:v>3.2477999999999998</c:v>
                </c:pt>
                <c:pt idx="842">
                  <c:v>3.2126000000000001</c:v>
                </c:pt>
                <c:pt idx="843">
                  <c:v>3.1772999999999998</c:v>
                </c:pt>
                <c:pt idx="844">
                  <c:v>3.1419999999999999</c:v>
                </c:pt>
                <c:pt idx="845">
                  <c:v>3.1067999999999998</c:v>
                </c:pt>
                <c:pt idx="846">
                  <c:v>3.0716000000000001</c:v>
                </c:pt>
                <c:pt idx="847">
                  <c:v>3.0363000000000002</c:v>
                </c:pt>
                <c:pt idx="848">
                  <c:v>3.0011000000000001</c:v>
                </c:pt>
                <c:pt idx="849">
                  <c:v>2.9659</c:v>
                </c:pt>
                <c:pt idx="850">
                  <c:v>2.9306999999999999</c:v>
                </c:pt>
                <c:pt idx="851">
                  <c:v>2.8954</c:v>
                </c:pt>
                <c:pt idx="852">
                  <c:v>2.8601999999999999</c:v>
                </c:pt>
                <c:pt idx="853">
                  <c:v>2.8250000000000002</c:v>
                </c:pt>
                <c:pt idx="854">
                  <c:v>2.7898000000000001</c:v>
                </c:pt>
                <c:pt idx="855">
                  <c:v>2.7547000000000001</c:v>
                </c:pt>
                <c:pt idx="856">
                  <c:v>2.7195</c:v>
                </c:pt>
                <c:pt idx="857">
                  <c:v>2.6880999999999999</c:v>
                </c:pt>
                <c:pt idx="858">
                  <c:v>2.6566999999999998</c:v>
                </c:pt>
                <c:pt idx="859">
                  <c:v>2.6254</c:v>
                </c:pt>
                <c:pt idx="860">
                  <c:v>2.5939999999999999</c:v>
                </c:pt>
                <c:pt idx="861">
                  <c:v>2.5626000000000002</c:v>
                </c:pt>
                <c:pt idx="862">
                  <c:v>2.5312999999999999</c:v>
                </c:pt>
                <c:pt idx="863">
                  <c:v>2.4998999999999998</c:v>
                </c:pt>
                <c:pt idx="864">
                  <c:v>2.4685999999999999</c:v>
                </c:pt>
                <c:pt idx="865">
                  <c:v>2.4373</c:v>
                </c:pt>
                <c:pt idx="866">
                  <c:v>2.4060000000000001</c:v>
                </c:pt>
                <c:pt idx="867">
                  <c:v>2.3746</c:v>
                </c:pt>
                <c:pt idx="868">
                  <c:v>2.3433000000000002</c:v>
                </c:pt>
                <c:pt idx="869">
                  <c:v>2.3119999999999998</c:v>
                </c:pt>
                <c:pt idx="870">
                  <c:v>2.2806999999999999</c:v>
                </c:pt>
                <c:pt idx="871">
                  <c:v>2.2494000000000001</c:v>
                </c:pt>
                <c:pt idx="872">
                  <c:v>2.2181000000000002</c:v>
                </c:pt>
                <c:pt idx="873">
                  <c:v>2.1959</c:v>
                </c:pt>
                <c:pt idx="874">
                  <c:v>2.1737000000000002</c:v>
                </c:pt>
                <c:pt idx="875">
                  <c:v>2.1515</c:v>
                </c:pt>
                <c:pt idx="876">
                  <c:v>2.1293000000000002</c:v>
                </c:pt>
                <c:pt idx="877">
                  <c:v>2.1071</c:v>
                </c:pt>
                <c:pt idx="878">
                  <c:v>2.0849000000000002</c:v>
                </c:pt>
                <c:pt idx="879">
                  <c:v>2.0627</c:v>
                </c:pt>
                <c:pt idx="880">
                  <c:v>2.0405000000000002</c:v>
                </c:pt>
                <c:pt idx="881">
                  <c:v>2.0183</c:v>
                </c:pt>
                <c:pt idx="882">
                  <c:v>1.9961</c:v>
                </c:pt>
                <c:pt idx="883">
                  <c:v>1.9739</c:v>
                </c:pt>
                <c:pt idx="884">
                  <c:v>1.9517</c:v>
                </c:pt>
                <c:pt idx="885">
                  <c:v>1.9296</c:v>
                </c:pt>
                <c:pt idx="886">
                  <c:v>1.9074</c:v>
                </c:pt>
                <c:pt idx="887">
                  <c:v>1.8853</c:v>
                </c:pt>
                <c:pt idx="888">
                  <c:v>1.8631</c:v>
                </c:pt>
                <c:pt idx="889">
                  <c:v>1.8401000000000001</c:v>
                </c:pt>
                <c:pt idx="890">
                  <c:v>1.8169999999999999</c:v>
                </c:pt>
                <c:pt idx="891">
                  <c:v>1.794</c:v>
                </c:pt>
                <c:pt idx="892">
                  <c:v>1.7709999999999999</c:v>
                </c:pt>
                <c:pt idx="893">
                  <c:v>1.7479</c:v>
                </c:pt>
                <c:pt idx="894">
                  <c:v>1.7249000000000001</c:v>
                </c:pt>
                <c:pt idx="895">
                  <c:v>1.7019</c:v>
                </c:pt>
                <c:pt idx="896">
                  <c:v>1.6789000000000001</c:v>
                </c:pt>
                <c:pt idx="897">
                  <c:v>1.6558999999999999</c:v>
                </c:pt>
                <c:pt idx="898">
                  <c:v>1.6329</c:v>
                </c:pt>
                <c:pt idx="899">
                  <c:v>1.6099000000000001</c:v>
                </c:pt>
                <c:pt idx="900">
                  <c:v>1.5869</c:v>
                </c:pt>
                <c:pt idx="901">
                  <c:v>1.5639000000000001</c:v>
                </c:pt>
                <c:pt idx="902">
                  <c:v>1.5409999999999999</c:v>
                </c:pt>
                <c:pt idx="903">
                  <c:v>1.518</c:v>
                </c:pt>
                <c:pt idx="904">
                  <c:v>1.4950000000000001</c:v>
                </c:pt>
                <c:pt idx="905">
                  <c:v>1.4691000000000001</c:v>
                </c:pt>
                <c:pt idx="906">
                  <c:v>1.4433</c:v>
                </c:pt>
                <c:pt idx="907">
                  <c:v>1.4174</c:v>
                </c:pt>
                <c:pt idx="908">
                  <c:v>1.3915</c:v>
                </c:pt>
                <c:pt idx="909">
                  <c:v>1.3655999999999999</c:v>
                </c:pt>
                <c:pt idx="910">
                  <c:v>1.3398000000000001</c:v>
                </c:pt>
                <c:pt idx="911">
                  <c:v>1.3139000000000001</c:v>
                </c:pt>
                <c:pt idx="912">
                  <c:v>1.2881</c:v>
                </c:pt>
                <c:pt idx="913">
                  <c:v>1.2622</c:v>
                </c:pt>
                <c:pt idx="914">
                  <c:v>1.2363999999999999</c:v>
                </c:pt>
                <c:pt idx="915">
                  <c:v>1.2105999999999999</c:v>
                </c:pt>
                <c:pt idx="916">
                  <c:v>1.1848000000000001</c:v>
                </c:pt>
                <c:pt idx="917">
                  <c:v>1.1589</c:v>
                </c:pt>
                <c:pt idx="918">
                  <c:v>1.1331</c:v>
                </c:pt>
                <c:pt idx="919">
                  <c:v>1.1073</c:v>
                </c:pt>
                <c:pt idx="920">
                  <c:v>1.0814999999999999</c:v>
                </c:pt>
                <c:pt idx="921">
                  <c:v>1.0710999999999999</c:v>
                </c:pt>
                <c:pt idx="922">
                  <c:v>1.0607</c:v>
                </c:pt>
                <c:pt idx="923">
                  <c:v>1.0503</c:v>
                </c:pt>
                <c:pt idx="924">
                  <c:v>1.0399</c:v>
                </c:pt>
                <c:pt idx="925">
                  <c:v>1.0295000000000001</c:v>
                </c:pt>
                <c:pt idx="926">
                  <c:v>1.0190999999999999</c:v>
                </c:pt>
                <c:pt idx="927">
                  <c:v>1.0086999999999999</c:v>
                </c:pt>
                <c:pt idx="928">
                  <c:v>0.99826999999999999</c:v>
                </c:pt>
                <c:pt idx="929">
                  <c:v>0.98787999999999998</c:v>
                </c:pt>
                <c:pt idx="930">
                  <c:v>0.97748000000000002</c:v>
                </c:pt>
                <c:pt idx="931">
                  <c:v>0.96709000000000001</c:v>
                </c:pt>
                <c:pt idx="932">
                  <c:v>0.95669999999999999</c:v>
                </c:pt>
                <c:pt idx="933">
                  <c:v>0.94630999999999998</c:v>
                </c:pt>
                <c:pt idx="934">
                  <c:v>0.93593000000000004</c:v>
                </c:pt>
                <c:pt idx="935">
                  <c:v>0.92554999999999998</c:v>
                </c:pt>
                <c:pt idx="936">
                  <c:v>0.91517000000000004</c:v>
                </c:pt>
                <c:pt idx="937">
                  <c:v>0.90688999999999997</c:v>
                </c:pt>
                <c:pt idx="938">
                  <c:v>0.89861000000000002</c:v>
                </c:pt>
                <c:pt idx="939">
                  <c:v>0.89032999999999995</c:v>
                </c:pt>
                <c:pt idx="940">
                  <c:v>0.88205999999999996</c:v>
                </c:pt>
                <c:pt idx="941">
                  <c:v>0.87378999999999996</c:v>
                </c:pt>
                <c:pt idx="942">
                  <c:v>0.86551999999999996</c:v>
                </c:pt>
                <c:pt idx="943">
                  <c:v>0.85724999999999996</c:v>
                </c:pt>
                <c:pt idx="944">
                  <c:v>0.84897999999999996</c:v>
                </c:pt>
                <c:pt idx="945">
                  <c:v>0.84072000000000002</c:v>
                </c:pt>
                <c:pt idx="946">
                  <c:v>0.83245999999999998</c:v>
                </c:pt>
                <c:pt idx="947">
                  <c:v>0.82420000000000004</c:v>
                </c:pt>
                <c:pt idx="948">
                  <c:v>0.81594</c:v>
                </c:pt>
                <c:pt idx="949">
                  <c:v>0.80767999999999995</c:v>
                </c:pt>
                <c:pt idx="950">
                  <c:v>0.79942999999999997</c:v>
                </c:pt>
                <c:pt idx="951">
                  <c:v>0.79117000000000004</c:v>
                </c:pt>
                <c:pt idx="952">
                  <c:v>0.78291999999999995</c:v>
                </c:pt>
                <c:pt idx="953">
                  <c:v>0.77588999999999997</c:v>
                </c:pt>
                <c:pt idx="954">
                  <c:v>0.76887000000000005</c:v>
                </c:pt>
                <c:pt idx="955">
                  <c:v>0.76183999999999996</c:v>
                </c:pt>
                <c:pt idx="956">
                  <c:v>0.75482000000000005</c:v>
                </c:pt>
                <c:pt idx="957">
                  <c:v>0.74780000000000002</c:v>
                </c:pt>
                <c:pt idx="958">
                  <c:v>0.74077000000000004</c:v>
                </c:pt>
                <c:pt idx="959">
                  <c:v>0.73375000000000001</c:v>
                </c:pt>
                <c:pt idx="960">
                  <c:v>0.72672999999999999</c:v>
                </c:pt>
                <c:pt idx="961">
                  <c:v>0.71972000000000003</c:v>
                </c:pt>
                <c:pt idx="962">
                  <c:v>0.71270999999999995</c:v>
                </c:pt>
                <c:pt idx="963">
                  <c:v>0.70569000000000004</c:v>
                </c:pt>
                <c:pt idx="964">
                  <c:v>0.69867999999999997</c:v>
                </c:pt>
                <c:pt idx="965">
                  <c:v>0.69167000000000001</c:v>
                </c:pt>
                <c:pt idx="966">
                  <c:v>0.68467</c:v>
                </c:pt>
                <c:pt idx="967">
                  <c:v>0.67766000000000004</c:v>
                </c:pt>
                <c:pt idx="968">
                  <c:v>0.67066000000000003</c:v>
                </c:pt>
                <c:pt idx="969">
                  <c:v>0.66459999999999997</c:v>
                </c:pt>
                <c:pt idx="970">
                  <c:v>0.65852999999999995</c:v>
                </c:pt>
                <c:pt idx="971">
                  <c:v>0.65246999999999999</c:v>
                </c:pt>
                <c:pt idx="972">
                  <c:v>0.64639999999999997</c:v>
                </c:pt>
                <c:pt idx="973">
                  <c:v>0.64034999999999997</c:v>
                </c:pt>
                <c:pt idx="974">
                  <c:v>0.63429000000000002</c:v>
                </c:pt>
                <c:pt idx="975">
                  <c:v>0.62822999999999996</c:v>
                </c:pt>
                <c:pt idx="976">
                  <c:v>0.62217999999999996</c:v>
                </c:pt>
                <c:pt idx="977">
                  <c:v>0.61612999999999996</c:v>
                </c:pt>
                <c:pt idx="978">
                  <c:v>0.61007999999999996</c:v>
                </c:pt>
                <c:pt idx="979">
                  <c:v>0.60402999999999996</c:v>
                </c:pt>
                <c:pt idx="980">
                  <c:v>0.59797</c:v>
                </c:pt>
                <c:pt idx="981">
                  <c:v>0.59192999999999996</c:v>
                </c:pt>
                <c:pt idx="982">
                  <c:v>0.58589000000000002</c:v>
                </c:pt>
                <c:pt idx="983">
                  <c:v>0.57984000000000002</c:v>
                </c:pt>
                <c:pt idx="984">
                  <c:v>0.57379999999999998</c:v>
                </c:pt>
                <c:pt idx="985">
                  <c:v>0.56928999999999996</c:v>
                </c:pt>
                <c:pt idx="986">
                  <c:v>0.56479000000000001</c:v>
                </c:pt>
                <c:pt idx="987">
                  <c:v>0.56028999999999995</c:v>
                </c:pt>
                <c:pt idx="988">
                  <c:v>0.55579000000000001</c:v>
                </c:pt>
                <c:pt idx="989">
                  <c:v>0.55128999999999995</c:v>
                </c:pt>
                <c:pt idx="990">
                  <c:v>0.54679</c:v>
                </c:pt>
                <c:pt idx="991">
                  <c:v>0.54229000000000005</c:v>
                </c:pt>
                <c:pt idx="992">
                  <c:v>0.53778999999999999</c:v>
                </c:pt>
                <c:pt idx="993">
                  <c:v>0.5333</c:v>
                </c:pt>
                <c:pt idx="994">
                  <c:v>0.52880000000000005</c:v>
                </c:pt>
                <c:pt idx="995">
                  <c:v>0.52431000000000005</c:v>
                </c:pt>
                <c:pt idx="996">
                  <c:v>0.51981999999999995</c:v>
                </c:pt>
                <c:pt idx="997">
                  <c:v>0.51532999999999995</c:v>
                </c:pt>
                <c:pt idx="998">
                  <c:v>0.51083999999999996</c:v>
                </c:pt>
                <c:pt idx="999">
                  <c:v>0.50634999999999997</c:v>
                </c:pt>
                <c:pt idx="1000">
                  <c:v>0.50185999999999997</c:v>
                </c:pt>
                <c:pt idx="1001">
                  <c:v>0.47491</c:v>
                </c:pt>
                <c:pt idx="1002">
                  <c:v>0.44796000000000002</c:v>
                </c:pt>
                <c:pt idx="1003">
                  <c:v>0.42101</c:v>
                </c:pt>
                <c:pt idx="1004">
                  <c:v>0.39406000000000002</c:v>
                </c:pt>
                <c:pt idx="1005">
                  <c:v>0.36714999999999998</c:v>
                </c:pt>
                <c:pt idx="1006">
                  <c:v>0.34022999999999998</c:v>
                </c:pt>
                <c:pt idx="1007">
                  <c:v>0.31331999999999999</c:v>
                </c:pt>
                <c:pt idx="1008">
                  <c:v>0.28641</c:v>
                </c:pt>
                <c:pt idx="1009">
                  <c:v>0.23402000000000001</c:v>
                </c:pt>
                <c:pt idx="1010">
                  <c:v>0.18164</c:v>
                </c:pt>
                <c:pt idx="1011">
                  <c:v>0.12926000000000001</c:v>
                </c:pt>
                <c:pt idx="1012">
                  <c:v>7.6883000000000007E-2</c:v>
                </c:pt>
                <c:pt idx="1013">
                  <c:v>7.5499999999999998E-2</c:v>
                </c:pt>
                <c:pt idx="1014">
                  <c:v>7.4118000000000003E-2</c:v>
                </c:pt>
                <c:pt idx="1015">
                  <c:v>7.2734999999999994E-2</c:v>
                </c:pt>
                <c:pt idx="1016">
                  <c:v>7.1351999999999999E-2</c:v>
                </c:pt>
                <c:pt idx="1017">
                  <c:v>7.0208000000000007E-2</c:v>
                </c:pt>
                <c:pt idx="1018">
                  <c:v>6.9064E-2</c:v>
                </c:pt>
                <c:pt idx="1019">
                  <c:v>6.7918999999999993E-2</c:v>
                </c:pt>
                <c:pt idx="1020">
                  <c:v>6.6775000000000001E-2</c:v>
                </c:pt>
                <c:pt idx="1021">
                  <c:v>6.4972000000000002E-2</c:v>
                </c:pt>
                <c:pt idx="1022">
                  <c:v>6.3169000000000003E-2</c:v>
                </c:pt>
                <c:pt idx="1023">
                  <c:v>6.1365000000000003E-2</c:v>
                </c:pt>
                <c:pt idx="1024">
                  <c:v>5.9561999999999997E-2</c:v>
                </c:pt>
                <c:pt idx="1025">
                  <c:v>5.8895000000000003E-2</c:v>
                </c:pt>
                <c:pt idx="1026">
                  <c:v>5.8228000000000002E-2</c:v>
                </c:pt>
                <c:pt idx="1027">
                  <c:v>5.7561000000000001E-2</c:v>
                </c:pt>
                <c:pt idx="1028">
                  <c:v>5.6894E-2</c:v>
                </c:pt>
                <c:pt idx="1029">
                  <c:v>5.5599000000000003E-2</c:v>
                </c:pt>
                <c:pt idx="1030">
                  <c:v>5.4303999999999998E-2</c:v>
                </c:pt>
                <c:pt idx="1031">
                  <c:v>5.3009000000000001E-2</c:v>
                </c:pt>
                <c:pt idx="1032">
                  <c:v>5.1713000000000002E-2</c:v>
                </c:pt>
                <c:pt idx="1033">
                  <c:v>5.0853000000000002E-2</c:v>
                </c:pt>
                <c:pt idx="1034">
                  <c:v>4.9993000000000003E-2</c:v>
                </c:pt>
                <c:pt idx="1035">
                  <c:v>4.9133000000000003E-2</c:v>
                </c:pt>
                <c:pt idx="1036">
                  <c:v>4.8273000000000003E-2</c:v>
                </c:pt>
                <c:pt idx="1037">
                  <c:v>4.7667000000000001E-2</c:v>
                </c:pt>
                <c:pt idx="1038">
                  <c:v>4.7062E-2</c:v>
                </c:pt>
                <c:pt idx="1039">
                  <c:v>4.6456999999999998E-2</c:v>
                </c:pt>
                <c:pt idx="1040">
                  <c:v>4.5851000000000003E-2</c:v>
                </c:pt>
                <c:pt idx="1041">
                  <c:v>4.4770999999999998E-2</c:v>
                </c:pt>
                <c:pt idx="1042">
                  <c:v>4.3691000000000001E-2</c:v>
                </c:pt>
                <c:pt idx="1043">
                  <c:v>4.2611000000000003E-2</c:v>
                </c:pt>
                <c:pt idx="1044">
                  <c:v>4.1530999999999998E-2</c:v>
                </c:pt>
                <c:pt idx="1045">
                  <c:v>4.1120999999999998E-2</c:v>
                </c:pt>
                <c:pt idx="1046">
                  <c:v>4.0710999999999997E-2</c:v>
                </c:pt>
                <c:pt idx="1047">
                  <c:v>4.0301999999999998E-2</c:v>
                </c:pt>
                <c:pt idx="1048">
                  <c:v>3.9891999999999997E-2</c:v>
                </c:pt>
                <c:pt idx="1049">
                  <c:v>3.9163999999999997E-2</c:v>
                </c:pt>
                <c:pt idx="1050">
                  <c:v>3.8435999999999998E-2</c:v>
                </c:pt>
                <c:pt idx="1051">
                  <c:v>3.7707999999999998E-2</c:v>
                </c:pt>
                <c:pt idx="1052">
                  <c:v>3.6979999999999999E-2</c:v>
                </c:pt>
                <c:pt idx="1053">
                  <c:v>3.6405E-2</c:v>
                </c:pt>
                <c:pt idx="1054">
                  <c:v>3.5831000000000002E-2</c:v>
                </c:pt>
                <c:pt idx="1055">
                  <c:v>3.5256000000000003E-2</c:v>
                </c:pt>
                <c:pt idx="1056">
                  <c:v>3.4680999999999997E-2</c:v>
                </c:pt>
                <c:pt idx="1057">
                  <c:v>3.4331E-2</c:v>
                </c:pt>
                <c:pt idx="1058">
                  <c:v>3.3980000000000003E-2</c:v>
                </c:pt>
                <c:pt idx="1059">
                  <c:v>3.3628999999999999E-2</c:v>
                </c:pt>
                <c:pt idx="1060">
                  <c:v>3.3278000000000002E-2</c:v>
                </c:pt>
                <c:pt idx="1061">
                  <c:v>3.2618000000000001E-2</c:v>
                </c:pt>
                <c:pt idx="1062">
                  <c:v>3.1956999999999999E-2</c:v>
                </c:pt>
                <c:pt idx="1063">
                  <c:v>3.1295999999999997E-2</c:v>
                </c:pt>
                <c:pt idx="1064">
                  <c:v>3.0634999999999999E-2</c:v>
                </c:pt>
                <c:pt idx="1065">
                  <c:v>3.0365E-2</c:v>
                </c:pt>
                <c:pt idx="1066">
                  <c:v>3.0096000000000001E-2</c:v>
                </c:pt>
                <c:pt idx="1067">
                  <c:v>2.9825999999999998E-2</c:v>
                </c:pt>
                <c:pt idx="1068">
                  <c:v>2.9555999999999999E-2</c:v>
                </c:pt>
                <c:pt idx="1069">
                  <c:v>2.9138000000000001E-2</c:v>
                </c:pt>
                <c:pt idx="1070">
                  <c:v>2.8719000000000001E-2</c:v>
                </c:pt>
                <c:pt idx="1071">
                  <c:v>2.8299999999999999E-2</c:v>
                </c:pt>
                <c:pt idx="1072">
                  <c:v>2.7882000000000001E-2</c:v>
                </c:pt>
                <c:pt idx="1073">
                  <c:v>2.7494000000000001E-2</c:v>
                </c:pt>
                <c:pt idx="1074">
                  <c:v>2.7106999999999999E-2</c:v>
                </c:pt>
                <c:pt idx="1075">
                  <c:v>2.6719E-2</c:v>
                </c:pt>
                <c:pt idx="1076">
                  <c:v>2.6332000000000001E-2</c:v>
                </c:pt>
                <c:pt idx="1077">
                  <c:v>2.6126E-2</c:v>
                </c:pt>
                <c:pt idx="1078">
                  <c:v>2.5919000000000001E-2</c:v>
                </c:pt>
                <c:pt idx="1079">
                  <c:v>2.5711999999999999E-2</c:v>
                </c:pt>
                <c:pt idx="1080">
                  <c:v>2.5506000000000001E-2</c:v>
                </c:pt>
                <c:pt idx="1081">
                  <c:v>2.5083000000000001E-2</c:v>
                </c:pt>
                <c:pt idx="1082">
                  <c:v>2.4660999999999999E-2</c:v>
                </c:pt>
                <c:pt idx="1083">
                  <c:v>2.4237999999999999E-2</c:v>
                </c:pt>
                <c:pt idx="1084">
                  <c:v>2.3816E-2</c:v>
                </c:pt>
                <c:pt idx="1085">
                  <c:v>2.3625E-2</c:v>
                </c:pt>
                <c:pt idx="1086">
                  <c:v>2.3434E-2</c:v>
                </c:pt>
                <c:pt idx="1087">
                  <c:v>2.3243E-2</c:v>
                </c:pt>
                <c:pt idx="1088">
                  <c:v>2.3052E-2</c:v>
                </c:pt>
                <c:pt idx="1089">
                  <c:v>2.2792E-2</c:v>
                </c:pt>
                <c:pt idx="1090">
                  <c:v>2.2533000000000001E-2</c:v>
                </c:pt>
                <c:pt idx="1091">
                  <c:v>2.2273000000000001E-2</c:v>
                </c:pt>
                <c:pt idx="1092">
                  <c:v>2.2013999999999999E-2</c:v>
                </c:pt>
                <c:pt idx="1093">
                  <c:v>2.1722999999999999E-2</c:v>
                </c:pt>
                <c:pt idx="1094">
                  <c:v>2.1432E-2</c:v>
                </c:pt>
                <c:pt idx="1095">
                  <c:v>2.1139999999999999E-2</c:v>
                </c:pt>
                <c:pt idx="1096">
                  <c:v>2.0848999999999999E-2</c:v>
                </c:pt>
                <c:pt idx="1097">
                  <c:v>2.0708000000000001E-2</c:v>
                </c:pt>
                <c:pt idx="1098">
                  <c:v>2.0566999999999998E-2</c:v>
                </c:pt>
                <c:pt idx="1099">
                  <c:v>2.0426E-2</c:v>
                </c:pt>
                <c:pt idx="1100">
                  <c:v>2.0285000000000001E-2</c:v>
                </c:pt>
                <c:pt idx="1101">
                  <c:v>1.9984999999999999E-2</c:v>
                </c:pt>
                <c:pt idx="1102">
                  <c:v>1.9685000000000001E-2</c:v>
                </c:pt>
                <c:pt idx="1103">
                  <c:v>1.9384999999999999E-2</c:v>
                </c:pt>
                <c:pt idx="1104">
                  <c:v>1.9085000000000001E-2</c:v>
                </c:pt>
                <c:pt idx="1105">
                  <c:v>1.8932999999999998E-2</c:v>
                </c:pt>
                <c:pt idx="1106">
                  <c:v>1.8782E-2</c:v>
                </c:pt>
                <c:pt idx="1107">
                  <c:v>1.8630000000000001E-2</c:v>
                </c:pt>
                <c:pt idx="1108">
                  <c:v>1.8478000000000001E-2</c:v>
                </c:pt>
                <c:pt idx="1109">
                  <c:v>1.8301999999999999E-2</c:v>
                </c:pt>
                <c:pt idx="1110">
                  <c:v>1.8127000000000001E-2</c:v>
                </c:pt>
                <c:pt idx="1111">
                  <c:v>1.7951000000000002E-2</c:v>
                </c:pt>
                <c:pt idx="1112">
                  <c:v>1.7776E-2</c:v>
                </c:pt>
                <c:pt idx="1113">
                  <c:v>1.7541999999999999E-2</c:v>
                </c:pt>
                <c:pt idx="1114">
                  <c:v>1.7308E-2</c:v>
                </c:pt>
                <c:pt idx="1115">
                  <c:v>1.7073999999999999E-2</c:v>
                </c:pt>
                <c:pt idx="1116">
                  <c:v>1.6840000000000001E-2</c:v>
                </c:pt>
                <c:pt idx="1117">
                  <c:v>1.6736000000000001E-2</c:v>
                </c:pt>
                <c:pt idx="1118">
                  <c:v>1.6632000000000001E-2</c:v>
                </c:pt>
                <c:pt idx="1119">
                  <c:v>1.6528000000000001E-2</c:v>
                </c:pt>
                <c:pt idx="1120">
                  <c:v>1.6424000000000001E-2</c:v>
                </c:pt>
                <c:pt idx="1121">
                  <c:v>1.6199999999999999E-2</c:v>
                </c:pt>
                <c:pt idx="1122">
                  <c:v>1.5976000000000001E-2</c:v>
                </c:pt>
                <c:pt idx="1123">
                  <c:v>1.5751000000000001E-2</c:v>
                </c:pt>
                <c:pt idx="1124">
                  <c:v>1.5526999999999999E-2</c:v>
                </c:pt>
                <c:pt idx="1125">
                  <c:v>1.5396E-2</c:v>
                </c:pt>
                <c:pt idx="1126">
                  <c:v>1.5265000000000001E-2</c:v>
                </c:pt>
                <c:pt idx="1127">
                  <c:v>1.5134E-2</c:v>
                </c:pt>
                <c:pt idx="1128">
                  <c:v>1.5004E-2</c:v>
                </c:pt>
                <c:pt idx="1129">
                  <c:v>1.4874E-2</c:v>
                </c:pt>
                <c:pt idx="1130">
                  <c:v>1.4744E-2</c:v>
                </c:pt>
                <c:pt idx="1131">
                  <c:v>1.4614E-2</c:v>
                </c:pt>
                <c:pt idx="1132">
                  <c:v>1.4485E-2</c:v>
                </c:pt>
                <c:pt idx="1133">
                  <c:v>1.4288E-2</c:v>
                </c:pt>
                <c:pt idx="1134">
                  <c:v>1.4092E-2</c:v>
                </c:pt>
                <c:pt idx="1135">
                  <c:v>1.3896E-2</c:v>
                </c:pt>
                <c:pt idx="1136">
                  <c:v>1.3698999999999999E-2</c:v>
                </c:pt>
                <c:pt idx="1137">
                  <c:v>1.3615E-2</c:v>
                </c:pt>
                <c:pt idx="1138">
                  <c:v>1.3531E-2</c:v>
                </c:pt>
                <c:pt idx="1139">
                  <c:v>1.3447000000000001E-2</c:v>
                </c:pt>
                <c:pt idx="1140">
                  <c:v>1.3363E-2</c:v>
                </c:pt>
                <c:pt idx="1141">
                  <c:v>1.3186E-2</c:v>
                </c:pt>
                <c:pt idx="1142">
                  <c:v>1.3009E-2</c:v>
                </c:pt>
                <c:pt idx="1143">
                  <c:v>1.2832E-2</c:v>
                </c:pt>
                <c:pt idx="1144">
                  <c:v>1.2655E-2</c:v>
                </c:pt>
                <c:pt idx="1145">
                  <c:v>1.2538000000000001E-2</c:v>
                </c:pt>
                <c:pt idx="1146">
                  <c:v>1.2422000000000001E-2</c:v>
                </c:pt>
                <c:pt idx="1147">
                  <c:v>1.2305E-2</c:v>
                </c:pt>
                <c:pt idx="1148">
                  <c:v>1.2189E-2</c:v>
                </c:pt>
                <c:pt idx="1149">
                  <c:v>1.2088E-2</c:v>
                </c:pt>
                <c:pt idx="1150">
                  <c:v>1.1988E-2</c:v>
                </c:pt>
                <c:pt idx="1151">
                  <c:v>1.1887999999999999E-2</c:v>
                </c:pt>
                <c:pt idx="1152">
                  <c:v>1.1787000000000001E-2</c:v>
                </c:pt>
                <c:pt idx="1153">
                  <c:v>1.1619000000000001E-2</c:v>
                </c:pt>
                <c:pt idx="1154">
                  <c:v>1.1452E-2</c:v>
                </c:pt>
                <c:pt idx="1155">
                  <c:v>1.1284000000000001E-2</c:v>
                </c:pt>
                <c:pt idx="1156">
                  <c:v>1.1115999999999999E-2</c:v>
                </c:pt>
                <c:pt idx="1157">
                  <c:v>1.1044E-2</c:v>
                </c:pt>
                <c:pt idx="1158">
                  <c:v>1.0971E-2</c:v>
                </c:pt>
                <c:pt idx="1159">
                  <c:v>1.0899000000000001E-2</c:v>
                </c:pt>
                <c:pt idx="1160">
                  <c:v>1.0826000000000001E-2</c:v>
                </c:pt>
                <c:pt idx="1161">
                  <c:v>1.0685999999999999E-2</c:v>
                </c:pt>
                <c:pt idx="1162">
                  <c:v>1.0547000000000001E-2</c:v>
                </c:pt>
                <c:pt idx="1163">
                  <c:v>1.0407E-2</c:v>
                </c:pt>
                <c:pt idx="1164">
                  <c:v>1.0267E-2</c:v>
                </c:pt>
                <c:pt idx="1165">
                  <c:v>1.0161E-2</c:v>
                </c:pt>
                <c:pt idx="1166">
                  <c:v>1.0054E-2</c:v>
                </c:pt>
                <c:pt idx="1167">
                  <c:v>9.9475999999999992E-3</c:v>
                </c:pt>
                <c:pt idx="1168">
                  <c:v>9.8410000000000008E-3</c:v>
                </c:pt>
                <c:pt idx="1169">
                  <c:v>9.7631000000000003E-3</c:v>
                </c:pt>
                <c:pt idx="1170">
                  <c:v>9.6851999999999997E-3</c:v>
                </c:pt>
                <c:pt idx="1171">
                  <c:v>9.6072999999999992E-3</c:v>
                </c:pt>
                <c:pt idx="1172">
                  <c:v>9.5294999999999998E-3</c:v>
                </c:pt>
                <c:pt idx="1173">
                  <c:v>9.3872000000000001E-3</c:v>
                </c:pt>
                <c:pt idx="1174">
                  <c:v>9.2449999999999997E-3</c:v>
                </c:pt>
                <c:pt idx="1175">
                  <c:v>9.1027999999999994E-3</c:v>
                </c:pt>
                <c:pt idx="1176">
                  <c:v>8.9606000000000009E-3</c:v>
                </c:pt>
                <c:pt idx="1177">
                  <c:v>8.8970999999999998E-3</c:v>
                </c:pt>
                <c:pt idx="1178">
                  <c:v>8.8336999999999999E-3</c:v>
                </c:pt>
                <c:pt idx="1179">
                  <c:v>8.7702000000000006E-3</c:v>
                </c:pt>
                <c:pt idx="1180">
                  <c:v>8.7068000000000006E-3</c:v>
                </c:pt>
                <c:pt idx="1181">
                  <c:v>8.5970000000000005E-3</c:v>
                </c:pt>
                <c:pt idx="1182">
                  <c:v>8.4872999999999997E-3</c:v>
                </c:pt>
                <c:pt idx="1183">
                  <c:v>8.3774999999999995E-3</c:v>
                </c:pt>
                <c:pt idx="1184">
                  <c:v>8.2678000000000005E-3</c:v>
                </c:pt>
                <c:pt idx="1185">
                  <c:v>8.1714999999999999E-3</c:v>
                </c:pt>
                <c:pt idx="1186">
                  <c:v>8.0753000000000005E-3</c:v>
                </c:pt>
                <c:pt idx="1187">
                  <c:v>7.9790999999999994E-3</c:v>
                </c:pt>
                <c:pt idx="1188">
                  <c:v>7.8829E-3</c:v>
                </c:pt>
                <c:pt idx="1189">
                  <c:v>7.8204999999999993E-3</c:v>
                </c:pt>
                <c:pt idx="1190">
                  <c:v>7.7581000000000004E-3</c:v>
                </c:pt>
                <c:pt idx="1191">
                  <c:v>7.6956999999999998E-3</c:v>
                </c:pt>
                <c:pt idx="1192">
                  <c:v>7.6334000000000003E-3</c:v>
                </c:pt>
                <c:pt idx="1193">
                  <c:v>7.5144000000000001E-3</c:v>
                </c:pt>
                <c:pt idx="1194">
                  <c:v>7.3953999999999999E-3</c:v>
                </c:pt>
                <c:pt idx="1195">
                  <c:v>7.2763999999999997E-3</c:v>
                </c:pt>
                <c:pt idx="1196">
                  <c:v>7.1574000000000004E-3</c:v>
                </c:pt>
                <c:pt idx="1197">
                  <c:v>7.1259000000000001E-3</c:v>
                </c:pt>
                <c:pt idx="1198">
                  <c:v>7.0943999999999998E-3</c:v>
                </c:pt>
                <c:pt idx="1199">
                  <c:v>7.0629000000000004E-3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F63-48DE-9A28-73314777F751}"/>
            </c:ext>
          </c:extLst>
        </c:ser>
        <c:ser>
          <c:idx val="1"/>
          <c:order val="1"/>
          <c:tx>
            <c:v>RAYSTATION</c:v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MLC!$I$15:$I$6016</c:f>
              <c:numCache>
                <c:formatCode>General</c:formatCode>
                <c:ptCount val="6002"/>
                <c:pt idx="0">
                  <c:v>55.042999999999999</c:v>
                </c:pt>
                <c:pt idx="1">
                  <c:v>55.033000000000001</c:v>
                </c:pt>
                <c:pt idx="2">
                  <c:v>55.023000000000003</c:v>
                </c:pt>
                <c:pt idx="3">
                  <c:v>55.012999999999998</c:v>
                </c:pt>
                <c:pt idx="4">
                  <c:v>55.003</c:v>
                </c:pt>
                <c:pt idx="5">
                  <c:v>54.993000000000002</c:v>
                </c:pt>
                <c:pt idx="6">
                  <c:v>54.982999999999997</c:v>
                </c:pt>
                <c:pt idx="7">
                  <c:v>54.973999999999997</c:v>
                </c:pt>
                <c:pt idx="8">
                  <c:v>54.963999999999999</c:v>
                </c:pt>
                <c:pt idx="9">
                  <c:v>54.954000000000001</c:v>
                </c:pt>
                <c:pt idx="10">
                  <c:v>54.944000000000003</c:v>
                </c:pt>
                <c:pt idx="11">
                  <c:v>54.933999999999997</c:v>
                </c:pt>
                <c:pt idx="12">
                  <c:v>54.923999999999999</c:v>
                </c:pt>
                <c:pt idx="13">
                  <c:v>54.914000000000001</c:v>
                </c:pt>
                <c:pt idx="14">
                  <c:v>54.904000000000003</c:v>
                </c:pt>
                <c:pt idx="15">
                  <c:v>54.893999999999998</c:v>
                </c:pt>
                <c:pt idx="16">
                  <c:v>54.884</c:v>
                </c:pt>
                <c:pt idx="17">
                  <c:v>54.874000000000002</c:v>
                </c:pt>
                <c:pt idx="18">
                  <c:v>54.863999999999997</c:v>
                </c:pt>
                <c:pt idx="19">
                  <c:v>54.853999999999999</c:v>
                </c:pt>
                <c:pt idx="20">
                  <c:v>54.844000000000001</c:v>
                </c:pt>
                <c:pt idx="21">
                  <c:v>54.834000000000003</c:v>
                </c:pt>
                <c:pt idx="22">
                  <c:v>54.823999999999998</c:v>
                </c:pt>
                <c:pt idx="23">
                  <c:v>54.814</c:v>
                </c:pt>
                <c:pt idx="24">
                  <c:v>54.804000000000002</c:v>
                </c:pt>
                <c:pt idx="25">
                  <c:v>54.793999999999997</c:v>
                </c:pt>
                <c:pt idx="26">
                  <c:v>54.783999999999999</c:v>
                </c:pt>
                <c:pt idx="27">
                  <c:v>54.774000000000001</c:v>
                </c:pt>
                <c:pt idx="28">
                  <c:v>54.764000000000003</c:v>
                </c:pt>
                <c:pt idx="29">
                  <c:v>54.753999999999998</c:v>
                </c:pt>
                <c:pt idx="30">
                  <c:v>54.744</c:v>
                </c:pt>
                <c:pt idx="31">
                  <c:v>54.734000000000002</c:v>
                </c:pt>
                <c:pt idx="32">
                  <c:v>54.723999999999997</c:v>
                </c:pt>
                <c:pt idx="33">
                  <c:v>54.713999999999999</c:v>
                </c:pt>
                <c:pt idx="34">
                  <c:v>54.704000000000001</c:v>
                </c:pt>
                <c:pt idx="35">
                  <c:v>54.694000000000003</c:v>
                </c:pt>
                <c:pt idx="36">
                  <c:v>54.683999999999997</c:v>
                </c:pt>
                <c:pt idx="37">
                  <c:v>54.673999999999999</c:v>
                </c:pt>
                <c:pt idx="38">
                  <c:v>54.664000000000001</c:v>
                </c:pt>
                <c:pt idx="39">
                  <c:v>54.654000000000003</c:v>
                </c:pt>
                <c:pt idx="40">
                  <c:v>54.643999999999998</c:v>
                </c:pt>
                <c:pt idx="41">
                  <c:v>54.634</c:v>
                </c:pt>
                <c:pt idx="42">
                  <c:v>54.624000000000002</c:v>
                </c:pt>
                <c:pt idx="43">
                  <c:v>54.613999999999997</c:v>
                </c:pt>
                <c:pt idx="44">
                  <c:v>54.603999999999999</c:v>
                </c:pt>
                <c:pt idx="45">
                  <c:v>54.594000000000001</c:v>
                </c:pt>
                <c:pt idx="46">
                  <c:v>54.584000000000003</c:v>
                </c:pt>
                <c:pt idx="47">
                  <c:v>54.573999999999998</c:v>
                </c:pt>
                <c:pt idx="48">
                  <c:v>54.564</c:v>
                </c:pt>
                <c:pt idx="49">
                  <c:v>54.554000000000002</c:v>
                </c:pt>
                <c:pt idx="50">
                  <c:v>54.543999999999997</c:v>
                </c:pt>
                <c:pt idx="51">
                  <c:v>54.533999999999999</c:v>
                </c:pt>
                <c:pt idx="52">
                  <c:v>54.524000000000001</c:v>
                </c:pt>
                <c:pt idx="53">
                  <c:v>54.514000000000003</c:v>
                </c:pt>
                <c:pt idx="54">
                  <c:v>54.503999999999998</c:v>
                </c:pt>
                <c:pt idx="55">
                  <c:v>54.494</c:v>
                </c:pt>
                <c:pt idx="56">
                  <c:v>54.484000000000002</c:v>
                </c:pt>
                <c:pt idx="57">
                  <c:v>54.473999999999997</c:v>
                </c:pt>
                <c:pt idx="58">
                  <c:v>54.463999999999999</c:v>
                </c:pt>
                <c:pt idx="59">
                  <c:v>54.454000000000001</c:v>
                </c:pt>
                <c:pt idx="60">
                  <c:v>54.444000000000003</c:v>
                </c:pt>
                <c:pt idx="61">
                  <c:v>54.433999999999997</c:v>
                </c:pt>
                <c:pt idx="62">
                  <c:v>54.423999999999999</c:v>
                </c:pt>
                <c:pt idx="63">
                  <c:v>54.414000000000001</c:v>
                </c:pt>
                <c:pt idx="64">
                  <c:v>54.404000000000003</c:v>
                </c:pt>
                <c:pt idx="65">
                  <c:v>54.393999999999998</c:v>
                </c:pt>
                <c:pt idx="66">
                  <c:v>54.384</c:v>
                </c:pt>
                <c:pt idx="67">
                  <c:v>54.374000000000002</c:v>
                </c:pt>
                <c:pt idx="68">
                  <c:v>54.363999999999997</c:v>
                </c:pt>
                <c:pt idx="69">
                  <c:v>54.353999999999999</c:v>
                </c:pt>
                <c:pt idx="70">
                  <c:v>54.344000000000001</c:v>
                </c:pt>
                <c:pt idx="71">
                  <c:v>54.334000000000003</c:v>
                </c:pt>
                <c:pt idx="72">
                  <c:v>54.323999999999998</c:v>
                </c:pt>
                <c:pt idx="73">
                  <c:v>54.314</c:v>
                </c:pt>
                <c:pt idx="74">
                  <c:v>54.304000000000002</c:v>
                </c:pt>
                <c:pt idx="75">
                  <c:v>54.293999999999997</c:v>
                </c:pt>
                <c:pt idx="76">
                  <c:v>54.283999999999999</c:v>
                </c:pt>
                <c:pt idx="77">
                  <c:v>54.274000000000001</c:v>
                </c:pt>
                <c:pt idx="78">
                  <c:v>54.264000000000003</c:v>
                </c:pt>
                <c:pt idx="79">
                  <c:v>54.253999999999998</c:v>
                </c:pt>
                <c:pt idx="80">
                  <c:v>54.244</c:v>
                </c:pt>
                <c:pt idx="81">
                  <c:v>54.234000000000002</c:v>
                </c:pt>
                <c:pt idx="82">
                  <c:v>54.223999999999997</c:v>
                </c:pt>
                <c:pt idx="83">
                  <c:v>54.213999999999999</c:v>
                </c:pt>
                <c:pt idx="84">
                  <c:v>54.204000000000001</c:v>
                </c:pt>
                <c:pt idx="85">
                  <c:v>54.194000000000003</c:v>
                </c:pt>
                <c:pt idx="86">
                  <c:v>54.183999999999997</c:v>
                </c:pt>
                <c:pt idx="87">
                  <c:v>54.173999999999999</c:v>
                </c:pt>
                <c:pt idx="88">
                  <c:v>54.164000000000001</c:v>
                </c:pt>
                <c:pt idx="89">
                  <c:v>54.154000000000003</c:v>
                </c:pt>
                <c:pt idx="90">
                  <c:v>54.143999999999998</c:v>
                </c:pt>
                <c:pt idx="91">
                  <c:v>54.134</c:v>
                </c:pt>
                <c:pt idx="92">
                  <c:v>54.124000000000002</c:v>
                </c:pt>
                <c:pt idx="93">
                  <c:v>54.113999999999997</c:v>
                </c:pt>
                <c:pt idx="94">
                  <c:v>54.103999999999999</c:v>
                </c:pt>
                <c:pt idx="95">
                  <c:v>54.094000000000001</c:v>
                </c:pt>
                <c:pt idx="96">
                  <c:v>54.084000000000003</c:v>
                </c:pt>
                <c:pt idx="97">
                  <c:v>54.073999999999998</c:v>
                </c:pt>
                <c:pt idx="98">
                  <c:v>54.064</c:v>
                </c:pt>
                <c:pt idx="99">
                  <c:v>54.054000000000002</c:v>
                </c:pt>
                <c:pt idx="100">
                  <c:v>54.043999999999997</c:v>
                </c:pt>
                <c:pt idx="101">
                  <c:v>54.033999999999999</c:v>
                </c:pt>
                <c:pt idx="102">
                  <c:v>54.024000000000001</c:v>
                </c:pt>
                <c:pt idx="103">
                  <c:v>54.014000000000003</c:v>
                </c:pt>
                <c:pt idx="104">
                  <c:v>54.003999999999998</c:v>
                </c:pt>
                <c:pt idx="105">
                  <c:v>53.994</c:v>
                </c:pt>
                <c:pt idx="106">
                  <c:v>53.984000000000002</c:v>
                </c:pt>
                <c:pt idx="107">
                  <c:v>53.973999999999997</c:v>
                </c:pt>
                <c:pt idx="108">
                  <c:v>53.963999999999999</c:v>
                </c:pt>
                <c:pt idx="109">
                  <c:v>53.954000000000001</c:v>
                </c:pt>
                <c:pt idx="110">
                  <c:v>53.944000000000003</c:v>
                </c:pt>
                <c:pt idx="111">
                  <c:v>53.933999999999997</c:v>
                </c:pt>
                <c:pt idx="112">
                  <c:v>53.923999999999999</c:v>
                </c:pt>
                <c:pt idx="113">
                  <c:v>53.914000000000001</c:v>
                </c:pt>
                <c:pt idx="114">
                  <c:v>53.904000000000003</c:v>
                </c:pt>
                <c:pt idx="115">
                  <c:v>53.893999999999998</c:v>
                </c:pt>
                <c:pt idx="116">
                  <c:v>53.884</c:v>
                </c:pt>
                <c:pt idx="117">
                  <c:v>53.874000000000002</c:v>
                </c:pt>
                <c:pt idx="118">
                  <c:v>53.863999999999997</c:v>
                </c:pt>
                <c:pt idx="119">
                  <c:v>53.853999999999999</c:v>
                </c:pt>
                <c:pt idx="120">
                  <c:v>53.844000000000001</c:v>
                </c:pt>
                <c:pt idx="121">
                  <c:v>53.834000000000003</c:v>
                </c:pt>
                <c:pt idx="122">
                  <c:v>53.823999999999998</c:v>
                </c:pt>
                <c:pt idx="123">
                  <c:v>53.814</c:v>
                </c:pt>
                <c:pt idx="124">
                  <c:v>53.804000000000002</c:v>
                </c:pt>
                <c:pt idx="125">
                  <c:v>53.793999999999997</c:v>
                </c:pt>
                <c:pt idx="126">
                  <c:v>53.783999999999999</c:v>
                </c:pt>
                <c:pt idx="127">
                  <c:v>53.774000000000001</c:v>
                </c:pt>
                <c:pt idx="128">
                  <c:v>53.764000000000003</c:v>
                </c:pt>
                <c:pt idx="129">
                  <c:v>53.753999999999998</c:v>
                </c:pt>
                <c:pt idx="130">
                  <c:v>53.744</c:v>
                </c:pt>
                <c:pt idx="131">
                  <c:v>53.734000000000002</c:v>
                </c:pt>
                <c:pt idx="132">
                  <c:v>53.723999999999997</c:v>
                </c:pt>
                <c:pt idx="133">
                  <c:v>53.713999999999999</c:v>
                </c:pt>
                <c:pt idx="134">
                  <c:v>53.704000000000001</c:v>
                </c:pt>
                <c:pt idx="135">
                  <c:v>53.694000000000003</c:v>
                </c:pt>
                <c:pt idx="136">
                  <c:v>53.683999999999997</c:v>
                </c:pt>
                <c:pt idx="137">
                  <c:v>53.673999999999999</c:v>
                </c:pt>
                <c:pt idx="138">
                  <c:v>53.664000000000001</c:v>
                </c:pt>
                <c:pt idx="139">
                  <c:v>53.654000000000003</c:v>
                </c:pt>
                <c:pt idx="140">
                  <c:v>53.643999999999998</c:v>
                </c:pt>
                <c:pt idx="141">
                  <c:v>53.634</c:v>
                </c:pt>
                <c:pt idx="142">
                  <c:v>53.624000000000002</c:v>
                </c:pt>
                <c:pt idx="143">
                  <c:v>53.613999999999997</c:v>
                </c:pt>
                <c:pt idx="144">
                  <c:v>53.603999999999999</c:v>
                </c:pt>
                <c:pt idx="145">
                  <c:v>53.594000000000001</c:v>
                </c:pt>
                <c:pt idx="146">
                  <c:v>53.584000000000003</c:v>
                </c:pt>
                <c:pt idx="147">
                  <c:v>53.573999999999998</c:v>
                </c:pt>
                <c:pt idx="148">
                  <c:v>53.564</c:v>
                </c:pt>
                <c:pt idx="149">
                  <c:v>53.554000000000002</c:v>
                </c:pt>
                <c:pt idx="150">
                  <c:v>53.543999999999997</c:v>
                </c:pt>
                <c:pt idx="151">
                  <c:v>53.533999999999999</c:v>
                </c:pt>
                <c:pt idx="152">
                  <c:v>53.524000000000001</c:v>
                </c:pt>
                <c:pt idx="153">
                  <c:v>53.514000000000003</c:v>
                </c:pt>
                <c:pt idx="154">
                  <c:v>53.503999999999998</c:v>
                </c:pt>
                <c:pt idx="155">
                  <c:v>53.494</c:v>
                </c:pt>
                <c:pt idx="156">
                  <c:v>53.484000000000002</c:v>
                </c:pt>
                <c:pt idx="157">
                  <c:v>53.473999999999997</c:v>
                </c:pt>
                <c:pt idx="158">
                  <c:v>53.463999999999999</c:v>
                </c:pt>
                <c:pt idx="159">
                  <c:v>53.454000000000001</c:v>
                </c:pt>
                <c:pt idx="160">
                  <c:v>53.444000000000003</c:v>
                </c:pt>
                <c:pt idx="161">
                  <c:v>53.433999999999997</c:v>
                </c:pt>
                <c:pt idx="162">
                  <c:v>53.423999999999999</c:v>
                </c:pt>
                <c:pt idx="163">
                  <c:v>53.414000000000001</c:v>
                </c:pt>
                <c:pt idx="164">
                  <c:v>53.404000000000003</c:v>
                </c:pt>
                <c:pt idx="165">
                  <c:v>53.393999999999998</c:v>
                </c:pt>
                <c:pt idx="166">
                  <c:v>53.384</c:v>
                </c:pt>
                <c:pt idx="167">
                  <c:v>53.374000000000002</c:v>
                </c:pt>
                <c:pt idx="168">
                  <c:v>53.363999999999997</c:v>
                </c:pt>
                <c:pt idx="169">
                  <c:v>53.353999999999999</c:v>
                </c:pt>
                <c:pt idx="170">
                  <c:v>53.344000000000001</c:v>
                </c:pt>
                <c:pt idx="171">
                  <c:v>53.334000000000003</c:v>
                </c:pt>
                <c:pt idx="172">
                  <c:v>53.323999999999998</c:v>
                </c:pt>
                <c:pt idx="173">
                  <c:v>53.314</c:v>
                </c:pt>
                <c:pt idx="174">
                  <c:v>53.304000000000002</c:v>
                </c:pt>
                <c:pt idx="175">
                  <c:v>53.293999999999997</c:v>
                </c:pt>
                <c:pt idx="176">
                  <c:v>53.283999999999999</c:v>
                </c:pt>
                <c:pt idx="177">
                  <c:v>53.274000000000001</c:v>
                </c:pt>
                <c:pt idx="178">
                  <c:v>53.264000000000003</c:v>
                </c:pt>
                <c:pt idx="179">
                  <c:v>53.253999999999998</c:v>
                </c:pt>
                <c:pt idx="180">
                  <c:v>53.244</c:v>
                </c:pt>
                <c:pt idx="181">
                  <c:v>53.234000000000002</c:v>
                </c:pt>
                <c:pt idx="182">
                  <c:v>53.223999999999997</c:v>
                </c:pt>
                <c:pt idx="183">
                  <c:v>53.213999999999999</c:v>
                </c:pt>
                <c:pt idx="184">
                  <c:v>53.204000000000001</c:v>
                </c:pt>
                <c:pt idx="185">
                  <c:v>53.194000000000003</c:v>
                </c:pt>
                <c:pt idx="186">
                  <c:v>53.183999999999997</c:v>
                </c:pt>
                <c:pt idx="187">
                  <c:v>53.173999999999999</c:v>
                </c:pt>
                <c:pt idx="188">
                  <c:v>53.164000000000001</c:v>
                </c:pt>
                <c:pt idx="189">
                  <c:v>53.154000000000003</c:v>
                </c:pt>
                <c:pt idx="190">
                  <c:v>53.143999999999998</c:v>
                </c:pt>
                <c:pt idx="191">
                  <c:v>53.134</c:v>
                </c:pt>
                <c:pt idx="192">
                  <c:v>53.124000000000002</c:v>
                </c:pt>
                <c:pt idx="193">
                  <c:v>53.113999999999997</c:v>
                </c:pt>
                <c:pt idx="194">
                  <c:v>53.103999999999999</c:v>
                </c:pt>
                <c:pt idx="195">
                  <c:v>53.094000000000001</c:v>
                </c:pt>
                <c:pt idx="196">
                  <c:v>53.084000000000003</c:v>
                </c:pt>
                <c:pt idx="197">
                  <c:v>53.073999999999998</c:v>
                </c:pt>
                <c:pt idx="198">
                  <c:v>53.064</c:v>
                </c:pt>
                <c:pt idx="199">
                  <c:v>53.054000000000002</c:v>
                </c:pt>
                <c:pt idx="200">
                  <c:v>53.043999999999997</c:v>
                </c:pt>
                <c:pt idx="201">
                  <c:v>53.033999999999999</c:v>
                </c:pt>
                <c:pt idx="202">
                  <c:v>53.024000000000001</c:v>
                </c:pt>
                <c:pt idx="203">
                  <c:v>53.014000000000003</c:v>
                </c:pt>
                <c:pt idx="204">
                  <c:v>53.003999999999998</c:v>
                </c:pt>
                <c:pt idx="205">
                  <c:v>52.994</c:v>
                </c:pt>
                <c:pt idx="206">
                  <c:v>52.984000000000002</c:v>
                </c:pt>
                <c:pt idx="207">
                  <c:v>52.973999999999997</c:v>
                </c:pt>
                <c:pt idx="208">
                  <c:v>52.963999999999999</c:v>
                </c:pt>
                <c:pt idx="209">
                  <c:v>52.954000000000001</c:v>
                </c:pt>
                <c:pt idx="210">
                  <c:v>52.944000000000003</c:v>
                </c:pt>
                <c:pt idx="211">
                  <c:v>52.933999999999997</c:v>
                </c:pt>
                <c:pt idx="212">
                  <c:v>52.923999999999999</c:v>
                </c:pt>
                <c:pt idx="213">
                  <c:v>52.914000000000001</c:v>
                </c:pt>
                <c:pt idx="214">
                  <c:v>52.904000000000003</c:v>
                </c:pt>
                <c:pt idx="215">
                  <c:v>52.893999999999998</c:v>
                </c:pt>
                <c:pt idx="216">
                  <c:v>52.884</c:v>
                </c:pt>
                <c:pt idx="217">
                  <c:v>52.874000000000002</c:v>
                </c:pt>
                <c:pt idx="218">
                  <c:v>52.863999999999997</c:v>
                </c:pt>
                <c:pt idx="219">
                  <c:v>52.853999999999999</c:v>
                </c:pt>
                <c:pt idx="220">
                  <c:v>52.844000000000001</c:v>
                </c:pt>
                <c:pt idx="221">
                  <c:v>52.834000000000003</c:v>
                </c:pt>
                <c:pt idx="222">
                  <c:v>52.823999999999998</c:v>
                </c:pt>
                <c:pt idx="223">
                  <c:v>52.814</c:v>
                </c:pt>
                <c:pt idx="224">
                  <c:v>52.804000000000002</c:v>
                </c:pt>
                <c:pt idx="225">
                  <c:v>52.793999999999997</c:v>
                </c:pt>
                <c:pt idx="226">
                  <c:v>52.783999999999999</c:v>
                </c:pt>
                <c:pt idx="227">
                  <c:v>52.774000000000001</c:v>
                </c:pt>
                <c:pt idx="228">
                  <c:v>52.764000000000003</c:v>
                </c:pt>
                <c:pt idx="229">
                  <c:v>52.753999999999998</c:v>
                </c:pt>
                <c:pt idx="230">
                  <c:v>52.744</c:v>
                </c:pt>
                <c:pt idx="231">
                  <c:v>52.734000000000002</c:v>
                </c:pt>
                <c:pt idx="232">
                  <c:v>52.723999999999997</c:v>
                </c:pt>
                <c:pt idx="233">
                  <c:v>52.713999999999999</c:v>
                </c:pt>
                <c:pt idx="234">
                  <c:v>52.704000000000001</c:v>
                </c:pt>
                <c:pt idx="235">
                  <c:v>52.694000000000003</c:v>
                </c:pt>
                <c:pt idx="236">
                  <c:v>52.683999999999997</c:v>
                </c:pt>
                <c:pt idx="237">
                  <c:v>52.673999999999999</c:v>
                </c:pt>
                <c:pt idx="238">
                  <c:v>52.664000000000001</c:v>
                </c:pt>
                <c:pt idx="239">
                  <c:v>52.654000000000003</c:v>
                </c:pt>
                <c:pt idx="240">
                  <c:v>52.643999999999998</c:v>
                </c:pt>
                <c:pt idx="241">
                  <c:v>52.634</c:v>
                </c:pt>
                <c:pt idx="242">
                  <c:v>52.624000000000002</c:v>
                </c:pt>
                <c:pt idx="243">
                  <c:v>52.613999999999997</c:v>
                </c:pt>
                <c:pt idx="244">
                  <c:v>52.603999999999999</c:v>
                </c:pt>
                <c:pt idx="245">
                  <c:v>52.594000000000001</c:v>
                </c:pt>
                <c:pt idx="246">
                  <c:v>52.584000000000003</c:v>
                </c:pt>
                <c:pt idx="247">
                  <c:v>52.573999999999998</c:v>
                </c:pt>
                <c:pt idx="248">
                  <c:v>52.564</c:v>
                </c:pt>
                <c:pt idx="249">
                  <c:v>52.554000000000002</c:v>
                </c:pt>
                <c:pt idx="250">
                  <c:v>52.543999999999997</c:v>
                </c:pt>
                <c:pt idx="251">
                  <c:v>52.533999999999999</c:v>
                </c:pt>
                <c:pt idx="252">
                  <c:v>52.524000000000001</c:v>
                </c:pt>
                <c:pt idx="253">
                  <c:v>52.514000000000003</c:v>
                </c:pt>
                <c:pt idx="254">
                  <c:v>52.503999999999998</c:v>
                </c:pt>
                <c:pt idx="255">
                  <c:v>52.494</c:v>
                </c:pt>
                <c:pt idx="256">
                  <c:v>52.484000000000002</c:v>
                </c:pt>
                <c:pt idx="257">
                  <c:v>52.473999999999997</c:v>
                </c:pt>
                <c:pt idx="258">
                  <c:v>52.463999999999999</c:v>
                </c:pt>
                <c:pt idx="259">
                  <c:v>52.454000000000001</c:v>
                </c:pt>
                <c:pt idx="260">
                  <c:v>52.444000000000003</c:v>
                </c:pt>
                <c:pt idx="261">
                  <c:v>52.433999999999997</c:v>
                </c:pt>
                <c:pt idx="262">
                  <c:v>52.423999999999999</c:v>
                </c:pt>
                <c:pt idx="263">
                  <c:v>52.414000000000001</c:v>
                </c:pt>
                <c:pt idx="264">
                  <c:v>52.404000000000003</c:v>
                </c:pt>
                <c:pt idx="265">
                  <c:v>52.393999999999998</c:v>
                </c:pt>
                <c:pt idx="266">
                  <c:v>52.384</c:v>
                </c:pt>
                <c:pt idx="267">
                  <c:v>52.374000000000002</c:v>
                </c:pt>
                <c:pt idx="268">
                  <c:v>52.363999999999997</c:v>
                </c:pt>
                <c:pt idx="269">
                  <c:v>52.353999999999999</c:v>
                </c:pt>
                <c:pt idx="270">
                  <c:v>52.344000000000001</c:v>
                </c:pt>
                <c:pt idx="271">
                  <c:v>52.334000000000003</c:v>
                </c:pt>
                <c:pt idx="272">
                  <c:v>52.323999999999998</c:v>
                </c:pt>
                <c:pt idx="273">
                  <c:v>52.314</c:v>
                </c:pt>
                <c:pt idx="274">
                  <c:v>52.304000000000002</c:v>
                </c:pt>
                <c:pt idx="275">
                  <c:v>52.293999999999997</c:v>
                </c:pt>
                <c:pt idx="276">
                  <c:v>52.283999999999999</c:v>
                </c:pt>
                <c:pt idx="277">
                  <c:v>52.274000000000001</c:v>
                </c:pt>
                <c:pt idx="278">
                  <c:v>52.264000000000003</c:v>
                </c:pt>
                <c:pt idx="279">
                  <c:v>52.253999999999998</c:v>
                </c:pt>
                <c:pt idx="280">
                  <c:v>52.244</c:v>
                </c:pt>
                <c:pt idx="281">
                  <c:v>52.234000000000002</c:v>
                </c:pt>
                <c:pt idx="282">
                  <c:v>52.223999999999997</c:v>
                </c:pt>
                <c:pt idx="283">
                  <c:v>52.213999999999999</c:v>
                </c:pt>
                <c:pt idx="284">
                  <c:v>52.204000000000001</c:v>
                </c:pt>
                <c:pt idx="285">
                  <c:v>52.194000000000003</c:v>
                </c:pt>
                <c:pt idx="286">
                  <c:v>52.183999999999997</c:v>
                </c:pt>
                <c:pt idx="287">
                  <c:v>52.173999999999999</c:v>
                </c:pt>
                <c:pt idx="288">
                  <c:v>52.164000000000001</c:v>
                </c:pt>
                <c:pt idx="289">
                  <c:v>52.154000000000003</c:v>
                </c:pt>
                <c:pt idx="290">
                  <c:v>52.143999999999998</c:v>
                </c:pt>
                <c:pt idx="291">
                  <c:v>52.134</c:v>
                </c:pt>
                <c:pt idx="292">
                  <c:v>52.124000000000002</c:v>
                </c:pt>
                <c:pt idx="293">
                  <c:v>52.113999999999997</c:v>
                </c:pt>
                <c:pt idx="294">
                  <c:v>52.103999999999999</c:v>
                </c:pt>
                <c:pt idx="295">
                  <c:v>52.094000000000001</c:v>
                </c:pt>
                <c:pt idx="296">
                  <c:v>52.084000000000003</c:v>
                </c:pt>
                <c:pt idx="297">
                  <c:v>52.073999999999998</c:v>
                </c:pt>
                <c:pt idx="298">
                  <c:v>52.064</c:v>
                </c:pt>
                <c:pt idx="299">
                  <c:v>52.054000000000002</c:v>
                </c:pt>
                <c:pt idx="300">
                  <c:v>52.043999999999997</c:v>
                </c:pt>
                <c:pt idx="301">
                  <c:v>52.033999999999999</c:v>
                </c:pt>
                <c:pt idx="302">
                  <c:v>52.024000000000001</c:v>
                </c:pt>
                <c:pt idx="303">
                  <c:v>52.014000000000003</c:v>
                </c:pt>
                <c:pt idx="304">
                  <c:v>52.003999999999998</c:v>
                </c:pt>
                <c:pt idx="305">
                  <c:v>51.994</c:v>
                </c:pt>
                <c:pt idx="306">
                  <c:v>51.984000000000002</c:v>
                </c:pt>
                <c:pt idx="307">
                  <c:v>51.975000000000001</c:v>
                </c:pt>
                <c:pt idx="308">
                  <c:v>51.965000000000003</c:v>
                </c:pt>
                <c:pt idx="309">
                  <c:v>51.954999999999998</c:v>
                </c:pt>
                <c:pt idx="310">
                  <c:v>51.945</c:v>
                </c:pt>
                <c:pt idx="311">
                  <c:v>51.935000000000002</c:v>
                </c:pt>
                <c:pt idx="312">
                  <c:v>51.924999999999997</c:v>
                </c:pt>
                <c:pt idx="313">
                  <c:v>51.914999999999999</c:v>
                </c:pt>
                <c:pt idx="314">
                  <c:v>51.905000000000001</c:v>
                </c:pt>
                <c:pt idx="315">
                  <c:v>51.895000000000003</c:v>
                </c:pt>
                <c:pt idx="316">
                  <c:v>51.884999999999998</c:v>
                </c:pt>
                <c:pt idx="317">
                  <c:v>51.875</c:v>
                </c:pt>
                <c:pt idx="318">
                  <c:v>51.865000000000002</c:v>
                </c:pt>
                <c:pt idx="319">
                  <c:v>51.854999999999997</c:v>
                </c:pt>
                <c:pt idx="320">
                  <c:v>51.844999999999999</c:v>
                </c:pt>
                <c:pt idx="321">
                  <c:v>51.835000000000001</c:v>
                </c:pt>
                <c:pt idx="322">
                  <c:v>51.825000000000003</c:v>
                </c:pt>
                <c:pt idx="323">
                  <c:v>51.814999999999998</c:v>
                </c:pt>
                <c:pt idx="324">
                  <c:v>51.805</c:v>
                </c:pt>
                <c:pt idx="325">
                  <c:v>51.795000000000002</c:v>
                </c:pt>
                <c:pt idx="326">
                  <c:v>51.784999999999997</c:v>
                </c:pt>
                <c:pt idx="327">
                  <c:v>51.774999999999999</c:v>
                </c:pt>
                <c:pt idx="328">
                  <c:v>51.765000000000001</c:v>
                </c:pt>
                <c:pt idx="329">
                  <c:v>51.755000000000003</c:v>
                </c:pt>
                <c:pt idx="330">
                  <c:v>51.744999999999997</c:v>
                </c:pt>
                <c:pt idx="331">
                  <c:v>51.734999999999999</c:v>
                </c:pt>
                <c:pt idx="332">
                  <c:v>51.725000000000001</c:v>
                </c:pt>
                <c:pt idx="333">
                  <c:v>51.715000000000003</c:v>
                </c:pt>
                <c:pt idx="334">
                  <c:v>51.704999999999998</c:v>
                </c:pt>
                <c:pt idx="335">
                  <c:v>51.695</c:v>
                </c:pt>
                <c:pt idx="336">
                  <c:v>51.685000000000002</c:v>
                </c:pt>
                <c:pt idx="337">
                  <c:v>51.674999999999997</c:v>
                </c:pt>
                <c:pt idx="338">
                  <c:v>51.664999999999999</c:v>
                </c:pt>
                <c:pt idx="339">
                  <c:v>51.655000000000001</c:v>
                </c:pt>
                <c:pt idx="340">
                  <c:v>51.645000000000003</c:v>
                </c:pt>
                <c:pt idx="341">
                  <c:v>51.634999999999998</c:v>
                </c:pt>
                <c:pt idx="342">
                  <c:v>51.625</c:v>
                </c:pt>
                <c:pt idx="343">
                  <c:v>51.615000000000002</c:v>
                </c:pt>
                <c:pt idx="344">
                  <c:v>51.604999999999997</c:v>
                </c:pt>
                <c:pt idx="345">
                  <c:v>51.594999999999999</c:v>
                </c:pt>
                <c:pt idx="346">
                  <c:v>51.585000000000001</c:v>
                </c:pt>
                <c:pt idx="347">
                  <c:v>51.575000000000003</c:v>
                </c:pt>
                <c:pt idx="348">
                  <c:v>51.564999999999998</c:v>
                </c:pt>
                <c:pt idx="349">
                  <c:v>51.555</c:v>
                </c:pt>
                <c:pt idx="350">
                  <c:v>51.545000000000002</c:v>
                </c:pt>
                <c:pt idx="351">
                  <c:v>51.534999999999997</c:v>
                </c:pt>
                <c:pt idx="352">
                  <c:v>51.524999999999999</c:v>
                </c:pt>
                <c:pt idx="353">
                  <c:v>51.515000000000001</c:v>
                </c:pt>
                <c:pt idx="354">
                  <c:v>51.505000000000003</c:v>
                </c:pt>
                <c:pt idx="355">
                  <c:v>51.494999999999997</c:v>
                </c:pt>
                <c:pt idx="356">
                  <c:v>51.484999999999999</c:v>
                </c:pt>
                <c:pt idx="357">
                  <c:v>51.475000000000001</c:v>
                </c:pt>
                <c:pt idx="358">
                  <c:v>51.465000000000003</c:v>
                </c:pt>
                <c:pt idx="359">
                  <c:v>51.454999999999998</c:v>
                </c:pt>
                <c:pt idx="360">
                  <c:v>51.445</c:v>
                </c:pt>
                <c:pt idx="361">
                  <c:v>51.435000000000002</c:v>
                </c:pt>
                <c:pt idx="362">
                  <c:v>51.424999999999997</c:v>
                </c:pt>
                <c:pt idx="363">
                  <c:v>51.414999999999999</c:v>
                </c:pt>
                <c:pt idx="364">
                  <c:v>51.405000000000001</c:v>
                </c:pt>
                <c:pt idx="365">
                  <c:v>51.395000000000003</c:v>
                </c:pt>
                <c:pt idx="366">
                  <c:v>51.384999999999998</c:v>
                </c:pt>
                <c:pt idx="367">
                  <c:v>51.375</c:v>
                </c:pt>
                <c:pt idx="368">
                  <c:v>51.365000000000002</c:v>
                </c:pt>
                <c:pt idx="369">
                  <c:v>51.354999999999997</c:v>
                </c:pt>
                <c:pt idx="370">
                  <c:v>51.344999999999999</c:v>
                </c:pt>
                <c:pt idx="371">
                  <c:v>51.335000000000001</c:v>
                </c:pt>
                <c:pt idx="372">
                  <c:v>51.325000000000003</c:v>
                </c:pt>
                <c:pt idx="373">
                  <c:v>51.314999999999998</c:v>
                </c:pt>
                <c:pt idx="374">
                  <c:v>51.305</c:v>
                </c:pt>
                <c:pt idx="375">
                  <c:v>51.295000000000002</c:v>
                </c:pt>
                <c:pt idx="376">
                  <c:v>51.284999999999997</c:v>
                </c:pt>
                <c:pt idx="377">
                  <c:v>51.274999999999999</c:v>
                </c:pt>
                <c:pt idx="378">
                  <c:v>51.265000000000001</c:v>
                </c:pt>
                <c:pt idx="379">
                  <c:v>51.255000000000003</c:v>
                </c:pt>
                <c:pt idx="380">
                  <c:v>51.244999999999997</c:v>
                </c:pt>
                <c:pt idx="381">
                  <c:v>51.234999999999999</c:v>
                </c:pt>
                <c:pt idx="382">
                  <c:v>51.225000000000001</c:v>
                </c:pt>
                <c:pt idx="383">
                  <c:v>51.215000000000003</c:v>
                </c:pt>
                <c:pt idx="384">
                  <c:v>51.204999999999998</c:v>
                </c:pt>
                <c:pt idx="385">
                  <c:v>51.195</c:v>
                </c:pt>
                <c:pt idx="386">
                  <c:v>51.185000000000002</c:v>
                </c:pt>
                <c:pt idx="387">
                  <c:v>51.174999999999997</c:v>
                </c:pt>
                <c:pt idx="388">
                  <c:v>51.164999999999999</c:v>
                </c:pt>
                <c:pt idx="389">
                  <c:v>51.155000000000001</c:v>
                </c:pt>
                <c:pt idx="390">
                  <c:v>51.145000000000003</c:v>
                </c:pt>
                <c:pt idx="391">
                  <c:v>51.134999999999998</c:v>
                </c:pt>
                <c:pt idx="392">
                  <c:v>51.125</c:v>
                </c:pt>
                <c:pt idx="393">
                  <c:v>51.115000000000002</c:v>
                </c:pt>
                <c:pt idx="394">
                  <c:v>51.104999999999997</c:v>
                </c:pt>
                <c:pt idx="395">
                  <c:v>51.094999999999999</c:v>
                </c:pt>
                <c:pt idx="396">
                  <c:v>51.085000000000001</c:v>
                </c:pt>
                <c:pt idx="397">
                  <c:v>51.075000000000003</c:v>
                </c:pt>
                <c:pt idx="398">
                  <c:v>51.064999999999998</c:v>
                </c:pt>
                <c:pt idx="399">
                  <c:v>51.055</c:v>
                </c:pt>
                <c:pt idx="400">
                  <c:v>51.045000000000002</c:v>
                </c:pt>
                <c:pt idx="401">
                  <c:v>51.034999999999997</c:v>
                </c:pt>
                <c:pt idx="402">
                  <c:v>51.024999999999999</c:v>
                </c:pt>
                <c:pt idx="403">
                  <c:v>51.015000000000001</c:v>
                </c:pt>
                <c:pt idx="404">
                  <c:v>51.005000000000003</c:v>
                </c:pt>
                <c:pt idx="405">
                  <c:v>50.994999999999997</c:v>
                </c:pt>
                <c:pt idx="406">
                  <c:v>50.984999999999999</c:v>
                </c:pt>
                <c:pt idx="407">
                  <c:v>50.975000000000001</c:v>
                </c:pt>
                <c:pt idx="408">
                  <c:v>50.965000000000003</c:v>
                </c:pt>
                <c:pt idx="409">
                  <c:v>50.954999999999998</c:v>
                </c:pt>
                <c:pt idx="410">
                  <c:v>50.945</c:v>
                </c:pt>
                <c:pt idx="411">
                  <c:v>50.935000000000002</c:v>
                </c:pt>
                <c:pt idx="412">
                  <c:v>50.924999999999997</c:v>
                </c:pt>
                <c:pt idx="413">
                  <c:v>50.914999999999999</c:v>
                </c:pt>
                <c:pt idx="414">
                  <c:v>50.905000000000001</c:v>
                </c:pt>
                <c:pt idx="415">
                  <c:v>50.895000000000003</c:v>
                </c:pt>
                <c:pt idx="416">
                  <c:v>50.884999999999998</c:v>
                </c:pt>
                <c:pt idx="417">
                  <c:v>50.875</c:v>
                </c:pt>
                <c:pt idx="418">
                  <c:v>50.865000000000002</c:v>
                </c:pt>
                <c:pt idx="419">
                  <c:v>50.854999999999997</c:v>
                </c:pt>
                <c:pt idx="420">
                  <c:v>50.844999999999999</c:v>
                </c:pt>
                <c:pt idx="421">
                  <c:v>50.835000000000001</c:v>
                </c:pt>
                <c:pt idx="422">
                  <c:v>50.825000000000003</c:v>
                </c:pt>
                <c:pt idx="423">
                  <c:v>50.814999999999998</c:v>
                </c:pt>
                <c:pt idx="424">
                  <c:v>50.805</c:v>
                </c:pt>
                <c:pt idx="425">
                  <c:v>50.795000000000002</c:v>
                </c:pt>
                <c:pt idx="426">
                  <c:v>50.784999999999997</c:v>
                </c:pt>
                <c:pt idx="427">
                  <c:v>50.774999999999999</c:v>
                </c:pt>
                <c:pt idx="428">
                  <c:v>50.765000000000001</c:v>
                </c:pt>
                <c:pt idx="429">
                  <c:v>50.755000000000003</c:v>
                </c:pt>
                <c:pt idx="430">
                  <c:v>50.744999999999997</c:v>
                </c:pt>
                <c:pt idx="431">
                  <c:v>50.734999999999999</c:v>
                </c:pt>
                <c:pt idx="432">
                  <c:v>50.725000000000001</c:v>
                </c:pt>
                <c:pt idx="433">
                  <c:v>50.715000000000003</c:v>
                </c:pt>
                <c:pt idx="434">
                  <c:v>50.704999999999998</c:v>
                </c:pt>
                <c:pt idx="435">
                  <c:v>50.695</c:v>
                </c:pt>
                <c:pt idx="436">
                  <c:v>50.685000000000002</c:v>
                </c:pt>
                <c:pt idx="437">
                  <c:v>50.674999999999997</c:v>
                </c:pt>
                <c:pt idx="438">
                  <c:v>50.664999999999999</c:v>
                </c:pt>
                <c:pt idx="439">
                  <c:v>50.655000000000001</c:v>
                </c:pt>
                <c:pt idx="440">
                  <c:v>50.645000000000003</c:v>
                </c:pt>
                <c:pt idx="441">
                  <c:v>50.634999999999998</c:v>
                </c:pt>
                <c:pt idx="442">
                  <c:v>50.625</c:v>
                </c:pt>
                <c:pt idx="443">
                  <c:v>50.615000000000002</c:v>
                </c:pt>
                <c:pt idx="444">
                  <c:v>50.604999999999997</c:v>
                </c:pt>
                <c:pt idx="445">
                  <c:v>50.594999999999999</c:v>
                </c:pt>
                <c:pt idx="446">
                  <c:v>50.585000000000001</c:v>
                </c:pt>
                <c:pt idx="447">
                  <c:v>50.575000000000003</c:v>
                </c:pt>
                <c:pt idx="448">
                  <c:v>50.564999999999998</c:v>
                </c:pt>
                <c:pt idx="449">
                  <c:v>50.555</c:v>
                </c:pt>
                <c:pt idx="450">
                  <c:v>50.545000000000002</c:v>
                </c:pt>
                <c:pt idx="451">
                  <c:v>50.534999999999997</c:v>
                </c:pt>
                <c:pt idx="452">
                  <c:v>50.524999999999999</c:v>
                </c:pt>
                <c:pt idx="453">
                  <c:v>50.515000000000001</c:v>
                </c:pt>
                <c:pt idx="454">
                  <c:v>50.505000000000003</c:v>
                </c:pt>
                <c:pt idx="455">
                  <c:v>50.494999999999997</c:v>
                </c:pt>
                <c:pt idx="456">
                  <c:v>50.484999999999999</c:v>
                </c:pt>
                <c:pt idx="457">
                  <c:v>50.475000000000001</c:v>
                </c:pt>
                <c:pt idx="458">
                  <c:v>50.465000000000003</c:v>
                </c:pt>
                <c:pt idx="459">
                  <c:v>50.454999999999998</c:v>
                </c:pt>
                <c:pt idx="460">
                  <c:v>50.445</c:v>
                </c:pt>
                <c:pt idx="461">
                  <c:v>50.435000000000002</c:v>
                </c:pt>
                <c:pt idx="462">
                  <c:v>50.424999999999997</c:v>
                </c:pt>
                <c:pt idx="463">
                  <c:v>50.414999999999999</c:v>
                </c:pt>
                <c:pt idx="464">
                  <c:v>50.405000000000001</c:v>
                </c:pt>
                <c:pt idx="465">
                  <c:v>50.395000000000003</c:v>
                </c:pt>
                <c:pt idx="466">
                  <c:v>50.384999999999998</c:v>
                </c:pt>
                <c:pt idx="467">
                  <c:v>50.375</c:v>
                </c:pt>
                <c:pt idx="468">
                  <c:v>50.365000000000002</c:v>
                </c:pt>
                <c:pt idx="469">
                  <c:v>50.354999999999997</c:v>
                </c:pt>
                <c:pt idx="470">
                  <c:v>50.344999999999999</c:v>
                </c:pt>
                <c:pt idx="471">
                  <c:v>50.335000000000001</c:v>
                </c:pt>
                <c:pt idx="472">
                  <c:v>50.325000000000003</c:v>
                </c:pt>
                <c:pt idx="473">
                  <c:v>50.314999999999998</c:v>
                </c:pt>
                <c:pt idx="474">
                  <c:v>50.305</c:v>
                </c:pt>
                <c:pt idx="475">
                  <c:v>50.295000000000002</c:v>
                </c:pt>
                <c:pt idx="476">
                  <c:v>50.284999999999997</c:v>
                </c:pt>
                <c:pt idx="477">
                  <c:v>50.274999999999999</c:v>
                </c:pt>
                <c:pt idx="478">
                  <c:v>50.265000000000001</c:v>
                </c:pt>
                <c:pt idx="479">
                  <c:v>50.255000000000003</c:v>
                </c:pt>
                <c:pt idx="480">
                  <c:v>50.244999999999997</c:v>
                </c:pt>
                <c:pt idx="481">
                  <c:v>50.234999999999999</c:v>
                </c:pt>
                <c:pt idx="482">
                  <c:v>50.225000000000001</c:v>
                </c:pt>
                <c:pt idx="483">
                  <c:v>50.215000000000003</c:v>
                </c:pt>
                <c:pt idx="484">
                  <c:v>50.204999999999998</c:v>
                </c:pt>
                <c:pt idx="485">
                  <c:v>50.195</c:v>
                </c:pt>
                <c:pt idx="486">
                  <c:v>50.185000000000002</c:v>
                </c:pt>
                <c:pt idx="487">
                  <c:v>50.174999999999997</c:v>
                </c:pt>
                <c:pt idx="488">
                  <c:v>50.164999999999999</c:v>
                </c:pt>
                <c:pt idx="489">
                  <c:v>50.155000000000001</c:v>
                </c:pt>
                <c:pt idx="490">
                  <c:v>50.145000000000003</c:v>
                </c:pt>
                <c:pt idx="491">
                  <c:v>50.134999999999998</c:v>
                </c:pt>
                <c:pt idx="492">
                  <c:v>50.125</c:v>
                </c:pt>
                <c:pt idx="493">
                  <c:v>50.115000000000002</c:v>
                </c:pt>
                <c:pt idx="494">
                  <c:v>50.104999999999997</c:v>
                </c:pt>
                <c:pt idx="495">
                  <c:v>50.094999999999999</c:v>
                </c:pt>
                <c:pt idx="496">
                  <c:v>50.085000000000001</c:v>
                </c:pt>
                <c:pt idx="497">
                  <c:v>50.075000000000003</c:v>
                </c:pt>
                <c:pt idx="498">
                  <c:v>50.064999999999998</c:v>
                </c:pt>
                <c:pt idx="499">
                  <c:v>50.055</c:v>
                </c:pt>
                <c:pt idx="500">
                  <c:v>50.045000000000002</c:v>
                </c:pt>
                <c:pt idx="501">
                  <c:v>50.034999999999997</c:v>
                </c:pt>
                <c:pt idx="502">
                  <c:v>50.024999999999999</c:v>
                </c:pt>
                <c:pt idx="503">
                  <c:v>50.015000000000001</c:v>
                </c:pt>
                <c:pt idx="504">
                  <c:v>50.005000000000003</c:v>
                </c:pt>
                <c:pt idx="505">
                  <c:v>49.994999999999997</c:v>
                </c:pt>
                <c:pt idx="506">
                  <c:v>49.984999999999999</c:v>
                </c:pt>
                <c:pt idx="507">
                  <c:v>49.975000000000001</c:v>
                </c:pt>
                <c:pt idx="508">
                  <c:v>49.965000000000003</c:v>
                </c:pt>
                <c:pt idx="509">
                  <c:v>49.954999999999998</c:v>
                </c:pt>
                <c:pt idx="510">
                  <c:v>49.945</c:v>
                </c:pt>
                <c:pt idx="511">
                  <c:v>49.935000000000002</c:v>
                </c:pt>
                <c:pt idx="512">
                  <c:v>49.924999999999997</c:v>
                </c:pt>
                <c:pt idx="513">
                  <c:v>49.914999999999999</c:v>
                </c:pt>
                <c:pt idx="514">
                  <c:v>49.905000000000001</c:v>
                </c:pt>
                <c:pt idx="515">
                  <c:v>49.895000000000003</c:v>
                </c:pt>
                <c:pt idx="516">
                  <c:v>49.884999999999998</c:v>
                </c:pt>
                <c:pt idx="517">
                  <c:v>49.875</c:v>
                </c:pt>
                <c:pt idx="518">
                  <c:v>49.865000000000002</c:v>
                </c:pt>
                <c:pt idx="519">
                  <c:v>49.854999999999997</c:v>
                </c:pt>
                <c:pt idx="520">
                  <c:v>49.844999999999999</c:v>
                </c:pt>
                <c:pt idx="521">
                  <c:v>49.835000000000001</c:v>
                </c:pt>
                <c:pt idx="522">
                  <c:v>49.825000000000003</c:v>
                </c:pt>
                <c:pt idx="523">
                  <c:v>49.814999999999998</c:v>
                </c:pt>
                <c:pt idx="524">
                  <c:v>49.805</c:v>
                </c:pt>
                <c:pt idx="525">
                  <c:v>49.795000000000002</c:v>
                </c:pt>
                <c:pt idx="526">
                  <c:v>49.784999999999997</c:v>
                </c:pt>
                <c:pt idx="527">
                  <c:v>49.774999999999999</c:v>
                </c:pt>
                <c:pt idx="528">
                  <c:v>49.765000000000001</c:v>
                </c:pt>
                <c:pt idx="529">
                  <c:v>49.755000000000003</c:v>
                </c:pt>
                <c:pt idx="530">
                  <c:v>49.744999999999997</c:v>
                </c:pt>
                <c:pt idx="531">
                  <c:v>49.734999999999999</c:v>
                </c:pt>
                <c:pt idx="532">
                  <c:v>49.725000000000001</c:v>
                </c:pt>
                <c:pt idx="533">
                  <c:v>49.715000000000003</c:v>
                </c:pt>
                <c:pt idx="534">
                  <c:v>49.704999999999998</c:v>
                </c:pt>
                <c:pt idx="535">
                  <c:v>49.695</c:v>
                </c:pt>
                <c:pt idx="536">
                  <c:v>49.685000000000002</c:v>
                </c:pt>
                <c:pt idx="537">
                  <c:v>49.674999999999997</c:v>
                </c:pt>
                <c:pt idx="538">
                  <c:v>49.664999999999999</c:v>
                </c:pt>
                <c:pt idx="539">
                  <c:v>49.655000000000001</c:v>
                </c:pt>
                <c:pt idx="540">
                  <c:v>49.645000000000003</c:v>
                </c:pt>
                <c:pt idx="541">
                  <c:v>49.634999999999998</c:v>
                </c:pt>
                <c:pt idx="542">
                  <c:v>49.625</c:v>
                </c:pt>
                <c:pt idx="543">
                  <c:v>49.615000000000002</c:v>
                </c:pt>
                <c:pt idx="544">
                  <c:v>49.604999999999997</c:v>
                </c:pt>
                <c:pt idx="545">
                  <c:v>49.594999999999999</c:v>
                </c:pt>
                <c:pt idx="546">
                  <c:v>49.585000000000001</c:v>
                </c:pt>
                <c:pt idx="547">
                  <c:v>49.575000000000003</c:v>
                </c:pt>
                <c:pt idx="548">
                  <c:v>49.564999999999998</c:v>
                </c:pt>
                <c:pt idx="549">
                  <c:v>49.555</c:v>
                </c:pt>
                <c:pt idx="550">
                  <c:v>49.545000000000002</c:v>
                </c:pt>
                <c:pt idx="551">
                  <c:v>49.534999999999997</c:v>
                </c:pt>
                <c:pt idx="552">
                  <c:v>49.524999999999999</c:v>
                </c:pt>
                <c:pt idx="553">
                  <c:v>49.515000000000001</c:v>
                </c:pt>
                <c:pt idx="554">
                  <c:v>49.505000000000003</c:v>
                </c:pt>
                <c:pt idx="555">
                  <c:v>49.494999999999997</c:v>
                </c:pt>
                <c:pt idx="556">
                  <c:v>49.484999999999999</c:v>
                </c:pt>
                <c:pt idx="557">
                  <c:v>49.475000000000001</c:v>
                </c:pt>
                <c:pt idx="558">
                  <c:v>49.465000000000003</c:v>
                </c:pt>
                <c:pt idx="559">
                  <c:v>49.454999999999998</c:v>
                </c:pt>
                <c:pt idx="560">
                  <c:v>49.445</c:v>
                </c:pt>
                <c:pt idx="561">
                  <c:v>49.435000000000002</c:v>
                </c:pt>
                <c:pt idx="562">
                  <c:v>49.424999999999997</c:v>
                </c:pt>
                <c:pt idx="563">
                  <c:v>49.414999999999999</c:v>
                </c:pt>
                <c:pt idx="564">
                  <c:v>49.405000000000001</c:v>
                </c:pt>
                <c:pt idx="565">
                  <c:v>49.395000000000003</c:v>
                </c:pt>
                <c:pt idx="566">
                  <c:v>49.384999999999998</c:v>
                </c:pt>
                <c:pt idx="567">
                  <c:v>49.375</c:v>
                </c:pt>
                <c:pt idx="568">
                  <c:v>49.365000000000002</c:v>
                </c:pt>
                <c:pt idx="569">
                  <c:v>49.354999999999997</c:v>
                </c:pt>
                <c:pt idx="570">
                  <c:v>49.344999999999999</c:v>
                </c:pt>
                <c:pt idx="571">
                  <c:v>49.335000000000001</c:v>
                </c:pt>
                <c:pt idx="572">
                  <c:v>49.325000000000003</c:v>
                </c:pt>
                <c:pt idx="573">
                  <c:v>49.314999999999998</c:v>
                </c:pt>
                <c:pt idx="574">
                  <c:v>49.305</c:v>
                </c:pt>
                <c:pt idx="575">
                  <c:v>49.295000000000002</c:v>
                </c:pt>
                <c:pt idx="576">
                  <c:v>49.284999999999997</c:v>
                </c:pt>
                <c:pt idx="577">
                  <c:v>49.274999999999999</c:v>
                </c:pt>
                <c:pt idx="578">
                  <c:v>49.265000000000001</c:v>
                </c:pt>
                <c:pt idx="579">
                  <c:v>49.255000000000003</c:v>
                </c:pt>
                <c:pt idx="580">
                  <c:v>49.244999999999997</c:v>
                </c:pt>
                <c:pt idx="581">
                  <c:v>49.234999999999999</c:v>
                </c:pt>
                <c:pt idx="582">
                  <c:v>49.225000000000001</c:v>
                </c:pt>
                <c:pt idx="583">
                  <c:v>49.215000000000003</c:v>
                </c:pt>
                <c:pt idx="584">
                  <c:v>49.204999999999998</c:v>
                </c:pt>
                <c:pt idx="585">
                  <c:v>49.195</c:v>
                </c:pt>
                <c:pt idx="586">
                  <c:v>49.185000000000002</c:v>
                </c:pt>
                <c:pt idx="587">
                  <c:v>49.174999999999997</c:v>
                </c:pt>
                <c:pt idx="588">
                  <c:v>49.164999999999999</c:v>
                </c:pt>
                <c:pt idx="589">
                  <c:v>49.155000000000001</c:v>
                </c:pt>
                <c:pt idx="590">
                  <c:v>49.145000000000003</c:v>
                </c:pt>
                <c:pt idx="591">
                  <c:v>49.134999999999998</c:v>
                </c:pt>
                <c:pt idx="592">
                  <c:v>49.125</c:v>
                </c:pt>
                <c:pt idx="593">
                  <c:v>49.115000000000002</c:v>
                </c:pt>
                <c:pt idx="594">
                  <c:v>49.104999999999997</c:v>
                </c:pt>
                <c:pt idx="595">
                  <c:v>49.094999999999999</c:v>
                </c:pt>
                <c:pt idx="596">
                  <c:v>49.085000000000001</c:v>
                </c:pt>
                <c:pt idx="597">
                  <c:v>49.075000000000003</c:v>
                </c:pt>
                <c:pt idx="598">
                  <c:v>49.064999999999998</c:v>
                </c:pt>
                <c:pt idx="599">
                  <c:v>49.055</c:v>
                </c:pt>
                <c:pt idx="600">
                  <c:v>49.045000000000002</c:v>
                </c:pt>
                <c:pt idx="601">
                  <c:v>49.034999999999997</c:v>
                </c:pt>
                <c:pt idx="602">
                  <c:v>49.024999999999999</c:v>
                </c:pt>
                <c:pt idx="603">
                  <c:v>49.015000000000001</c:v>
                </c:pt>
                <c:pt idx="604">
                  <c:v>49.005000000000003</c:v>
                </c:pt>
                <c:pt idx="605">
                  <c:v>48.994999999999997</c:v>
                </c:pt>
                <c:pt idx="606">
                  <c:v>48.984999999999999</c:v>
                </c:pt>
                <c:pt idx="607">
                  <c:v>48.975999999999999</c:v>
                </c:pt>
                <c:pt idx="608">
                  <c:v>48.966000000000001</c:v>
                </c:pt>
                <c:pt idx="609">
                  <c:v>48.956000000000003</c:v>
                </c:pt>
                <c:pt idx="610">
                  <c:v>48.945999999999998</c:v>
                </c:pt>
                <c:pt idx="611">
                  <c:v>48.936</c:v>
                </c:pt>
                <c:pt idx="612">
                  <c:v>48.926000000000002</c:v>
                </c:pt>
                <c:pt idx="613">
                  <c:v>48.915999999999997</c:v>
                </c:pt>
                <c:pt idx="614">
                  <c:v>48.905999999999999</c:v>
                </c:pt>
                <c:pt idx="615">
                  <c:v>48.896000000000001</c:v>
                </c:pt>
                <c:pt idx="616">
                  <c:v>48.886000000000003</c:v>
                </c:pt>
                <c:pt idx="617">
                  <c:v>48.875999999999998</c:v>
                </c:pt>
                <c:pt idx="618">
                  <c:v>48.866</c:v>
                </c:pt>
                <c:pt idx="619">
                  <c:v>48.856000000000002</c:v>
                </c:pt>
                <c:pt idx="620">
                  <c:v>48.845999999999997</c:v>
                </c:pt>
                <c:pt idx="621">
                  <c:v>48.835999999999999</c:v>
                </c:pt>
                <c:pt idx="622">
                  <c:v>48.826000000000001</c:v>
                </c:pt>
                <c:pt idx="623">
                  <c:v>48.816000000000003</c:v>
                </c:pt>
                <c:pt idx="624">
                  <c:v>48.805999999999997</c:v>
                </c:pt>
                <c:pt idx="625">
                  <c:v>48.795999999999999</c:v>
                </c:pt>
                <c:pt idx="626">
                  <c:v>48.786000000000001</c:v>
                </c:pt>
                <c:pt idx="627">
                  <c:v>48.776000000000003</c:v>
                </c:pt>
                <c:pt idx="628">
                  <c:v>48.765999999999998</c:v>
                </c:pt>
                <c:pt idx="629">
                  <c:v>48.756</c:v>
                </c:pt>
                <c:pt idx="630">
                  <c:v>48.746000000000002</c:v>
                </c:pt>
                <c:pt idx="631">
                  <c:v>48.735999999999997</c:v>
                </c:pt>
                <c:pt idx="632">
                  <c:v>48.725999999999999</c:v>
                </c:pt>
                <c:pt idx="633">
                  <c:v>48.716000000000001</c:v>
                </c:pt>
                <c:pt idx="634">
                  <c:v>48.706000000000003</c:v>
                </c:pt>
                <c:pt idx="635">
                  <c:v>48.695999999999998</c:v>
                </c:pt>
                <c:pt idx="636">
                  <c:v>48.686</c:v>
                </c:pt>
                <c:pt idx="637">
                  <c:v>48.676000000000002</c:v>
                </c:pt>
                <c:pt idx="638">
                  <c:v>48.665999999999997</c:v>
                </c:pt>
                <c:pt idx="639">
                  <c:v>48.655999999999999</c:v>
                </c:pt>
                <c:pt idx="640">
                  <c:v>48.646000000000001</c:v>
                </c:pt>
                <c:pt idx="641">
                  <c:v>48.636000000000003</c:v>
                </c:pt>
                <c:pt idx="642">
                  <c:v>48.625999999999998</c:v>
                </c:pt>
                <c:pt idx="643">
                  <c:v>48.616</c:v>
                </c:pt>
                <c:pt idx="644">
                  <c:v>48.606000000000002</c:v>
                </c:pt>
                <c:pt idx="645">
                  <c:v>48.595999999999997</c:v>
                </c:pt>
                <c:pt idx="646">
                  <c:v>48.585999999999999</c:v>
                </c:pt>
                <c:pt idx="647">
                  <c:v>48.576000000000001</c:v>
                </c:pt>
                <c:pt idx="648">
                  <c:v>48.566000000000003</c:v>
                </c:pt>
                <c:pt idx="649">
                  <c:v>48.555999999999997</c:v>
                </c:pt>
                <c:pt idx="650">
                  <c:v>48.545999999999999</c:v>
                </c:pt>
                <c:pt idx="651">
                  <c:v>48.536000000000001</c:v>
                </c:pt>
                <c:pt idx="652">
                  <c:v>48.526000000000003</c:v>
                </c:pt>
                <c:pt idx="653">
                  <c:v>48.515999999999998</c:v>
                </c:pt>
                <c:pt idx="654">
                  <c:v>48.506</c:v>
                </c:pt>
                <c:pt idx="655">
                  <c:v>48.496000000000002</c:v>
                </c:pt>
                <c:pt idx="656">
                  <c:v>48.485999999999997</c:v>
                </c:pt>
                <c:pt idx="657">
                  <c:v>48.475999999999999</c:v>
                </c:pt>
                <c:pt idx="658">
                  <c:v>48.466000000000001</c:v>
                </c:pt>
                <c:pt idx="659">
                  <c:v>48.456000000000003</c:v>
                </c:pt>
                <c:pt idx="660">
                  <c:v>48.445999999999998</c:v>
                </c:pt>
                <c:pt idx="661">
                  <c:v>48.436</c:v>
                </c:pt>
                <c:pt idx="662">
                  <c:v>48.426000000000002</c:v>
                </c:pt>
                <c:pt idx="663">
                  <c:v>48.415999999999997</c:v>
                </c:pt>
                <c:pt idx="664">
                  <c:v>48.405999999999999</c:v>
                </c:pt>
                <c:pt idx="665">
                  <c:v>48.396000000000001</c:v>
                </c:pt>
                <c:pt idx="666">
                  <c:v>48.386000000000003</c:v>
                </c:pt>
                <c:pt idx="667">
                  <c:v>48.375999999999998</c:v>
                </c:pt>
                <c:pt idx="668">
                  <c:v>48.366</c:v>
                </c:pt>
                <c:pt idx="669">
                  <c:v>48.356000000000002</c:v>
                </c:pt>
                <c:pt idx="670">
                  <c:v>48.345999999999997</c:v>
                </c:pt>
                <c:pt idx="671">
                  <c:v>48.335999999999999</c:v>
                </c:pt>
                <c:pt idx="672">
                  <c:v>48.326000000000001</c:v>
                </c:pt>
                <c:pt idx="673">
                  <c:v>48.316000000000003</c:v>
                </c:pt>
                <c:pt idx="674">
                  <c:v>48.305999999999997</c:v>
                </c:pt>
                <c:pt idx="675">
                  <c:v>48.295999999999999</c:v>
                </c:pt>
                <c:pt idx="676">
                  <c:v>48.286000000000001</c:v>
                </c:pt>
                <c:pt idx="677">
                  <c:v>48.276000000000003</c:v>
                </c:pt>
                <c:pt idx="678">
                  <c:v>48.265999999999998</c:v>
                </c:pt>
                <c:pt idx="679">
                  <c:v>48.256</c:v>
                </c:pt>
                <c:pt idx="680">
                  <c:v>48.246000000000002</c:v>
                </c:pt>
                <c:pt idx="681">
                  <c:v>48.235999999999997</c:v>
                </c:pt>
                <c:pt idx="682">
                  <c:v>48.225999999999999</c:v>
                </c:pt>
                <c:pt idx="683">
                  <c:v>48.216000000000001</c:v>
                </c:pt>
                <c:pt idx="684">
                  <c:v>48.206000000000003</c:v>
                </c:pt>
                <c:pt idx="685">
                  <c:v>48.195999999999998</c:v>
                </c:pt>
                <c:pt idx="686">
                  <c:v>48.186</c:v>
                </c:pt>
                <c:pt idx="687">
                  <c:v>48.176000000000002</c:v>
                </c:pt>
                <c:pt idx="688">
                  <c:v>48.165999999999997</c:v>
                </c:pt>
                <c:pt idx="689">
                  <c:v>48.155999999999999</c:v>
                </c:pt>
                <c:pt idx="690">
                  <c:v>48.146000000000001</c:v>
                </c:pt>
                <c:pt idx="691">
                  <c:v>48.136000000000003</c:v>
                </c:pt>
                <c:pt idx="692">
                  <c:v>48.125999999999998</c:v>
                </c:pt>
                <c:pt idx="693">
                  <c:v>48.116</c:v>
                </c:pt>
                <c:pt idx="694">
                  <c:v>48.106000000000002</c:v>
                </c:pt>
                <c:pt idx="695">
                  <c:v>48.095999999999997</c:v>
                </c:pt>
                <c:pt idx="696">
                  <c:v>48.085999999999999</c:v>
                </c:pt>
                <c:pt idx="697">
                  <c:v>48.076000000000001</c:v>
                </c:pt>
                <c:pt idx="698">
                  <c:v>48.066000000000003</c:v>
                </c:pt>
                <c:pt idx="699">
                  <c:v>48.055999999999997</c:v>
                </c:pt>
                <c:pt idx="700">
                  <c:v>48.045999999999999</c:v>
                </c:pt>
                <c:pt idx="701">
                  <c:v>48.036000000000001</c:v>
                </c:pt>
                <c:pt idx="702">
                  <c:v>48.026000000000003</c:v>
                </c:pt>
                <c:pt idx="703">
                  <c:v>48.015999999999998</c:v>
                </c:pt>
                <c:pt idx="704">
                  <c:v>48.006</c:v>
                </c:pt>
                <c:pt idx="705">
                  <c:v>47.996000000000002</c:v>
                </c:pt>
                <c:pt idx="706">
                  <c:v>47.985999999999997</c:v>
                </c:pt>
                <c:pt idx="707">
                  <c:v>47.975999999999999</c:v>
                </c:pt>
                <c:pt idx="708">
                  <c:v>47.966000000000001</c:v>
                </c:pt>
                <c:pt idx="709">
                  <c:v>47.956000000000003</c:v>
                </c:pt>
                <c:pt idx="710">
                  <c:v>47.945999999999998</c:v>
                </c:pt>
                <c:pt idx="711">
                  <c:v>47.936</c:v>
                </c:pt>
                <c:pt idx="712">
                  <c:v>47.926000000000002</c:v>
                </c:pt>
                <c:pt idx="713">
                  <c:v>47.915999999999997</c:v>
                </c:pt>
                <c:pt idx="714">
                  <c:v>47.905999999999999</c:v>
                </c:pt>
                <c:pt idx="715">
                  <c:v>47.896000000000001</c:v>
                </c:pt>
                <c:pt idx="716">
                  <c:v>47.886000000000003</c:v>
                </c:pt>
                <c:pt idx="717">
                  <c:v>47.875999999999998</c:v>
                </c:pt>
                <c:pt idx="718">
                  <c:v>47.866</c:v>
                </c:pt>
                <c:pt idx="719">
                  <c:v>47.856000000000002</c:v>
                </c:pt>
                <c:pt idx="720">
                  <c:v>47.845999999999997</c:v>
                </c:pt>
                <c:pt idx="721">
                  <c:v>47.835999999999999</c:v>
                </c:pt>
                <c:pt idx="722">
                  <c:v>47.826000000000001</c:v>
                </c:pt>
                <c:pt idx="723">
                  <c:v>47.816000000000003</c:v>
                </c:pt>
                <c:pt idx="724">
                  <c:v>47.805999999999997</c:v>
                </c:pt>
                <c:pt idx="725">
                  <c:v>47.795999999999999</c:v>
                </c:pt>
                <c:pt idx="726">
                  <c:v>47.786000000000001</c:v>
                </c:pt>
                <c:pt idx="727">
                  <c:v>47.776000000000003</c:v>
                </c:pt>
                <c:pt idx="728">
                  <c:v>47.765999999999998</c:v>
                </c:pt>
                <c:pt idx="729">
                  <c:v>47.756</c:v>
                </c:pt>
                <c:pt idx="730">
                  <c:v>47.746000000000002</c:v>
                </c:pt>
                <c:pt idx="731">
                  <c:v>47.735999999999997</c:v>
                </c:pt>
                <c:pt idx="732">
                  <c:v>47.725999999999999</c:v>
                </c:pt>
                <c:pt idx="733">
                  <c:v>47.716000000000001</c:v>
                </c:pt>
                <c:pt idx="734">
                  <c:v>47.706000000000003</c:v>
                </c:pt>
                <c:pt idx="735">
                  <c:v>47.695999999999998</c:v>
                </c:pt>
                <c:pt idx="736">
                  <c:v>47.686</c:v>
                </c:pt>
                <c:pt idx="737">
                  <c:v>47.676000000000002</c:v>
                </c:pt>
                <c:pt idx="738">
                  <c:v>47.665999999999997</c:v>
                </c:pt>
                <c:pt idx="739">
                  <c:v>47.655999999999999</c:v>
                </c:pt>
                <c:pt idx="740">
                  <c:v>47.646000000000001</c:v>
                </c:pt>
                <c:pt idx="741">
                  <c:v>47.636000000000003</c:v>
                </c:pt>
                <c:pt idx="742">
                  <c:v>47.625999999999998</c:v>
                </c:pt>
                <c:pt idx="743">
                  <c:v>47.616</c:v>
                </c:pt>
                <c:pt idx="744">
                  <c:v>47.606000000000002</c:v>
                </c:pt>
                <c:pt idx="745">
                  <c:v>47.595999999999997</c:v>
                </c:pt>
                <c:pt idx="746">
                  <c:v>47.585999999999999</c:v>
                </c:pt>
                <c:pt idx="747">
                  <c:v>47.576000000000001</c:v>
                </c:pt>
                <c:pt idx="748">
                  <c:v>47.566000000000003</c:v>
                </c:pt>
                <c:pt idx="749">
                  <c:v>47.555999999999997</c:v>
                </c:pt>
                <c:pt idx="750">
                  <c:v>47.545999999999999</c:v>
                </c:pt>
                <c:pt idx="751">
                  <c:v>47.536000000000001</c:v>
                </c:pt>
                <c:pt idx="752">
                  <c:v>47.526000000000003</c:v>
                </c:pt>
                <c:pt idx="753">
                  <c:v>47.515999999999998</c:v>
                </c:pt>
                <c:pt idx="754">
                  <c:v>47.506</c:v>
                </c:pt>
                <c:pt idx="755">
                  <c:v>47.496000000000002</c:v>
                </c:pt>
                <c:pt idx="756">
                  <c:v>47.485999999999997</c:v>
                </c:pt>
                <c:pt idx="757">
                  <c:v>47.475999999999999</c:v>
                </c:pt>
                <c:pt idx="758">
                  <c:v>47.466000000000001</c:v>
                </c:pt>
                <c:pt idx="759">
                  <c:v>47.456000000000003</c:v>
                </c:pt>
                <c:pt idx="760">
                  <c:v>47.445999999999998</c:v>
                </c:pt>
                <c:pt idx="761">
                  <c:v>47.436</c:v>
                </c:pt>
                <c:pt idx="762">
                  <c:v>47.426000000000002</c:v>
                </c:pt>
                <c:pt idx="763">
                  <c:v>47.415999999999997</c:v>
                </c:pt>
                <c:pt idx="764">
                  <c:v>47.405999999999999</c:v>
                </c:pt>
                <c:pt idx="765">
                  <c:v>47.396000000000001</c:v>
                </c:pt>
                <c:pt idx="766">
                  <c:v>47.386000000000003</c:v>
                </c:pt>
                <c:pt idx="767">
                  <c:v>47.375999999999998</c:v>
                </c:pt>
                <c:pt idx="768">
                  <c:v>47.366</c:v>
                </c:pt>
                <c:pt idx="769">
                  <c:v>47.356000000000002</c:v>
                </c:pt>
                <c:pt idx="770">
                  <c:v>47.345999999999997</c:v>
                </c:pt>
                <c:pt idx="771">
                  <c:v>47.335999999999999</c:v>
                </c:pt>
                <c:pt idx="772">
                  <c:v>47.326000000000001</c:v>
                </c:pt>
                <c:pt idx="773">
                  <c:v>47.316000000000003</c:v>
                </c:pt>
                <c:pt idx="774">
                  <c:v>47.305999999999997</c:v>
                </c:pt>
                <c:pt idx="775">
                  <c:v>47.295999999999999</c:v>
                </c:pt>
                <c:pt idx="776">
                  <c:v>47.286000000000001</c:v>
                </c:pt>
                <c:pt idx="777">
                  <c:v>47.276000000000003</c:v>
                </c:pt>
                <c:pt idx="778">
                  <c:v>47.265999999999998</c:v>
                </c:pt>
                <c:pt idx="779">
                  <c:v>47.256</c:v>
                </c:pt>
                <c:pt idx="780">
                  <c:v>47.246000000000002</c:v>
                </c:pt>
                <c:pt idx="781">
                  <c:v>47.235999999999997</c:v>
                </c:pt>
                <c:pt idx="782">
                  <c:v>47.225999999999999</c:v>
                </c:pt>
                <c:pt idx="783">
                  <c:v>47.216000000000001</c:v>
                </c:pt>
                <c:pt idx="784">
                  <c:v>47.206000000000003</c:v>
                </c:pt>
                <c:pt idx="785">
                  <c:v>47.195999999999998</c:v>
                </c:pt>
                <c:pt idx="786">
                  <c:v>47.186</c:v>
                </c:pt>
                <c:pt idx="787">
                  <c:v>47.176000000000002</c:v>
                </c:pt>
                <c:pt idx="788">
                  <c:v>47.165999999999997</c:v>
                </c:pt>
                <c:pt idx="789">
                  <c:v>47.155999999999999</c:v>
                </c:pt>
                <c:pt idx="790">
                  <c:v>47.146000000000001</c:v>
                </c:pt>
                <c:pt idx="791">
                  <c:v>47.136000000000003</c:v>
                </c:pt>
                <c:pt idx="792">
                  <c:v>47.125999999999998</c:v>
                </c:pt>
                <c:pt idx="793">
                  <c:v>47.116</c:v>
                </c:pt>
                <c:pt idx="794">
                  <c:v>47.106000000000002</c:v>
                </c:pt>
                <c:pt idx="795">
                  <c:v>47.095999999999997</c:v>
                </c:pt>
                <c:pt idx="796">
                  <c:v>47.085999999999999</c:v>
                </c:pt>
                <c:pt idx="797">
                  <c:v>47.076000000000001</c:v>
                </c:pt>
                <c:pt idx="798">
                  <c:v>47.066000000000003</c:v>
                </c:pt>
                <c:pt idx="799">
                  <c:v>47.055999999999997</c:v>
                </c:pt>
                <c:pt idx="800">
                  <c:v>47.045999999999999</c:v>
                </c:pt>
                <c:pt idx="801">
                  <c:v>47.036000000000001</c:v>
                </c:pt>
                <c:pt idx="802">
                  <c:v>47.026000000000003</c:v>
                </c:pt>
                <c:pt idx="803">
                  <c:v>47.015999999999998</c:v>
                </c:pt>
                <c:pt idx="804">
                  <c:v>47.006</c:v>
                </c:pt>
                <c:pt idx="805">
                  <c:v>46.996000000000002</c:v>
                </c:pt>
                <c:pt idx="806">
                  <c:v>46.985999999999997</c:v>
                </c:pt>
                <c:pt idx="807">
                  <c:v>46.975999999999999</c:v>
                </c:pt>
                <c:pt idx="808">
                  <c:v>46.966000000000001</c:v>
                </c:pt>
                <c:pt idx="809">
                  <c:v>46.956000000000003</c:v>
                </c:pt>
                <c:pt idx="810">
                  <c:v>46.945999999999998</c:v>
                </c:pt>
                <c:pt idx="811">
                  <c:v>46.936</c:v>
                </c:pt>
                <c:pt idx="812">
                  <c:v>46.926000000000002</c:v>
                </c:pt>
                <c:pt idx="813">
                  <c:v>46.915999999999997</c:v>
                </c:pt>
                <c:pt idx="814">
                  <c:v>46.905999999999999</c:v>
                </c:pt>
                <c:pt idx="815">
                  <c:v>46.896000000000001</c:v>
                </c:pt>
                <c:pt idx="816">
                  <c:v>46.886000000000003</c:v>
                </c:pt>
                <c:pt idx="817">
                  <c:v>46.875999999999998</c:v>
                </c:pt>
                <c:pt idx="818">
                  <c:v>46.866</c:v>
                </c:pt>
                <c:pt idx="819">
                  <c:v>46.856000000000002</c:v>
                </c:pt>
                <c:pt idx="820">
                  <c:v>46.845999999999997</c:v>
                </c:pt>
                <c:pt idx="821">
                  <c:v>46.835999999999999</c:v>
                </c:pt>
                <c:pt idx="822">
                  <c:v>46.826000000000001</c:v>
                </c:pt>
                <c:pt idx="823">
                  <c:v>46.816000000000003</c:v>
                </c:pt>
                <c:pt idx="824">
                  <c:v>46.805999999999997</c:v>
                </c:pt>
                <c:pt idx="825">
                  <c:v>46.795999999999999</c:v>
                </c:pt>
                <c:pt idx="826">
                  <c:v>46.786000000000001</c:v>
                </c:pt>
                <c:pt idx="827">
                  <c:v>46.776000000000003</c:v>
                </c:pt>
                <c:pt idx="828">
                  <c:v>46.765999999999998</c:v>
                </c:pt>
                <c:pt idx="829">
                  <c:v>46.756</c:v>
                </c:pt>
                <c:pt idx="830">
                  <c:v>46.746000000000002</c:v>
                </c:pt>
                <c:pt idx="831">
                  <c:v>46.735999999999997</c:v>
                </c:pt>
                <c:pt idx="832">
                  <c:v>46.725999999999999</c:v>
                </c:pt>
                <c:pt idx="833">
                  <c:v>46.716000000000001</c:v>
                </c:pt>
                <c:pt idx="834">
                  <c:v>46.706000000000003</c:v>
                </c:pt>
                <c:pt idx="835">
                  <c:v>46.695999999999998</c:v>
                </c:pt>
                <c:pt idx="836">
                  <c:v>46.686</c:v>
                </c:pt>
                <c:pt idx="837">
                  <c:v>46.676000000000002</c:v>
                </c:pt>
                <c:pt idx="838">
                  <c:v>46.665999999999997</c:v>
                </c:pt>
                <c:pt idx="839">
                  <c:v>46.655999999999999</c:v>
                </c:pt>
                <c:pt idx="840">
                  <c:v>46.646000000000001</c:v>
                </c:pt>
                <c:pt idx="841">
                  <c:v>46.636000000000003</c:v>
                </c:pt>
                <c:pt idx="842">
                  <c:v>46.625999999999998</c:v>
                </c:pt>
                <c:pt idx="843">
                  <c:v>46.616</c:v>
                </c:pt>
                <c:pt idx="844">
                  <c:v>46.606000000000002</c:v>
                </c:pt>
                <c:pt idx="845">
                  <c:v>46.595999999999997</c:v>
                </c:pt>
                <c:pt idx="846">
                  <c:v>46.585999999999999</c:v>
                </c:pt>
                <c:pt idx="847">
                  <c:v>46.576000000000001</c:v>
                </c:pt>
                <c:pt idx="848">
                  <c:v>46.566000000000003</c:v>
                </c:pt>
                <c:pt idx="849">
                  <c:v>46.555999999999997</c:v>
                </c:pt>
                <c:pt idx="850">
                  <c:v>46.545999999999999</c:v>
                </c:pt>
                <c:pt idx="851">
                  <c:v>46.536000000000001</c:v>
                </c:pt>
                <c:pt idx="852">
                  <c:v>46.526000000000003</c:v>
                </c:pt>
                <c:pt idx="853">
                  <c:v>46.515999999999998</c:v>
                </c:pt>
                <c:pt idx="854">
                  <c:v>46.506</c:v>
                </c:pt>
                <c:pt idx="855">
                  <c:v>46.496000000000002</c:v>
                </c:pt>
                <c:pt idx="856">
                  <c:v>46.485999999999997</c:v>
                </c:pt>
                <c:pt idx="857">
                  <c:v>46.475999999999999</c:v>
                </c:pt>
                <c:pt idx="858">
                  <c:v>46.466000000000001</c:v>
                </c:pt>
                <c:pt idx="859">
                  <c:v>46.456000000000003</c:v>
                </c:pt>
                <c:pt idx="860">
                  <c:v>46.445999999999998</c:v>
                </c:pt>
                <c:pt idx="861">
                  <c:v>46.436</c:v>
                </c:pt>
                <c:pt idx="862">
                  <c:v>46.426000000000002</c:v>
                </c:pt>
                <c:pt idx="863">
                  <c:v>46.415999999999997</c:v>
                </c:pt>
                <c:pt idx="864">
                  <c:v>46.405999999999999</c:v>
                </c:pt>
                <c:pt idx="865">
                  <c:v>46.396000000000001</c:v>
                </c:pt>
                <c:pt idx="866">
                  <c:v>46.386000000000003</c:v>
                </c:pt>
                <c:pt idx="867">
                  <c:v>46.375999999999998</c:v>
                </c:pt>
                <c:pt idx="868">
                  <c:v>46.366</c:v>
                </c:pt>
                <c:pt idx="869">
                  <c:v>46.356000000000002</c:v>
                </c:pt>
                <c:pt idx="870">
                  <c:v>46.345999999999997</c:v>
                </c:pt>
                <c:pt idx="871">
                  <c:v>46.335999999999999</c:v>
                </c:pt>
                <c:pt idx="872">
                  <c:v>46.326000000000001</c:v>
                </c:pt>
                <c:pt idx="873">
                  <c:v>46.316000000000003</c:v>
                </c:pt>
                <c:pt idx="874">
                  <c:v>46.305999999999997</c:v>
                </c:pt>
                <c:pt idx="875">
                  <c:v>46.295999999999999</c:v>
                </c:pt>
                <c:pt idx="876">
                  <c:v>46.286000000000001</c:v>
                </c:pt>
                <c:pt idx="877">
                  <c:v>46.276000000000003</c:v>
                </c:pt>
                <c:pt idx="878">
                  <c:v>46.265999999999998</c:v>
                </c:pt>
                <c:pt idx="879">
                  <c:v>46.256</c:v>
                </c:pt>
                <c:pt idx="880">
                  <c:v>46.246000000000002</c:v>
                </c:pt>
                <c:pt idx="881">
                  <c:v>46.235999999999997</c:v>
                </c:pt>
                <c:pt idx="882">
                  <c:v>46.225999999999999</c:v>
                </c:pt>
                <c:pt idx="883">
                  <c:v>46.216000000000001</c:v>
                </c:pt>
                <c:pt idx="884">
                  <c:v>46.206000000000003</c:v>
                </c:pt>
                <c:pt idx="885">
                  <c:v>46.195999999999998</c:v>
                </c:pt>
                <c:pt idx="886">
                  <c:v>46.186</c:v>
                </c:pt>
                <c:pt idx="887">
                  <c:v>46.176000000000002</c:v>
                </c:pt>
                <c:pt idx="888">
                  <c:v>46.165999999999997</c:v>
                </c:pt>
                <c:pt idx="889">
                  <c:v>46.155999999999999</c:v>
                </c:pt>
                <c:pt idx="890">
                  <c:v>46.146000000000001</c:v>
                </c:pt>
                <c:pt idx="891">
                  <c:v>46.136000000000003</c:v>
                </c:pt>
                <c:pt idx="892">
                  <c:v>46.125999999999998</c:v>
                </c:pt>
                <c:pt idx="893">
                  <c:v>46.116</c:v>
                </c:pt>
                <c:pt idx="894">
                  <c:v>46.106000000000002</c:v>
                </c:pt>
                <c:pt idx="895">
                  <c:v>46.095999999999997</c:v>
                </c:pt>
                <c:pt idx="896">
                  <c:v>46.085999999999999</c:v>
                </c:pt>
                <c:pt idx="897">
                  <c:v>46.076000000000001</c:v>
                </c:pt>
                <c:pt idx="898">
                  <c:v>46.066000000000003</c:v>
                </c:pt>
                <c:pt idx="899">
                  <c:v>46.055999999999997</c:v>
                </c:pt>
                <c:pt idx="900">
                  <c:v>46.045999999999999</c:v>
                </c:pt>
                <c:pt idx="901">
                  <c:v>46.036000000000001</c:v>
                </c:pt>
                <c:pt idx="902">
                  <c:v>46.026000000000003</c:v>
                </c:pt>
                <c:pt idx="903">
                  <c:v>46.015999999999998</c:v>
                </c:pt>
                <c:pt idx="904">
                  <c:v>46.006</c:v>
                </c:pt>
                <c:pt idx="905">
                  <c:v>45.996000000000002</c:v>
                </c:pt>
                <c:pt idx="906">
                  <c:v>45.985999999999997</c:v>
                </c:pt>
                <c:pt idx="907">
                  <c:v>45.976999999999997</c:v>
                </c:pt>
                <c:pt idx="908">
                  <c:v>45.966999999999999</c:v>
                </c:pt>
                <c:pt idx="909">
                  <c:v>45.957000000000001</c:v>
                </c:pt>
                <c:pt idx="910">
                  <c:v>45.947000000000003</c:v>
                </c:pt>
                <c:pt idx="911">
                  <c:v>45.936999999999998</c:v>
                </c:pt>
                <c:pt idx="912">
                  <c:v>45.927</c:v>
                </c:pt>
                <c:pt idx="913">
                  <c:v>45.917000000000002</c:v>
                </c:pt>
                <c:pt idx="914">
                  <c:v>45.906999999999996</c:v>
                </c:pt>
                <c:pt idx="915">
                  <c:v>45.896999999999998</c:v>
                </c:pt>
                <c:pt idx="916">
                  <c:v>45.887</c:v>
                </c:pt>
                <c:pt idx="917">
                  <c:v>45.877000000000002</c:v>
                </c:pt>
                <c:pt idx="918">
                  <c:v>45.866999999999997</c:v>
                </c:pt>
                <c:pt idx="919">
                  <c:v>45.856999999999999</c:v>
                </c:pt>
                <c:pt idx="920">
                  <c:v>45.847000000000001</c:v>
                </c:pt>
                <c:pt idx="921">
                  <c:v>45.837000000000003</c:v>
                </c:pt>
                <c:pt idx="922">
                  <c:v>45.826999999999998</c:v>
                </c:pt>
                <c:pt idx="923">
                  <c:v>45.817</c:v>
                </c:pt>
                <c:pt idx="924">
                  <c:v>45.807000000000002</c:v>
                </c:pt>
                <c:pt idx="925">
                  <c:v>45.796999999999997</c:v>
                </c:pt>
                <c:pt idx="926">
                  <c:v>45.786999999999999</c:v>
                </c:pt>
                <c:pt idx="927">
                  <c:v>45.777000000000001</c:v>
                </c:pt>
                <c:pt idx="928">
                  <c:v>45.767000000000003</c:v>
                </c:pt>
                <c:pt idx="929">
                  <c:v>45.756999999999998</c:v>
                </c:pt>
                <c:pt idx="930">
                  <c:v>45.747</c:v>
                </c:pt>
                <c:pt idx="931">
                  <c:v>45.737000000000002</c:v>
                </c:pt>
                <c:pt idx="932">
                  <c:v>45.726999999999997</c:v>
                </c:pt>
                <c:pt idx="933">
                  <c:v>45.716999999999999</c:v>
                </c:pt>
                <c:pt idx="934">
                  <c:v>45.707000000000001</c:v>
                </c:pt>
                <c:pt idx="935">
                  <c:v>45.697000000000003</c:v>
                </c:pt>
                <c:pt idx="936">
                  <c:v>45.686999999999998</c:v>
                </c:pt>
                <c:pt idx="937">
                  <c:v>45.677</c:v>
                </c:pt>
                <c:pt idx="938">
                  <c:v>45.667000000000002</c:v>
                </c:pt>
                <c:pt idx="939">
                  <c:v>45.656999999999996</c:v>
                </c:pt>
                <c:pt idx="940">
                  <c:v>45.646999999999998</c:v>
                </c:pt>
                <c:pt idx="941">
                  <c:v>45.637</c:v>
                </c:pt>
                <c:pt idx="942">
                  <c:v>45.627000000000002</c:v>
                </c:pt>
                <c:pt idx="943">
                  <c:v>45.616999999999997</c:v>
                </c:pt>
                <c:pt idx="944">
                  <c:v>45.606999999999999</c:v>
                </c:pt>
                <c:pt idx="945">
                  <c:v>45.597000000000001</c:v>
                </c:pt>
                <c:pt idx="946">
                  <c:v>45.587000000000003</c:v>
                </c:pt>
                <c:pt idx="947">
                  <c:v>45.576999999999998</c:v>
                </c:pt>
                <c:pt idx="948">
                  <c:v>45.567</c:v>
                </c:pt>
                <c:pt idx="949">
                  <c:v>45.557000000000002</c:v>
                </c:pt>
                <c:pt idx="950">
                  <c:v>45.546999999999997</c:v>
                </c:pt>
                <c:pt idx="951">
                  <c:v>45.536999999999999</c:v>
                </c:pt>
                <c:pt idx="952">
                  <c:v>45.527000000000001</c:v>
                </c:pt>
                <c:pt idx="953">
                  <c:v>45.517000000000003</c:v>
                </c:pt>
                <c:pt idx="954">
                  <c:v>45.506999999999998</c:v>
                </c:pt>
                <c:pt idx="955">
                  <c:v>45.497</c:v>
                </c:pt>
                <c:pt idx="956">
                  <c:v>45.487000000000002</c:v>
                </c:pt>
                <c:pt idx="957">
                  <c:v>45.476999999999997</c:v>
                </c:pt>
                <c:pt idx="958">
                  <c:v>45.466999999999999</c:v>
                </c:pt>
                <c:pt idx="959">
                  <c:v>45.457000000000001</c:v>
                </c:pt>
                <c:pt idx="960">
                  <c:v>45.447000000000003</c:v>
                </c:pt>
                <c:pt idx="961">
                  <c:v>45.436999999999998</c:v>
                </c:pt>
                <c:pt idx="962">
                  <c:v>45.427</c:v>
                </c:pt>
                <c:pt idx="963">
                  <c:v>45.417000000000002</c:v>
                </c:pt>
                <c:pt idx="964">
                  <c:v>45.406999999999996</c:v>
                </c:pt>
                <c:pt idx="965">
                  <c:v>45.396999999999998</c:v>
                </c:pt>
                <c:pt idx="966">
                  <c:v>45.387</c:v>
                </c:pt>
                <c:pt idx="967">
                  <c:v>45.377000000000002</c:v>
                </c:pt>
                <c:pt idx="968">
                  <c:v>45.366999999999997</c:v>
                </c:pt>
                <c:pt idx="969">
                  <c:v>45.356999999999999</c:v>
                </c:pt>
                <c:pt idx="970">
                  <c:v>45.347000000000001</c:v>
                </c:pt>
                <c:pt idx="971">
                  <c:v>45.337000000000003</c:v>
                </c:pt>
                <c:pt idx="972">
                  <c:v>45.326999999999998</c:v>
                </c:pt>
                <c:pt idx="973">
                  <c:v>45.317</c:v>
                </c:pt>
                <c:pt idx="974">
                  <c:v>45.307000000000002</c:v>
                </c:pt>
                <c:pt idx="975">
                  <c:v>45.296999999999997</c:v>
                </c:pt>
                <c:pt idx="976">
                  <c:v>45.286999999999999</c:v>
                </c:pt>
                <c:pt idx="977">
                  <c:v>45.277000000000001</c:v>
                </c:pt>
                <c:pt idx="978">
                  <c:v>45.267000000000003</c:v>
                </c:pt>
                <c:pt idx="979">
                  <c:v>45.256999999999998</c:v>
                </c:pt>
                <c:pt idx="980">
                  <c:v>45.247</c:v>
                </c:pt>
                <c:pt idx="981">
                  <c:v>45.237000000000002</c:v>
                </c:pt>
                <c:pt idx="982">
                  <c:v>45.226999999999997</c:v>
                </c:pt>
                <c:pt idx="983">
                  <c:v>45.216999999999999</c:v>
                </c:pt>
                <c:pt idx="984">
                  <c:v>45.207000000000001</c:v>
                </c:pt>
                <c:pt idx="985">
                  <c:v>45.197000000000003</c:v>
                </c:pt>
                <c:pt idx="986">
                  <c:v>45.186999999999998</c:v>
                </c:pt>
                <c:pt idx="987">
                  <c:v>45.177</c:v>
                </c:pt>
                <c:pt idx="988">
                  <c:v>45.167000000000002</c:v>
                </c:pt>
                <c:pt idx="989">
                  <c:v>45.156999999999996</c:v>
                </c:pt>
                <c:pt idx="990">
                  <c:v>45.146999999999998</c:v>
                </c:pt>
                <c:pt idx="991">
                  <c:v>45.137</c:v>
                </c:pt>
                <c:pt idx="992">
                  <c:v>45.127000000000002</c:v>
                </c:pt>
                <c:pt idx="993">
                  <c:v>45.116999999999997</c:v>
                </c:pt>
                <c:pt idx="994">
                  <c:v>45.106999999999999</c:v>
                </c:pt>
                <c:pt idx="995">
                  <c:v>45.097000000000001</c:v>
                </c:pt>
                <c:pt idx="996">
                  <c:v>45.087000000000003</c:v>
                </c:pt>
                <c:pt idx="997">
                  <c:v>45.076999999999998</c:v>
                </c:pt>
                <c:pt idx="998">
                  <c:v>45.067</c:v>
                </c:pt>
                <c:pt idx="999">
                  <c:v>45.057000000000002</c:v>
                </c:pt>
                <c:pt idx="1000">
                  <c:v>45.046999999999997</c:v>
                </c:pt>
                <c:pt idx="1001">
                  <c:v>45.036999999999999</c:v>
                </c:pt>
                <c:pt idx="1002">
                  <c:v>45.027000000000001</c:v>
                </c:pt>
                <c:pt idx="1003">
                  <c:v>45.017000000000003</c:v>
                </c:pt>
                <c:pt idx="1004">
                  <c:v>45.006999999999998</c:v>
                </c:pt>
                <c:pt idx="1005">
                  <c:v>44.997</c:v>
                </c:pt>
                <c:pt idx="1006">
                  <c:v>44.987000000000002</c:v>
                </c:pt>
                <c:pt idx="1007">
                  <c:v>44.976999999999997</c:v>
                </c:pt>
                <c:pt idx="1008">
                  <c:v>44.966999999999999</c:v>
                </c:pt>
                <c:pt idx="1009">
                  <c:v>44.957000000000001</c:v>
                </c:pt>
                <c:pt idx="1010">
                  <c:v>44.947000000000003</c:v>
                </c:pt>
                <c:pt idx="1011">
                  <c:v>44.936999999999998</c:v>
                </c:pt>
                <c:pt idx="1012">
                  <c:v>44.927</c:v>
                </c:pt>
                <c:pt idx="1013">
                  <c:v>44.917000000000002</c:v>
                </c:pt>
                <c:pt idx="1014">
                  <c:v>44.906999999999996</c:v>
                </c:pt>
                <c:pt idx="1015">
                  <c:v>44.896999999999998</c:v>
                </c:pt>
                <c:pt idx="1016">
                  <c:v>44.887</c:v>
                </c:pt>
                <c:pt idx="1017">
                  <c:v>44.877000000000002</c:v>
                </c:pt>
                <c:pt idx="1018">
                  <c:v>44.866999999999997</c:v>
                </c:pt>
                <c:pt idx="1019">
                  <c:v>44.856999999999999</c:v>
                </c:pt>
                <c:pt idx="1020">
                  <c:v>44.847000000000001</c:v>
                </c:pt>
                <c:pt idx="1021">
                  <c:v>44.837000000000003</c:v>
                </c:pt>
                <c:pt idx="1022">
                  <c:v>44.826999999999998</c:v>
                </c:pt>
                <c:pt idx="1023">
                  <c:v>44.817</c:v>
                </c:pt>
                <c:pt idx="1024">
                  <c:v>44.807000000000002</c:v>
                </c:pt>
                <c:pt idx="1025">
                  <c:v>44.796999999999997</c:v>
                </c:pt>
                <c:pt idx="1026">
                  <c:v>44.786999999999999</c:v>
                </c:pt>
                <c:pt idx="1027">
                  <c:v>44.777000000000001</c:v>
                </c:pt>
                <c:pt idx="1028">
                  <c:v>44.767000000000003</c:v>
                </c:pt>
                <c:pt idx="1029">
                  <c:v>44.756999999999998</c:v>
                </c:pt>
                <c:pt idx="1030">
                  <c:v>44.747</c:v>
                </c:pt>
                <c:pt idx="1031">
                  <c:v>44.737000000000002</c:v>
                </c:pt>
                <c:pt idx="1032">
                  <c:v>44.726999999999997</c:v>
                </c:pt>
                <c:pt idx="1033">
                  <c:v>44.716999999999999</c:v>
                </c:pt>
                <c:pt idx="1034">
                  <c:v>44.707000000000001</c:v>
                </c:pt>
                <c:pt idx="1035">
                  <c:v>44.697000000000003</c:v>
                </c:pt>
                <c:pt idx="1036">
                  <c:v>44.686999999999998</c:v>
                </c:pt>
                <c:pt idx="1037">
                  <c:v>44.677</c:v>
                </c:pt>
                <c:pt idx="1038">
                  <c:v>44.667000000000002</c:v>
                </c:pt>
                <c:pt idx="1039">
                  <c:v>44.656999999999996</c:v>
                </c:pt>
                <c:pt idx="1040">
                  <c:v>44.646999999999998</c:v>
                </c:pt>
                <c:pt idx="1041">
                  <c:v>44.637</c:v>
                </c:pt>
                <c:pt idx="1042">
                  <c:v>44.627000000000002</c:v>
                </c:pt>
                <c:pt idx="1043">
                  <c:v>44.616999999999997</c:v>
                </c:pt>
                <c:pt idx="1044">
                  <c:v>44.606999999999999</c:v>
                </c:pt>
                <c:pt idx="1045">
                  <c:v>44.597000000000001</c:v>
                </c:pt>
                <c:pt idx="1046">
                  <c:v>44.587000000000003</c:v>
                </c:pt>
                <c:pt idx="1047">
                  <c:v>44.576999999999998</c:v>
                </c:pt>
                <c:pt idx="1048">
                  <c:v>44.567</c:v>
                </c:pt>
                <c:pt idx="1049">
                  <c:v>44.557000000000002</c:v>
                </c:pt>
                <c:pt idx="1050">
                  <c:v>44.546999999999997</c:v>
                </c:pt>
                <c:pt idx="1051">
                  <c:v>44.536999999999999</c:v>
                </c:pt>
                <c:pt idx="1052">
                  <c:v>44.527000000000001</c:v>
                </c:pt>
                <c:pt idx="1053">
                  <c:v>44.517000000000003</c:v>
                </c:pt>
                <c:pt idx="1054">
                  <c:v>44.506999999999998</c:v>
                </c:pt>
                <c:pt idx="1055">
                  <c:v>44.497</c:v>
                </c:pt>
                <c:pt idx="1056">
                  <c:v>44.487000000000002</c:v>
                </c:pt>
                <c:pt idx="1057">
                  <c:v>44.476999999999997</c:v>
                </c:pt>
                <c:pt idx="1058">
                  <c:v>44.466999999999999</c:v>
                </c:pt>
                <c:pt idx="1059">
                  <c:v>44.457000000000001</c:v>
                </c:pt>
                <c:pt idx="1060">
                  <c:v>44.447000000000003</c:v>
                </c:pt>
                <c:pt idx="1061">
                  <c:v>44.436999999999998</c:v>
                </c:pt>
                <c:pt idx="1062">
                  <c:v>44.427</c:v>
                </c:pt>
                <c:pt idx="1063">
                  <c:v>44.417000000000002</c:v>
                </c:pt>
                <c:pt idx="1064">
                  <c:v>44.406999999999996</c:v>
                </c:pt>
                <c:pt idx="1065">
                  <c:v>44.396999999999998</c:v>
                </c:pt>
                <c:pt idx="1066">
                  <c:v>44.387</c:v>
                </c:pt>
                <c:pt idx="1067">
                  <c:v>44.377000000000002</c:v>
                </c:pt>
                <c:pt idx="1068">
                  <c:v>44.366999999999997</c:v>
                </c:pt>
                <c:pt idx="1069">
                  <c:v>44.356999999999999</c:v>
                </c:pt>
                <c:pt idx="1070">
                  <c:v>44.347000000000001</c:v>
                </c:pt>
                <c:pt idx="1071">
                  <c:v>44.337000000000003</c:v>
                </c:pt>
                <c:pt idx="1072">
                  <c:v>44.326999999999998</c:v>
                </c:pt>
                <c:pt idx="1073">
                  <c:v>44.317</c:v>
                </c:pt>
                <c:pt idx="1074">
                  <c:v>44.307000000000002</c:v>
                </c:pt>
                <c:pt idx="1075">
                  <c:v>44.296999999999997</c:v>
                </c:pt>
                <c:pt idx="1076">
                  <c:v>44.286999999999999</c:v>
                </c:pt>
                <c:pt idx="1077">
                  <c:v>44.277000000000001</c:v>
                </c:pt>
                <c:pt idx="1078">
                  <c:v>44.267000000000003</c:v>
                </c:pt>
                <c:pt idx="1079">
                  <c:v>44.256999999999998</c:v>
                </c:pt>
                <c:pt idx="1080">
                  <c:v>44.247</c:v>
                </c:pt>
                <c:pt idx="1081">
                  <c:v>44.237000000000002</c:v>
                </c:pt>
                <c:pt idx="1082">
                  <c:v>44.226999999999997</c:v>
                </c:pt>
                <c:pt idx="1083">
                  <c:v>44.216999999999999</c:v>
                </c:pt>
                <c:pt idx="1084">
                  <c:v>44.207000000000001</c:v>
                </c:pt>
                <c:pt idx="1085">
                  <c:v>44.197000000000003</c:v>
                </c:pt>
                <c:pt idx="1086">
                  <c:v>44.186999999999998</c:v>
                </c:pt>
                <c:pt idx="1087">
                  <c:v>44.177</c:v>
                </c:pt>
                <c:pt idx="1088">
                  <c:v>44.167000000000002</c:v>
                </c:pt>
                <c:pt idx="1089">
                  <c:v>44.156999999999996</c:v>
                </c:pt>
                <c:pt idx="1090">
                  <c:v>44.146999999999998</c:v>
                </c:pt>
                <c:pt idx="1091">
                  <c:v>44.137</c:v>
                </c:pt>
                <c:pt idx="1092">
                  <c:v>44.127000000000002</c:v>
                </c:pt>
                <c:pt idx="1093">
                  <c:v>44.116999999999997</c:v>
                </c:pt>
                <c:pt idx="1094">
                  <c:v>44.106999999999999</c:v>
                </c:pt>
                <c:pt idx="1095">
                  <c:v>44.097000000000001</c:v>
                </c:pt>
                <c:pt idx="1096">
                  <c:v>44.087000000000003</c:v>
                </c:pt>
                <c:pt idx="1097">
                  <c:v>44.076999999999998</c:v>
                </c:pt>
                <c:pt idx="1098">
                  <c:v>44.067</c:v>
                </c:pt>
                <c:pt idx="1099">
                  <c:v>44.057000000000002</c:v>
                </c:pt>
                <c:pt idx="1100">
                  <c:v>44.046999999999997</c:v>
                </c:pt>
                <c:pt idx="1101">
                  <c:v>44.036999999999999</c:v>
                </c:pt>
                <c:pt idx="1102">
                  <c:v>44.027000000000001</c:v>
                </c:pt>
                <c:pt idx="1103">
                  <c:v>44.017000000000003</c:v>
                </c:pt>
                <c:pt idx="1104">
                  <c:v>44.006999999999998</c:v>
                </c:pt>
                <c:pt idx="1105">
                  <c:v>43.997</c:v>
                </c:pt>
                <c:pt idx="1106">
                  <c:v>43.987000000000002</c:v>
                </c:pt>
                <c:pt idx="1107">
                  <c:v>43.976999999999997</c:v>
                </c:pt>
                <c:pt idx="1108">
                  <c:v>43.966999999999999</c:v>
                </c:pt>
                <c:pt idx="1109">
                  <c:v>43.957000000000001</c:v>
                </c:pt>
                <c:pt idx="1110">
                  <c:v>43.947000000000003</c:v>
                </c:pt>
                <c:pt idx="1111">
                  <c:v>43.936999999999998</c:v>
                </c:pt>
                <c:pt idx="1112">
                  <c:v>43.927</c:v>
                </c:pt>
                <c:pt idx="1113">
                  <c:v>43.917000000000002</c:v>
                </c:pt>
                <c:pt idx="1114">
                  <c:v>43.906999999999996</c:v>
                </c:pt>
                <c:pt idx="1115">
                  <c:v>43.896999999999998</c:v>
                </c:pt>
                <c:pt idx="1116">
                  <c:v>43.887</c:v>
                </c:pt>
                <c:pt idx="1117">
                  <c:v>43.877000000000002</c:v>
                </c:pt>
                <c:pt idx="1118">
                  <c:v>43.866999999999997</c:v>
                </c:pt>
                <c:pt idx="1119">
                  <c:v>43.856999999999999</c:v>
                </c:pt>
                <c:pt idx="1120">
                  <c:v>43.847000000000001</c:v>
                </c:pt>
                <c:pt idx="1121">
                  <c:v>43.837000000000003</c:v>
                </c:pt>
                <c:pt idx="1122">
                  <c:v>43.826999999999998</c:v>
                </c:pt>
                <c:pt idx="1123">
                  <c:v>43.817</c:v>
                </c:pt>
                <c:pt idx="1124">
                  <c:v>43.807000000000002</c:v>
                </c:pt>
                <c:pt idx="1125">
                  <c:v>43.796999999999997</c:v>
                </c:pt>
                <c:pt idx="1126">
                  <c:v>43.786999999999999</c:v>
                </c:pt>
                <c:pt idx="1127">
                  <c:v>43.777000000000001</c:v>
                </c:pt>
                <c:pt idx="1128">
                  <c:v>43.767000000000003</c:v>
                </c:pt>
                <c:pt idx="1129">
                  <c:v>43.756999999999998</c:v>
                </c:pt>
                <c:pt idx="1130">
                  <c:v>43.747</c:v>
                </c:pt>
                <c:pt idx="1131">
                  <c:v>43.737000000000002</c:v>
                </c:pt>
                <c:pt idx="1132">
                  <c:v>43.726999999999997</c:v>
                </c:pt>
                <c:pt idx="1133">
                  <c:v>43.716999999999999</c:v>
                </c:pt>
                <c:pt idx="1134">
                  <c:v>43.707000000000001</c:v>
                </c:pt>
                <c:pt idx="1135">
                  <c:v>43.697000000000003</c:v>
                </c:pt>
                <c:pt idx="1136">
                  <c:v>43.686999999999998</c:v>
                </c:pt>
                <c:pt idx="1137">
                  <c:v>43.677</c:v>
                </c:pt>
                <c:pt idx="1138">
                  <c:v>43.667000000000002</c:v>
                </c:pt>
                <c:pt idx="1139">
                  <c:v>43.656999999999996</c:v>
                </c:pt>
                <c:pt idx="1140">
                  <c:v>43.646999999999998</c:v>
                </c:pt>
                <c:pt idx="1141">
                  <c:v>43.637</c:v>
                </c:pt>
                <c:pt idx="1142">
                  <c:v>43.627000000000002</c:v>
                </c:pt>
                <c:pt idx="1143">
                  <c:v>43.616999999999997</c:v>
                </c:pt>
                <c:pt idx="1144">
                  <c:v>43.606999999999999</c:v>
                </c:pt>
                <c:pt idx="1145">
                  <c:v>43.597000000000001</c:v>
                </c:pt>
                <c:pt idx="1146">
                  <c:v>43.587000000000003</c:v>
                </c:pt>
                <c:pt idx="1147">
                  <c:v>43.576999999999998</c:v>
                </c:pt>
                <c:pt idx="1148">
                  <c:v>43.567</c:v>
                </c:pt>
                <c:pt idx="1149">
                  <c:v>43.557000000000002</c:v>
                </c:pt>
                <c:pt idx="1150">
                  <c:v>43.546999999999997</c:v>
                </c:pt>
                <c:pt idx="1151">
                  <c:v>43.536999999999999</c:v>
                </c:pt>
                <c:pt idx="1152">
                  <c:v>43.527000000000001</c:v>
                </c:pt>
                <c:pt idx="1153">
                  <c:v>43.517000000000003</c:v>
                </c:pt>
                <c:pt idx="1154">
                  <c:v>43.506999999999998</c:v>
                </c:pt>
                <c:pt idx="1155">
                  <c:v>43.497</c:v>
                </c:pt>
                <c:pt idx="1156">
                  <c:v>43.487000000000002</c:v>
                </c:pt>
                <c:pt idx="1157">
                  <c:v>43.476999999999997</c:v>
                </c:pt>
                <c:pt idx="1158">
                  <c:v>43.466999999999999</c:v>
                </c:pt>
                <c:pt idx="1159">
                  <c:v>43.457000000000001</c:v>
                </c:pt>
                <c:pt idx="1160">
                  <c:v>43.447000000000003</c:v>
                </c:pt>
                <c:pt idx="1161">
                  <c:v>43.436999999999998</c:v>
                </c:pt>
                <c:pt idx="1162">
                  <c:v>43.427</c:v>
                </c:pt>
                <c:pt idx="1163">
                  <c:v>43.417000000000002</c:v>
                </c:pt>
                <c:pt idx="1164">
                  <c:v>43.406999999999996</c:v>
                </c:pt>
                <c:pt idx="1165">
                  <c:v>43.396999999999998</c:v>
                </c:pt>
                <c:pt idx="1166">
                  <c:v>43.387</c:v>
                </c:pt>
                <c:pt idx="1167">
                  <c:v>43.377000000000002</c:v>
                </c:pt>
                <c:pt idx="1168">
                  <c:v>43.366999999999997</c:v>
                </c:pt>
                <c:pt idx="1169">
                  <c:v>43.356999999999999</c:v>
                </c:pt>
                <c:pt idx="1170">
                  <c:v>43.347000000000001</c:v>
                </c:pt>
                <c:pt idx="1171">
                  <c:v>43.337000000000003</c:v>
                </c:pt>
                <c:pt idx="1172">
                  <c:v>43.326999999999998</c:v>
                </c:pt>
                <c:pt idx="1173">
                  <c:v>43.317</c:v>
                </c:pt>
                <c:pt idx="1174">
                  <c:v>43.307000000000002</c:v>
                </c:pt>
                <c:pt idx="1175">
                  <c:v>43.296999999999997</c:v>
                </c:pt>
                <c:pt idx="1176">
                  <c:v>43.286999999999999</c:v>
                </c:pt>
                <c:pt idx="1177">
                  <c:v>43.277000000000001</c:v>
                </c:pt>
                <c:pt idx="1178">
                  <c:v>43.267000000000003</c:v>
                </c:pt>
                <c:pt idx="1179">
                  <c:v>43.256999999999998</c:v>
                </c:pt>
                <c:pt idx="1180">
                  <c:v>43.247</c:v>
                </c:pt>
                <c:pt idx="1181">
                  <c:v>43.237000000000002</c:v>
                </c:pt>
                <c:pt idx="1182">
                  <c:v>43.226999999999997</c:v>
                </c:pt>
                <c:pt idx="1183">
                  <c:v>43.216999999999999</c:v>
                </c:pt>
                <c:pt idx="1184">
                  <c:v>43.207000000000001</c:v>
                </c:pt>
                <c:pt idx="1185">
                  <c:v>43.197000000000003</c:v>
                </c:pt>
                <c:pt idx="1186">
                  <c:v>43.186999999999998</c:v>
                </c:pt>
                <c:pt idx="1187">
                  <c:v>43.177</c:v>
                </c:pt>
                <c:pt idx="1188">
                  <c:v>43.167000000000002</c:v>
                </c:pt>
                <c:pt idx="1189">
                  <c:v>43.156999999999996</c:v>
                </c:pt>
                <c:pt idx="1190">
                  <c:v>43.146999999999998</c:v>
                </c:pt>
                <c:pt idx="1191">
                  <c:v>43.137</c:v>
                </c:pt>
                <c:pt idx="1192">
                  <c:v>43.127000000000002</c:v>
                </c:pt>
                <c:pt idx="1193">
                  <c:v>43.116999999999997</c:v>
                </c:pt>
                <c:pt idx="1194">
                  <c:v>43.106999999999999</c:v>
                </c:pt>
                <c:pt idx="1195">
                  <c:v>43.097000000000001</c:v>
                </c:pt>
                <c:pt idx="1196">
                  <c:v>43.087000000000003</c:v>
                </c:pt>
                <c:pt idx="1197">
                  <c:v>43.076999999999998</c:v>
                </c:pt>
                <c:pt idx="1198">
                  <c:v>43.067</c:v>
                </c:pt>
                <c:pt idx="1199">
                  <c:v>43.057000000000002</c:v>
                </c:pt>
                <c:pt idx="1200">
                  <c:v>43.046999999999997</c:v>
                </c:pt>
                <c:pt idx="1201">
                  <c:v>43.036999999999999</c:v>
                </c:pt>
                <c:pt idx="1202">
                  <c:v>43.027000000000001</c:v>
                </c:pt>
                <c:pt idx="1203">
                  <c:v>43.017000000000003</c:v>
                </c:pt>
                <c:pt idx="1204">
                  <c:v>43.006999999999998</c:v>
                </c:pt>
                <c:pt idx="1205">
                  <c:v>42.997</c:v>
                </c:pt>
                <c:pt idx="1206">
                  <c:v>42.987000000000002</c:v>
                </c:pt>
                <c:pt idx="1207">
                  <c:v>42.978000000000002</c:v>
                </c:pt>
                <c:pt idx="1208">
                  <c:v>42.968000000000004</c:v>
                </c:pt>
                <c:pt idx="1209">
                  <c:v>42.957999999999998</c:v>
                </c:pt>
                <c:pt idx="1210">
                  <c:v>42.948</c:v>
                </c:pt>
                <c:pt idx="1211">
                  <c:v>42.938000000000002</c:v>
                </c:pt>
                <c:pt idx="1212">
                  <c:v>42.927999999999997</c:v>
                </c:pt>
                <c:pt idx="1213">
                  <c:v>42.917999999999999</c:v>
                </c:pt>
                <c:pt idx="1214">
                  <c:v>42.908000000000001</c:v>
                </c:pt>
                <c:pt idx="1215">
                  <c:v>42.898000000000003</c:v>
                </c:pt>
                <c:pt idx="1216">
                  <c:v>42.887999999999998</c:v>
                </c:pt>
                <c:pt idx="1217">
                  <c:v>42.878</c:v>
                </c:pt>
                <c:pt idx="1218">
                  <c:v>42.868000000000002</c:v>
                </c:pt>
                <c:pt idx="1219">
                  <c:v>42.857999999999997</c:v>
                </c:pt>
                <c:pt idx="1220">
                  <c:v>42.847999999999999</c:v>
                </c:pt>
                <c:pt idx="1221">
                  <c:v>42.838000000000001</c:v>
                </c:pt>
                <c:pt idx="1222">
                  <c:v>42.828000000000003</c:v>
                </c:pt>
                <c:pt idx="1223">
                  <c:v>42.817999999999998</c:v>
                </c:pt>
                <c:pt idx="1224">
                  <c:v>42.808</c:v>
                </c:pt>
                <c:pt idx="1225">
                  <c:v>42.798000000000002</c:v>
                </c:pt>
                <c:pt idx="1226">
                  <c:v>42.787999999999997</c:v>
                </c:pt>
                <c:pt idx="1227">
                  <c:v>42.777999999999999</c:v>
                </c:pt>
                <c:pt idx="1228">
                  <c:v>42.768000000000001</c:v>
                </c:pt>
                <c:pt idx="1229">
                  <c:v>42.758000000000003</c:v>
                </c:pt>
                <c:pt idx="1230">
                  <c:v>42.747999999999998</c:v>
                </c:pt>
                <c:pt idx="1231">
                  <c:v>42.738</c:v>
                </c:pt>
                <c:pt idx="1232">
                  <c:v>42.728000000000002</c:v>
                </c:pt>
                <c:pt idx="1233">
                  <c:v>42.718000000000004</c:v>
                </c:pt>
                <c:pt idx="1234">
                  <c:v>42.707999999999998</c:v>
                </c:pt>
                <c:pt idx="1235">
                  <c:v>42.698</c:v>
                </c:pt>
                <c:pt idx="1236">
                  <c:v>42.688000000000002</c:v>
                </c:pt>
                <c:pt idx="1237">
                  <c:v>42.677999999999997</c:v>
                </c:pt>
                <c:pt idx="1238">
                  <c:v>42.667999999999999</c:v>
                </c:pt>
                <c:pt idx="1239">
                  <c:v>42.658000000000001</c:v>
                </c:pt>
                <c:pt idx="1240">
                  <c:v>42.648000000000003</c:v>
                </c:pt>
                <c:pt idx="1241">
                  <c:v>42.637999999999998</c:v>
                </c:pt>
                <c:pt idx="1242">
                  <c:v>42.628</c:v>
                </c:pt>
                <c:pt idx="1243">
                  <c:v>42.618000000000002</c:v>
                </c:pt>
                <c:pt idx="1244">
                  <c:v>42.607999999999997</c:v>
                </c:pt>
                <c:pt idx="1245">
                  <c:v>42.597999999999999</c:v>
                </c:pt>
                <c:pt idx="1246">
                  <c:v>42.588000000000001</c:v>
                </c:pt>
                <c:pt idx="1247">
                  <c:v>42.578000000000003</c:v>
                </c:pt>
                <c:pt idx="1248">
                  <c:v>42.567999999999998</c:v>
                </c:pt>
                <c:pt idx="1249">
                  <c:v>42.558</c:v>
                </c:pt>
                <c:pt idx="1250">
                  <c:v>42.548000000000002</c:v>
                </c:pt>
                <c:pt idx="1251">
                  <c:v>42.537999999999997</c:v>
                </c:pt>
                <c:pt idx="1252">
                  <c:v>42.527999999999999</c:v>
                </c:pt>
                <c:pt idx="1253">
                  <c:v>42.518000000000001</c:v>
                </c:pt>
                <c:pt idx="1254">
                  <c:v>42.508000000000003</c:v>
                </c:pt>
                <c:pt idx="1255">
                  <c:v>42.497999999999998</c:v>
                </c:pt>
                <c:pt idx="1256">
                  <c:v>42.488</c:v>
                </c:pt>
                <c:pt idx="1257">
                  <c:v>42.478000000000002</c:v>
                </c:pt>
                <c:pt idx="1258">
                  <c:v>42.468000000000004</c:v>
                </c:pt>
                <c:pt idx="1259">
                  <c:v>42.457999999999998</c:v>
                </c:pt>
                <c:pt idx="1260">
                  <c:v>42.448</c:v>
                </c:pt>
                <c:pt idx="1261">
                  <c:v>42.438000000000002</c:v>
                </c:pt>
                <c:pt idx="1262">
                  <c:v>42.427999999999997</c:v>
                </c:pt>
                <c:pt idx="1263">
                  <c:v>42.417999999999999</c:v>
                </c:pt>
                <c:pt idx="1264">
                  <c:v>42.408000000000001</c:v>
                </c:pt>
                <c:pt idx="1265">
                  <c:v>42.398000000000003</c:v>
                </c:pt>
                <c:pt idx="1266">
                  <c:v>42.387999999999998</c:v>
                </c:pt>
                <c:pt idx="1267">
                  <c:v>42.378</c:v>
                </c:pt>
                <c:pt idx="1268">
                  <c:v>42.368000000000002</c:v>
                </c:pt>
                <c:pt idx="1269">
                  <c:v>42.357999999999997</c:v>
                </c:pt>
                <c:pt idx="1270">
                  <c:v>42.347999999999999</c:v>
                </c:pt>
                <c:pt idx="1271">
                  <c:v>42.338000000000001</c:v>
                </c:pt>
                <c:pt idx="1272">
                  <c:v>42.328000000000003</c:v>
                </c:pt>
                <c:pt idx="1273">
                  <c:v>42.317999999999998</c:v>
                </c:pt>
                <c:pt idx="1274">
                  <c:v>42.308</c:v>
                </c:pt>
                <c:pt idx="1275">
                  <c:v>42.298000000000002</c:v>
                </c:pt>
                <c:pt idx="1276">
                  <c:v>42.287999999999997</c:v>
                </c:pt>
                <c:pt idx="1277">
                  <c:v>42.277999999999999</c:v>
                </c:pt>
                <c:pt idx="1278">
                  <c:v>42.268000000000001</c:v>
                </c:pt>
                <c:pt idx="1279">
                  <c:v>42.258000000000003</c:v>
                </c:pt>
                <c:pt idx="1280">
                  <c:v>42.247999999999998</c:v>
                </c:pt>
                <c:pt idx="1281">
                  <c:v>42.238</c:v>
                </c:pt>
                <c:pt idx="1282">
                  <c:v>42.228000000000002</c:v>
                </c:pt>
                <c:pt idx="1283">
                  <c:v>42.218000000000004</c:v>
                </c:pt>
                <c:pt idx="1284">
                  <c:v>42.207999999999998</c:v>
                </c:pt>
                <c:pt idx="1285">
                  <c:v>42.198</c:v>
                </c:pt>
                <c:pt idx="1286">
                  <c:v>42.188000000000002</c:v>
                </c:pt>
                <c:pt idx="1287">
                  <c:v>42.177999999999997</c:v>
                </c:pt>
                <c:pt idx="1288">
                  <c:v>42.167999999999999</c:v>
                </c:pt>
                <c:pt idx="1289">
                  <c:v>42.158000000000001</c:v>
                </c:pt>
                <c:pt idx="1290">
                  <c:v>42.148000000000003</c:v>
                </c:pt>
                <c:pt idx="1291">
                  <c:v>42.137999999999998</c:v>
                </c:pt>
                <c:pt idx="1292">
                  <c:v>42.128</c:v>
                </c:pt>
                <c:pt idx="1293">
                  <c:v>42.118000000000002</c:v>
                </c:pt>
                <c:pt idx="1294">
                  <c:v>42.107999999999997</c:v>
                </c:pt>
                <c:pt idx="1295">
                  <c:v>42.097999999999999</c:v>
                </c:pt>
                <c:pt idx="1296">
                  <c:v>42.088000000000001</c:v>
                </c:pt>
                <c:pt idx="1297">
                  <c:v>42.078000000000003</c:v>
                </c:pt>
                <c:pt idx="1298">
                  <c:v>42.067999999999998</c:v>
                </c:pt>
                <c:pt idx="1299">
                  <c:v>42.058</c:v>
                </c:pt>
                <c:pt idx="1300">
                  <c:v>42.048000000000002</c:v>
                </c:pt>
                <c:pt idx="1301">
                  <c:v>42.037999999999997</c:v>
                </c:pt>
                <c:pt idx="1302">
                  <c:v>42.027999999999999</c:v>
                </c:pt>
                <c:pt idx="1303">
                  <c:v>42.018000000000001</c:v>
                </c:pt>
                <c:pt idx="1304">
                  <c:v>42.008000000000003</c:v>
                </c:pt>
                <c:pt idx="1305">
                  <c:v>41.997999999999998</c:v>
                </c:pt>
                <c:pt idx="1306">
                  <c:v>41.988</c:v>
                </c:pt>
                <c:pt idx="1307">
                  <c:v>41.978000000000002</c:v>
                </c:pt>
                <c:pt idx="1308">
                  <c:v>41.968000000000004</c:v>
                </c:pt>
                <c:pt idx="1309">
                  <c:v>41.957999999999998</c:v>
                </c:pt>
                <c:pt idx="1310">
                  <c:v>41.948</c:v>
                </c:pt>
                <c:pt idx="1311">
                  <c:v>41.938000000000002</c:v>
                </c:pt>
                <c:pt idx="1312">
                  <c:v>41.927999999999997</c:v>
                </c:pt>
                <c:pt idx="1313">
                  <c:v>41.917999999999999</c:v>
                </c:pt>
                <c:pt idx="1314">
                  <c:v>41.908000000000001</c:v>
                </c:pt>
                <c:pt idx="1315">
                  <c:v>41.898000000000003</c:v>
                </c:pt>
                <c:pt idx="1316">
                  <c:v>41.887999999999998</c:v>
                </c:pt>
                <c:pt idx="1317">
                  <c:v>41.878</c:v>
                </c:pt>
                <c:pt idx="1318">
                  <c:v>41.868000000000002</c:v>
                </c:pt>
                <c:pt idx="1319">
                  <c:v>41.857999999999997</c:v>
                </c:pt>
                <c:pt idx="1320">
                  <c:v>41.847999999999999</c:v>
                </c:pt>
                <c:pt idx="1321">
                  <c:v>41.838000000000001</c:v>
                </c:pt>
                <c:pt idx="1322">
                  <c:v>41.828000000000003</c:v>
                </c:pt>
                <c:pt idx="1323">
                  <c:v>41.817999999999998</c:v>
                </c:pt>
                <c:pt idx="1324">
                  <c:v>41.808</c:v>
                </c:pt>
                <c:pt idx="1325">
                  <c:v>41.798000000000002</c:v>
                </c:pt>
                <c:pt idx="1326">
                  <c:v>41.787999999999997</c:v>
                </c:pt>
                <c:pt idx="1327">
                  <c:v>41.777999999999999</c:v>
                </c:pt>
                <c:pt idx="1328">
                  <c:v>41.768000000000001</c:v>
                </c:pt>
                <c:pt idx="1329">
                  <c:v>41.758000000000003</c:v>
                </c:pt>
                <c:pt idx="1330">
                  <c:v>41.747999999999998</c:v>
                </c:pt>
                <c:pt idx="1331">
                  <c:v>41.738</c:v>
                </c:pt>
                <c:pt idx="1332">
                  <c:v>41.728000000000002</c:v>
                </c:pt>
                <c:pt idx="1333">
                  <c:v>41.718000000000004</c:v>
                </c:pt>
                <c:pt idx="1334">
                  <c:v>41.707999999999998</c:v>
                </c:pt>
                <c:pt idx="1335">
                  <c:v>41.698</c:v>
                </c:pt>
                <c:pt idx="1336">
                  <c:v>41.688000000000002</c:v>
                </c:pt>
                <c:pt idx="1337">
                  <c:v>41.677999999999997</c:v>
                </c:pt>
                <c:pt idx="1338">
                  <c:v>41.667999999999999</c:v>
                </c:pt>
                <c:pt idx="1339">
                  <c:v>41.658000000000001</c:v>
                </c:pt>
                <c:pt idx="1340">
                  <c:v>41.648000000000003</c:v>
                </c:pt>
                <c:pt idx="1341">
                  <c:v>41.637999999999998</c:v>
                </c:pt>
                <c:pt idx="1342">
                  <c:v>41.628</c:v>
                </c:pt>
                <c:pt idx="1343">
                  <c:v>41.618000000000002</c:v>
                </c:pt>
                <c:pt idx="1344">
                  <c:v>41.607999999999997</c:v>
                </c:pt>
                <c:pt idx="1345">
                  <c:v>41.597999999999999</c:v>
                </c:pt>
                <c:pt idx="1346">
                  <c:v>41.588000000000001</c:v>
                </c:pt>
                <c:pt idx="1347">
                  <c:v>41.578000000000003</c:v>
                </c:pt>
                <c:pt idx="1348">
                  <c:v>41.567999999999998</c:v>
                </c:pt>
                <c:pt idx="1349">
                  <c:v>41.558</c:v>
                </c:pt>
                <c:pt idx="1350">
                  <c:v>41.548000000000002</c:v>
                </c:pt>
                <c:pt idx="1351">
                  <c:v>41.537999999999997</c:v>
                </c:pt>
                <c:pt idx="1352">
                  <c:v>41.527999999999999</c:v>
                </c:pt>
                <c:pt idx="1353">
                  <c:v>41.518000000000001</c:v>
                </c:pt>
                <c:pt idx="1354">
                  <c:v>41.508000000000003</c:v>
                </c:pt>
                <c:pt idx="1355">
                  <c:v>41.497999999999998</c:v>
                </c:pt>
                <c:pt idx="1356">
                  <c:v>41.488</c:v>
                </c:pt>
                <c:pt idx="1357">
                  <c:v>41.478000000000002</c:v>
                </c:pt>
                <c:pt idx="1358">
                  <c:v>41.468000000000004</c:v>
                </c:pt>
                <c:pt idx="1359">
                  <c:v>41.457999999999998</c:v>
                </c:pt>
                <c:pt idx="1360">
                  <c:v>41.448</c:v>
                </c:pt>
                <c:pt idx="1361">
                  <c:v>41.438000000000002</c:v>
                </c:pt>
                <c:pt idx="1362">
                  <c:v>41.427999999999997</c:v>
                </c:pt>
                <c:pt idx="1363">
                  <c:v>41.417999999999999</c:v>
                </c:pt>
                <c:pt idx="1364">
                  <c:v>41.408000000000001</c:v>
                </c:pt>
                <c:pt idx="1365">
                  <c:v>41.398000000000003</c:v>
                </c:pt>
                <c:pt idx="1366">
                  <c:v>41.387999999999998</c:v>
                </c:pt>
                <c:pt idx="1367">
                  <c:v>41.378</c:v>
                </c:pt>
                <c:pt idx="1368">
                  <c:v>41.368000000000002</c:v>
                </c:pt>
                <c:pt idx="1369">
                  <c:v>41.357999999999997</c:v>
                </c:pt>
                <c:pt idx="1370">
                  <c:v>41.347999999999999</c:v>
                </c:pt>
                <c:pt idx="1371">
                  <c:v>41.338000000000001</c:v>
                </c:pt>
                <c:pt idx="1372">
                  <c:v>41.328000000000003</c:v>
                </c:pt>
                <c:pt idx="1373">
                  <c:v>41.317999999999998</c:v>
                </c:pt>
                <c:pt idx="1374">
                  <c:v>41.308</c:v>
                </c:pt>
                <c:pt idx="1375">
                  <c:v>41.298000000000002</c:v>
                </c:pt>
                <c:pt idx="1376">
                  <c:v>41.287999999999997</c:v>
                </c:pt>
                <c:pt idx="1377">
                  <c:v>41.277999999999999</c:v>
                </c:pt>
                <c:pt idx="1378">
                  <c:v>41.268000000000001</c:v>
                </c:pt>
                <c:pt idx="1379">
                  <c:v>41.258000000000003</c:v>
                </c:pt>
                <c:pt idx="1380">
                  <c:v>41.247999999999998</c:v>
                </c:pt>
                <c:pt idx="1381">
                  <c:v>41.238</c:v>
                </c:pt>
                <c:pt idx="1382">
                  <c:v>41.228000000000002</c:v>
                </c:pt>
                <c:pt idx="1383">
                  <c:v>41.218000000000004</c:v>
                </c:pt>
                <c:pt idx="1384">
                  <c:v>41.207999999999998</c:v>
                </c:pt>
                <c:pt idx="1385">
                  <c:v>41.198</c:v>
                </c:pt>
                <c:pt idx="1386">
                  <c:v>41.188000000000002</c:v>
                </c:pt>
                <c:pt idx="1387">
                  <c:v>41.177999999999997</c:v>
                </c:pt>
                <c:pt idx="1388">
                  <c:v>41.167999999999999</c:v>
                </c:pt>
                <c:pt idx="1389">
                  <c:v>41.158000000000001</c:v>
                </c:pt>
                <c:pt idx="1390">
                  <c:v>41.148000000000003</c:v>
                </c:pt>
                <c:pt idx="1391">
                  <c:v>41.137999999999998</c:v>
                </c:pt>
                <c:pt idx="1392">
                  <c:v>41.128</c:v>
                </c:pt>
                <c:pt idx="1393">
                  <c:v>41.118000000000002</c:v>
                </c:pt>
                <c:pt idx="1394">
                  <c:v>41.107999999999997</c:v>
                </c:pt>
                <c:pt idx="1395">
                  <c:v>41.097999999999999</c:v>
                </c:pt>
                <c:pt idx="1396">
                  <c:v>41.088000000000001</c:v>
                </c:pt>
                <c:pt idx="1397">
                  <c:v>41.078000000000003</c:v>
                </c:pt>
                <c:pt idx="1398">
                  <c:v>41.067999999999998</c:v>
                </c:pt>
                <c:pt idx="1399">
                  <c:v>41.058</c:v>
                </c:pt>
                <c:pt idx="1400">
                  <c:v>41.048000000000002</c:v>
                </c:pt>
                <c:pt idx="1401">
                  <c:v>41.037999999999997</c:v>
                </c:pt>
                <c:pt idx="1402">
                  <c:v>41.027999999999999</c:v>
                </c:pt>
                <c:pt idx="1403">
                  <c:v>41.018000000000001</c:v>
                </c:pt>
                <c:pt idx="1404">
                  <c:v>41.008000000000003</c:v>
                </c:pt>
                <c:pt idx="1405">
                  <c:v>40.997999999999998</c:v>
                </c:pt>
                <c:pt idx="1406">
                  <c:v>40.988</c:v>
                </c:pt>
                <c:pt idx="1407">
                  <c:v>40.978000000000002</c:v>
                </c:pt>
                <c:pt idx="1408">
                  <c:v>40.968000000000004</c:v>
                </c:pt>
                <c:pt idx="1409">
                  <c:v>40.957999999999998</c:v>
                </c:pt>
                <c:pt idx="1410">
                  <c:v>40.948</c:v>
                </c:pt>
                <c:pt idx="1411">
                  <c:v>40.938000000000002</c:v>
                </c:pt>
                <c:pt idx="1412">
                  <c:v>40.927999999999997</c:v>
                </c:pt>
                <c:pt idx="1413">
                  <c:v>40.917999999999999</c:v>
                </c:pt>
                <c:pt idx="1414">
                  <c:v>40.908000000000001</c:v>
                </c:pt>
                <c:pt idx="1415">
                  <c:v>40.898000000000003</c:v>
                </c:pt>
                <c:pt idx="1416">
                  <c:v>40.887999999999998</c:v>
                </c:pt>
                <c:pt idx="1417">
                  <c:v>40.878</c:v>
                </c:pt>
                <c:pt idx="1418">
                  <c:v>40.868000000000002</c:v>
                </c:pt>
                <c:pt idx="1419">
                  <c:v>40.857999999999997</c:v>
                </c:pt>
                <c:pt idx="1420">
                  <c:v>40.847999999999999</c:v>
                </c:pt>
                <c:pt idx="1421">
                  <c:v>40.838000000000001</c:v>
                </c:pt>
                <c:pt idx="1422">
                  <c:v>40.828000000000003</c:v>
                </c:pt>
                <c:pt idx="1423">
                  <c:v>40.817999999999998</c:v>
                </c:pt>
                <c:pt idx="1424">
                  <c:v>40.808</c:v>
                </c:pt>
                <c:pt idx="1425">
                  <c:v>40.798000000000002</c:v>
                </c:pt>
                <c:pt idx="1426">
                  <c:v>40.787999999999997</c:v>
                </c:pt>
                <c:pt idx="1427">
                  <c:v>40.777999999999999</c:v>
                </c:pt>
                <c:pt idx="1428">
                  <c:v>40.768000000000001</c:v>
                </c:pt>
                <c:pt idx="1429">
                  <c:v>40.758000000000003</c:v>
                </c:pt>
                <c:pt idx="1430">
                  <c:v>40.747999999999998</c:v>
                </c:pt>
                <c:pt idx="1431">
                  <c:v>40.738</c:v>
                </c:pt>
                <c:pt idx="1432">
                  <c:v>40.728000000000002</c:v>
                </c:pt>
                <c:pt idx="1433">
                  <c:v>40.718000000000004</c:v>
                </c:pt>
                <c:pt idx="1434">
                  <c:v>40.707999999999998</c:v>
                </c:pt>
                <c:pt idx="1435">
                  <c:v>40.698</c:v>
                </c:pt>
                <c:pt idx="1436">
                  <c:v>40.688000000000002</c:v>
                </c:pt>
                <c:pt idx="1437">
                  <c:v>40.677999999999997</c:v>
                </c:pt>
                <c:pt idx="1438">
                  <c:v>40.667999999999999</c:v>
                </c:pt>
                <c:pt idx="1439">
                  <c:v>40.658000000000001</c:v>
                </c:pt>
                <c:pt idx="1440">
                  <c:v>40.648000000000003</c:v>
                </c:pt>
                <c:pt idx="1441">
                  <c:v>40.637999999999998</c:v>
                </c:pt>
                <c:pt idx="1442">
                  <c:v>40.628</c:v>
                </c:pt>
                <c:pt idx="1443">
                  <c:v>40.618000000000002</c:v>
                </c:pt>
                <c:pt idx="1444">
                  <c:v>40.607999999999997</c:v>
                </c:pt>
                <c:pt idx="1445">
                  <c:v>40.597999999999999</c:v>
                </c:pt>
                <c:pt idx="1446">
                  <c:v>40.588000000000001</c:v>
                </c:pt>
                <c:pt idx="1447">
                  <c:v>40.578000000000003</c:v>
                </c:pt>
                <c:pt idx="1448">
                  <c:v>40.567999999999998</c:v>
                </c:pt>
                <c:pt idx="1449">
                  <c:v>40.558</c:v>
                </c:pt>
                <c:pt idx="1450">
                  <c:v>40.548000000000002</c:v>
                </c:pt>
                <c:pt idx="1451">
                  <c:v>40.537999999999997</c:v>
                </c:pt>
                <c:pt idx="1452">
                  <c:v>40.527999999999999</c:v>
                </c:pt>
                <c:pt idx="1453">
                  <c:v>40.518000000000001</c:v>
                </c:pt>
                <c:pt idx="1454">
                  <c:v>40.508000000000003</c:v>
                </c:pt>
                <c:pt idx="1455">
                  <c:v>40.497999999999998</c:v>
                </c:pt>
                <c:pt idx="1456">
                  <c:v>40.488</c:v>
                </c:pt>
                <c:pt idx="1457">
                  <c:v>40.478000000000002</c:v>
                </c:pt>
                <c:pt idx="1458">
                  <c:v>40.468000000000004</c:v>
                </c:pt>
                <c:pt idx="1459">
                  <c:v>40.457999999999998</c:v>
                </c:pt>
                <c:pt idx="1460">
                  <c:v>40.448</c:v>
                </c:pt>
                <c:pt idx="1461">
                  <c:v>40.438000000000002</c:v>
                </c:pt>
                <c:pt idx="1462">
                  <c:v>40.427999999999997</c:v>
                </c:pt>
                <c:pt idx="1463">
                  <c:v>40.417999999999999</c:v>
                </c:pt>
                <c:pt idx="1464">
                  <c:v>40.408000000000001</c:v>
                </c:pt>
                <c:pt idx="1465">
                  <c:v>40.398000000000003</c:v>
                </c:pt>
                <c:pt idx="1466">
                  <c:v>40.387999999999998</c:v>
                </c:pt>
                <c:pt idx="1467">
                  <c:v>40.378</c:v>
                </c:pt>
                <c:pt idx="1468">
                  <c:v>40.368000000000002</c:v>
                </c:pt>
                <c:pt idx="1469">
                  <c:v>40.357999999999997</c:v>
                </c:pt>
                <c:pt idx="1470">
                  <c:v>40.347999999999999</c:v>
                </c:pt>
                <c:pt idx="1471">
                  <c:v>40.338000000000001</c:v>
                </c:pt>
                <c:pt idx="1472">
                  <c:v>40.328000000000003</c:v>
                </c:pt>
                <c:pt idx="1473">
                  <c:v>40.317999999999998</c:v>
                </c:pt>
                <c:pt idx="1474">
                  <c:v>40.308</c:v>
                </c:pt>
                <c:pt idx="1475">
                  <c:v>40.298000000000002</c:v>
                </c:pt>
                <c:pt idx="1476">
                  <c:v>40.287999999999997</c:v>
                </c:pt>
                <c:pt idx="1477">
                  <c:v>40.277999999999999</c:v>
                </c:pt>
                <c:pt idx="1478">
                  <c:v>40.268000000000001</c:v>
                </c:pt>
                <c:pt idx="1479">
                  <c:v>40.258000000000003</c:v>
                </c:pt>
                <c:pt idx="1480">
                  <c:v>40.247999999999998</c:v>
                </c:pt>
                <c:pt idx="1481">
                  <c:v>40.238</c:v>
                </c:pt>
                <c:pt idx="1482">
                  <c:v>40.228000000000002</c:v>
                </c:pt>
                <c:pt idx="1483">
                  <c:v>40.218000000000004</c:v>
                </c:pt>
                <c:pt idx="1484">
                  <c:v>40.207999999999998</c:v>
                </c:pt>
                <c:pt idx="1485">
                  <c:v>40.198</c:v>
                </c:pt>
                <c:pt idx="1486">
                  <c:v>40.188000000000002</c:v>
                </c:pt>
                <c:pt idx="1487">
                  <c:v>40.177999999999997</c:v>
                </c:pt>
                <c:pt idx="1488">
                  <c:v>40.167999999999999</c:v>
                </c:pt>
                <c:pt idx="1489">
                  <c:v>40.158000000000001</c:v>
                </c:pt>
                <c:pt idx="1490">
                  <c:v>40.148000000000003</c:v>
                </c:pt>
                <c:pt idx="1491">
                  <c:v>40.137999999999998</c:v>
                </c:pt>
                <c:pt idx="1492">
                  <c:v>40.128</c:v>
                </c:pt>
                <c:pt idx="1493">
                  <c:v>40.118000000000002</c:v>
                </c:pt>
                <c:pt idx="1494">
                  <c:v>40.107999999999997</c:v>
                </c:pt>
                <c:pt idx="1495">
                  <c:v>40.097999999999999</c:v>
                </c:pt>
                <c:pt idx="1496">
                  <c:v>40.088000000000001</c:v>
                </c:pt>
                <c:pt idx="1497">
                  <c:v>40.078000000000003</c:v>
                </c:pt>
                <c:pt idx="1498">
                  <c:v>40.067999999999998</c:v>
                </c:pt>
                <c:pt idx="1499">
                  <c:v>40.058</c:v>
                </c:pt>
                <c:pt idx="1500">
                  <c:v>40.048000000000002</c:v>
                </c:pt>
                <c:pt idx="1501">
                  <c:v>40.037999999999997</c:v>
                </c:pt>
                <c:pt idx="1502">
                  <c:v>40.027999999999999</c:v>
                </c:pt>
                <c:pt idx="1503">
                  <c:v>40.018000000000001</c:v>
                </c:pt>
                <c:pt idx="1504">
                  <c:v>40.008000000000003</c:v>
                </c:pt>
                <c:pt idx="1505">
                  <c:v>39.997999999999998</c:v>
                </c:pt>
                <c:pt idx="1506">
                  <c:v>39.988</c:v>
                </c:pt>
                <c:pt idx="1507">
                  <c:v>39.978000000000002</c:v>
                </c:pt>
                <c:pt idx="1508">
                  <c:v>39.969000000000001</c:v>
                </c:pt>
                <c:pt idx="1509">
                  <c:v>39.959000000000003</c:v>
                </c:pt>
                <c:pt idx="1510">
                  <c:v>39.948999999999998</c:v>
                </c:pt>
                <c:pt idx="1511">
                  <c:v>39.939</c:v>
                </c:pt>
                <c:pt idx="1512">
                  <c:v>39.929000000000002</c:v>
                </c:pt>
                <c:pt idx="1513">
                  <c:v>39.918999999999997</c:v>
                </c:pt>
                <c:pt idx="1514">
                  <c:v>39.908999999999999</c:v>
                </c:pt>
                <c:pt idx="1515">
                  <c:v>39.899000000000001</c:v>
                </c:pt>
                <c:pt idx="1516">
                  <c:v>39.889000000000003</c:v>
                </c:pt>
                <c:pt idx="1517">
                  <c:v>39.878999999999998</c:v>
                </c:pt>
                <c:pt idx="1518">
                  <c:v>39.869</c:v>
                </c:pt>
                <c:pt idx="1519">
                  <c:v>39.859000000000002</c:v>
                </c:pt>
                <c:pt idx="1520">
                  <c:v>39.848999999999997</c:v>
                </c:pt>
                <c:pt idx="1521">
                  <c:v>39.838999999999999</c:v>
                </c:pt>
                <c:pt idx="1522">
                  <c:v>39.829000000000001</c:v>
                </c:pt>
                <c:pt idx="1523">
                  <c:v>39.819000000000003</c:v>
                </c:pt>
                <c:pt idx="1524">
                  <c:v>39.808999999999997</c:v>
                </c:pt>
                <c:pt idx="1525">
                  <c:v>39.798999999999999</c:v>
                </c:pt>
                <c:pt idx="1526">
                  <c:v>39.789000000000001</c:v>
                </c:pt>
                <c:pt idx="1527">
                  <c:v>39.779000000000003</c:v>
                </c:pt>
                <c:pt idx="1528">
                  <c:v>39.768999999999998</c:v>
                </c:pt>
                <c:pt idx="1529">
                  <c:v>39.759</c:v>
                </c:pt>
                <c:pt idx="1530">
                  <c:v>39.749000000000002</c:v>
                </c:pt>
                <c:pt idx="1531">
                  <c:v>39.738999999999997</c:v>
                </c:pt>
                <c:pt idx="1532">
                  <c:v>39.728999999999999</c:v>
                </c:pt>
                <c:pt idx="1533">
                  <c:v>39.719000000000001</c:v>
                </c:pt>
                <c:pt idx="1534">
                  <c:v>39.709000000000003</c:v>
                </c:pt>
                <c:pt idx="1535">
                  <c:v>39.698999999999998</c:v>
                </c:pt>
                <c:pt idx="1536">
                  <c:v>39.689</c:v>
                </c:pt>
                <c:pt idx="1537">
                  <c:v>39.679000000000002</c:v>
                </c:pt>
                <c:pt idx="1538">
                  <c:v>39.668999999999997</c:v>
                </c:pt>
                <c:pt idx="1539">
                  <c:v>39.658999999999999</c:v>
                </c:pt>
                <c:pt idx="1540">
                  <c:v>39.649000000000001</c:v>
                </c:pt>
                <c:pt idx="1541">
                  <c:v>39.639000000000003</c:v>
                </c:pt>
                <c:pt idx="1542">
                  <c:v>39.628999999999998</c:v>
                </c:pt>
                <c:pt idx="1543">
                  <c:v>39.619</c:v>
                </c:pt>
                <c:pt idx="1544">
                  <c:v>39.609000000000002</c:v>
                </c:pt>
                <c:pt idx="1545">
                  <c:v>39.598999999999997</c:v>
                </c:pt>
                <c:pt idx="1546">
                  <c:v>39.588999999999999</c:v>
                </c:pt>
                <c:pt idx="1547">
                  <c:v>39.579000000000001</c:v>
                </c:pt>
                <c:pt idx="1548">
                  <c:v>39.569000000000003</c:v>
                </c:pt>
                <c:pt idx="1549">
                  <c:v>39.558999999999997</c:v>
                </c:pt>
                <c:pt idx="1550">
                  <c:v>39.548999999999999</c:v>
                </c:pt>
                <c:pt idx="1551">
                  <c:v>39.539000000000001</c:v>
                </c:pt>
                <c:pt idx="1552">
                  <c:v>39.529000000000003</c:v>
                </c:pt>
                <c:pt idx="1553">
                  <c:v>39.518999999999998</c:v>
                </c:pt>
                <c:pt idx="1554">
                  <c:v>39.509</c:v>
                </c:pt>
                <c:pt idx="1555">
                  <c:v>39.499000000000002</c:v>
                </c:pt>
                <c:pt idx="1556">
                  <c:v>39.488999999999997</c:v>
                </c:pt>
                <c:pt idx="1557">
                  <c:v>39.478999999999999</c:v>
                </c:pt>
                <c:pt idx="1558">
                  <c:v>39.469000000000001</c:v>
                </c:pt>
                <c:pt idx="1559">
                  <c:v>39.459000000000003</c:v>
                </c:pt>
                <c:pt idx="1560">
                  <c:v>39.448999999999998</c:v>
                </c:pt>
                <c:pt idx="1561">
                  <c:v>39.439</c:v>
                </c:pt>
                <c:pt idx="1562">
                  <c:v>39.429000000000002</c:v>
                </c:pt>
                <c:pt idx="1563">
                  <c:v>39.418999999999997</c:v>
                </c:pt>
                <c:pt idx="1564">
                  <c:v>39.408999999999999</c:v>
                </c:pt>
                <c:pt idx="1565">
                  <c:v>39.399000000000001</c:v>
                </c:pt>
                <c:pt idx="1566">
                  <c:v>39.389000000000003</c:v>
                </c:pt>
                <c:pt idx="1567">
                  <c:v>39.378999999999998</c:v>
                </c:pt>
                <c:pt idx="1568">
                  <c:v>39.369</c:v>
                </c:pt>
                <c:pt idx="1569">
                  <c:v>39.359000000000002</c:v>
                </c:pt>
                <c:pt idx="1570">
                  <c:v>39.348999999999997</c:v>
                </c:pt>
                <c:pt idx="1571">
                  <c:v>39.338999999999999</c:v>
                </c:pt>
                <c:pt idx="1572">
                  <c:v>39.329000000000001</c:v>
                </c:pt>
                <c:pt idx="1573">
                  <c:v>39.319000000000003</c:v>
                </c:pt>
                <c:pt idx="1574">
                  <c:v>39.308999999999997</c:v>
                </c:pt>
                <c:pt idx="1575">
                  <c:v>39.298999999999999</c:v>
                </c:pt>
                <c:pt idx="1576">
                  <c:v>39.289000000000001</c:v>
                </c:pt>
                <c:pt idx="1577">
                  <c:v>39.279000000000003</c:v>
                </c:pt>
                <c:pt idx="1578">
                  <c:v>39.268999999999998</c:v>
                </c:pt>
                <c:pt idx="1579">
                  <c:v>39.259</c:v>
                </c:pt>
                <c:pt idx="1580">
                  <c:v>39.249000000000002</c:v>
                </c:pt>
                <c:pt idx="1581">
                  <c:v>39.238999999999997</c:v>
                </c:pt>
                <c:pt idx="1582">
                  <c:v>39.228999999999999</c:v>
                </c:pt>
                <c:pt idx="1583">
                  <c:v>39.219000000000001</c:v>
                </c:pt>
                <c:pt idx="1584">
                  <c:v>39.209000000000003</c:v>
                </c:pt>
                <c:pt idx="1585">
                  <c:v>39.198999999999998</c:v>
                </c:pt>
                <c:pt idx="1586">
                  <c:v>39.189</c:v>
                </c:pt>
                <c:pt idx="1587">
                  <c:v>39.179000000000002</c:v>
                </c:pt>
                <c:pt idx="1588">
                  <c:v>39.168999999999997</c:v>
                </c:pt>
                <c:pt idx="1589">
                  <c:v>39.158999999999999</c:v>
                </c:pt>
                <c:pt idx="1590">
                  <c:v>39.149000000000001</c:v>
                </c:pt>
                <c:pt idx="1591">
                  <c:v>39.139000000000003</c:v>
                </c:pt>
                <c:pt idx="1592">
                  <c:v>39.128999999999998</c:v>
                </c:pt>
                <c:pt idx="1593">
                  <c:v>39.119</c:v>
                </c:pt>
                <c:pt idx="1594">
                  <c:v>39.109000000000002</c:v>
                </c:pt>
                <c:pt idx="1595">
                  <c:v>39.098999999999997</c:v>
                </c:pt>
                <c:pt idx="1596">
                  <c:v>39.088999999999999</c:v>
                </c:pt>
                <c:pt idx="1597">
                  <c:v>39.079000000000001</c:v>
                </c:pt>
                <c:pt idx="1598">
                  <c:v>39.069000000000003</c:v>
                </c:pt>
                <c:pt idx="1599">
                  <c:v>39.058999999999997</c:v>
                </c:pt>
                <c:pt idx="1600">
                  <c:v>39.048999999999999</c:v>
                </c:pt>
                <c:pt idx="1601">
                  <c:v>39.039000000000001</c:v>
                </c:pt>
                <c:pt idx="1602">
                  <c:v>39.029000000000003</c:v>
                </c:pt>
                <c:pt idx="1603">
                  <c:v>39.018999999999998</c:v>
                </c:pt>
                <c:pt idx="1604">
                  <c:v>39.009</c:v>
                </c:pt>
                <c:pt idx="1605">
                  <c:v>38.999000000000002</c:v>
                </c:pt>
                <c:pt idx="1606">
                  <c:v>38.988999999999997</c:v>
                </c:pt>
                <c:pt idx="1607">
                  <c:v>38.978999999999999</c:v>
                </c:pt>
                <c:pt idx="1608">
                  <c:v>38.969000000000001</c:v>
                </c:pt>
                <c:pt idx="1609">
                  <c:v>38.959000000000003</c:v>
                </c:pt>
                <c:pt idx="1610">
                  <c:v>38.948999999999998</c:v>
                </c:pt>
                <c:pt idx="1611">
                  <c:v>38.939</c:v>
                </c:pt>
                <c:pt idx="1612">
                  <c:v>38.929000000000002</c:v>
                </c:pt>
                <c:pt idx="1613">
                  <c:v>38.918999999999997</c:v>
                </c:pt>
                <c:pt idx="1614">
                  <c:v>38.908999999999999</c:v>
                </c:pt>
                <c:pt idx="1615">
                  <c:v>38.899000000000001</c:v>
                </c:pt>
                <c:pt idx="1616">
                  <c:v>38.889000000000003</c:v>
                </c:pt>
                <c:pt idx="1617">
                  <c:v>38.878999999999998</c:v>
                </c:pt>
                <c:pt idx="1618">
                  <c:v>38.869</c:v>
                </c:pt>
                <c:pt idx="1619">
                  <c:v>38.859000000000002</c:v>
                </c:pt>
                <c:pt idx="1620">
                  <c:v>38.848999999999997</c:v>
                </c:pt>
                <c:pt idx="1621">
                  <c:v>38.838999999999999</c:v>
                </c:pt>
                <c:pt idx="1622">
                  <c:v>38.829000000000001</c:v>
                </c:pt>
                <c:pt idx="1623">
                  <c:v>38.819000000000003</c:v>
                </c:pt>
                <c:pt idx="1624">
                  <c:v>38.808999999999997</c:v>
                </c:pt>
                <c:pt idx="1625">
                  <c:v>38.798999999999999</c:v>
                </c:pt>
                <c:pt idx="1626">
                  <c:v>38.789000000000001</c:v>
                </c:pt>
                <c:pt idx="1627">
                  <c:v>38.779000000000003</c:v>
                </c:pt>
                <c:pt idx="1628">
                  <c:v>38.768999999999998</c:v>
                </c:pt>
                <c:pt idx="1629">
                  <c:v>38.759</c:v>
                </c:pt>
                <c:pt idx="1630">
                  <c:v>38.749000000000002</c:v>
                </c:pt>
                <c:pt idx="1631">
                  <c:v>38.738999999999997</c:v>
                </c:pt>
                <c:pt idx="1632">
                  <c:v>38.728999999999999</c:v>
                </c:pt>
                <c:pt idx="1633">
                  <c:v>38.719000000000001</c:v>
                </c:pt>
                <c:pt idx="1634">
                  <c:v>38.709000000000003</c:v>
                </c:pt>
                <c:pt idx="1635">
                  <c:v>38.698999999999998</c:v>
                </c:pt>
                <c:pt idx="1636">
                  <c:v>38.689</c:v>
                </c:pt>
                <c:pt idx="1637">
                  <c:v>38.679000000000002</c:v>
                </c:pt>
                <c:pt idx="1638">
                  <c:v>38.668999999999997</c:v>
                </c:pt>
                <c:pt idx="1639">
                  <c:v>38.658999999999999</c:v>
                </c:pt>
                <c:pt idx="1640">
                  <c:v>38.649000000000001</c:v>
                </c:pt>
                <c:pt idx="1641">
                  <c:v>38.639000000000003</c:v>
                </c:pt>
                <c:pt idx="1642">
                  <c:v>38.628999999999998</c:v>
                </c:pt>
                <c:pt idx="1643">
                  <c:v>38.619</c:v>
                </c:pt>
                <c:pt idx="1644">
                  <c:v>38.609000000000002</c:v>
                </c:pt>
                <c:pt idx="1645">
                  <c:v>38.598999999999997</c:v>
                </c:pt>
                <c:pt idx="1646">
                  <c:v>38.588999999999999</c:v>
                </c:pt>
                <c:pt idx="1647">
                  <c:v>38.579000000000001</c:v>
                </c:pt>
                <c:pt idx="1648">
                  <c:v>38.569000000000003</c:v>
                </c:pt>
                <c:pt idx="1649">
                  <c:v>38.558999999999997</c:v>
                </c:pt>
                <c:pt idx="1650">
                  <c:v>38.548999999999999</c:v>
                </c:pt>
                <c:pt idx="1651">
                  <c:v>38.539000000000001</c:v>
                </c:pt>
                <c:pt idx="1652">
                  <c:v>38.529000000000003</c:v>
                </c:pt>
                <c:pt idx="1653">
                  <c:v>38.518999999999998</c:v>
                </c:pt>
                <c:pt idx="1654">
                  <c:v>38.509</c:v>
                </c:pt>
                <c:pt idx="1655">
                  <c:v>38.499000000000002</c:v>
                </c:pt>
                <c:pt idx="1656">
                  <c:v>38.488999999999997</c:v>
                </c:pt>
                <c:pt idx="1657">
                  <c:v>38.478999999999999</c:v>
                </c:pt>
                <c:pt idx="1658">
                  <c:v>38.469000000000001</c:v>
                </c:pt>
                <c:pt idx="1659">
                  <c:v>38.459000000000003</c:v>
                </c:pt>
                <c:pt idx="1660">
                  <c:v>38.448999999999998</c:v>
                </c:pt>
                <c:pt idx="1661">
                  <c:v>38.439</c:v>
                </c:pt>
                <c:pt idx="1662">
                  <c:v>38.429000000000002</c:v>
                </c:pt>
                <c:pt idx="1663">
                  <c:v>38.418999999999997</c:v>
                </c:pt>
                <c:pt idx="1664">
                  <c:v>38.408999999999999</c:v>
                </c:pt>
                <c:pt idx="1665">
                  <c:v>38.399000000000001</c:v>
                </c:pt>
                <c:pt idx="1666">
                  <c:v>38.389000000000003</c:v>
                </c:pt>
                <c:pt idx="1667">
                  <c:v>38.378999999999998</c:v>
                </c:pt>
                <c:pt idx="1668">
                  <c:v>38.369</c:v>
                </c:pt>
                <c:pt idx="1669">
                  <c:v>38.359000000000002</c:v>
                </c:pt>
                <c:pt idx="1670">
                  <c:v>38.348999999999997</c:v>
                </c:pt>
                <c:pt idx="1671">
                  <c:v>38.338999999999999</c:v>
                </c:pt>
                <c:pt idx="1672">
                  <c:v>38.329000000000001</c:v>
                </c:pt>
                <c:pt idx="1673">
                  <c:v>38.319000000000003</c:v>
                </c:pt>
                <c:pt idx="1674">
                  <c:v>38.308999999999997</c:v>
                </c:pt>
                <c:pt idx="1675">
                  <c:v>38.298999999999999</c:v>
                </c:pt>
                <c:pt idx="1676">
                  <c:v>38.289000000000001</c:v>
                </c:pt>
                <c:pt idx="1677">
                  <c:v>38.279000000000003</c:v>
                </c:pt>
                <c:pt idx="1678">
                  <c:v>38.268999999999998</c:v>
                </c:pt>
                <c:pt idx="1679">
                  <c:v>38.259</c:v>
                </c:pt>
                <c:pt idx="1680">
                  <c:v>38.249000000000002</c:v>
                </c:pt>
                <c:pt idx="1681">
                  <c:v>38.238999999999997</c:v>
                </c:pt>
                <c:pt idx="1682">
                  <c:v>38.228999999999999</c:v>
                </c:pt>
                <c:pt idx="1683">
                  <c:v>38.219000000000001</c:v>
                </c:pt>
                <c:pt idx="1684">
                  <c:v>38.209000000000003</c:v>
                </c:pt>
                <c:pt idx="1685">
                  <c:v>38.198999999999998</c:v>
                </c:pt>
                <c:pt idx="1686">
                  <c:v>38.189</c:v>
                </c:pt>
                <c:pt idx="1687">
                  <c:v>38.179000000000002</c:v>
                </c:pt>
                <c:pt idx="1688">
                  <c:v>38.168999999999997</c:v>
                </c:pt>
                <c:pt idx="1689">
                  <c:v>38.158999999999999</c:v>
                </c:pt>
                <c:pt idx="1690">
                  <c:v>38.149000000000001</c:v>
                </c:pt>
                <c:pt idx="1691">
                  <c:v>38.139000000000003</c:v>
                </c:pt>
                <c:pt idx="1692">
                  <c:v>38.128999999999998</c:v>
                </c:pt>
                <c:pt idx="1693">
                  <c:v>38.119</c:v>
                </c:pt>
                <c:pt idx="1694">
                  <c:v>38.109000000000002</c:v>
                </c:pt>
                <c:pt idx="1695">
                  <c:v>38.098999999999997</c:v>
                </c:pt>
                <c:pt idx="1696">
                  <c:v>38.088999999999999</c:v>
                </c:pt>
                <c:pt idx="1697">
                  <c:v>38.079000000000001</c:v>
                </c:pt>
                <c:pt idx="1698">
                  <c:v>38.069000000000003</c:v>
                </c:pt>
                <c:pt idx="1699">
                  <c:v>38.058999999999997</c:v>
                </c:pt>
                <c:pt idx="1700">
                  <c:v>38.048999999999999</c:v>
                </c:pt>
                <c:pt idx="1701">
                  <c:v>38.039000000000001</c:v>
                </c:pt>
                <c:pt idx="1702">
                  <c:v>38.029000000000003</c:v>
                </c:pt>
                <c:pt idx="1703">
                  <c:v>38.018999999999998</c:v>
                </c:pt>
                <c:pt idx="1704">
                  <c:v>38.009</c:v>
                </c:pt>
                <c:pt idx="1705">
                  <c:v>37.999000000000002</c:v>
                </c:pt>
                <c:pt idx="1706">
                  <c:v>37.988999999999997</c:v>
                </c:pt>
                <c:pt idx="1707">
                  <c:v>37.978999999999999</c:v>
                </c:pt>
                <c:pt idx="1708">
                  <c:v>37.969000000000001</c:v>
                </c:pt>
                <c:pt idx="1709">
                  <c:v>37.959000000000003</c:v>
                </c:pt>
                <c:pt idx="1710">
                  <c:v>37.948999999999998</c:v>
                </c:pt>
                <c:pt idx="1711">
                  <c:v>37.939</c:v>
                </c:pt>
                <c:pt idx="1712">
                  <c:v>37.929000000000002</c:v>
                </c:pt>
                <c:pt idx="1713">
                  <c:v>37.918999999999997</c:v>
                </c:pt>
                <c:pt idx="1714">
                  <c:v>37.908999999999999</c:v>
                </c:pt>
                <c:pt idx="1715">
                  <c:v>37.899000000000001</c:v>
                </c:pt>
                <c:pt idx="1716">
                  <c:v>37.889000000000003</c:v>
                </c:pt>
                <c:pt idx="1717">
                  <c:v>37.878999999999998</c:v>
                </c:pt>
                <c:pt idx="1718">
                  <c:v>37.869</c:v>
                </c:pt>
                <c:pt idx="1719">
                  <c:v>37.859000000000002</c:v>
                </c:pt>
                <c:pt idx="1720">
                  <c:v>37.848999999999997</c:v>
                </c:pt>
                <c:pt idx="1721">
                  <c:v>37.838999999999999</c:v>
                </c:pt>
                <c:pt idx="1722">
                  <c:v>37.829000000000001</c:v>
                </c:pt>
                <c:pt idx="1723">
                  <c:v>37.819000000000003</c:v>
                </c:pt>
                <c:pt idx="1724">
                  <c:v>37.808999999999997</c:v>
                </c:pt>
                <c:pt idx="1725">
                  <c:v>37.798999999999999</c:v>
                </c:pt>
                <c:pt idx="1726">
                  <c:v>37.789000000000001</c:v>
                </c:pt>
                <c:pt idx="1727">
                  <c:v>37.779000000000003</c:v>
                </c:pt>
                <c:pt idx="1728">
                  <c:v>37.768999999999998</c:v>
                </c:pt>
                <c:pt idx="1729">
                  <c:v>37.759</c:v>
                </c:pt>
                <c:pt idx="1730">
                  <c:v>37.749000000000002</c:v>
                </c:pt>
                <c:pt idx="1731">
                  <c:v>37.738999999999997</c:v>
                </c:pt>
                <c:pt idx="1732">
                  <c:v>37.728999999999999</c:v>
                </c:pt>
                <c:pt idx="1733">
                  <c:v>37.719000000000001</c:v>
                </c:pt>
                <c:pt idx="1734">
                  <c:v>37.709000000000003</c:v>
                </c:pt>
                <c:pt idx="1735">
                  <c:v>37.698999999999998</c:v>
                </c:pt>
                <c:pt idx="1736">
                  <c:v>37.689</c:v>
                </c:pt>
                <c:pt idx="1737">
                  <c:v>37.679000000000002</c:v>
                </c:pt>
                <c:pt idx="1738">
                  <c:v>37.668999999999997</c:v>
                </c:pt>
                <c:pt idx="1739">
                  <c:v>37.658999999999999</c:v>
                </c:pt>
                <c:pt idx="1740">
                  <c:v>37.649000000000001</c:v>
                </c:pt>
                <c:pt idx="1741">
                  <c:v>37.639000000000003</c:v>
                </c:pt>
                <c:pt idx="1742">
                  <c:v>37.628999999999998</c:v>
                </c:pt>
                <c:pt idx="1743">
                  <c:v>37.619</c:v>
                </c:pt>
                <c:pt idx="1744">
                  <c:v>37.609000000000002</c:v>
                </c:pt>
                <c:pt idx="1745">
                  <c:v>37.598999999999997</c:v>
                </c:pt>
                <c:pt idx="1746">
                  <c:v>37.588999999999999</c:v>
                </c:pt>
                <c:pt idx="1747">
                  <c:v>37.579000000000001</c:v>
                </c:pt>
                <c:pt idx="1748">
                  <c:v>37.569000000000003</c:v>
                </c:pt>
                <c:pt idx="1749">
                  <c:v>37.558999999999997</c:v>
                </c:pt>
                <c:pt idx="1750">
                  <c:v>37.548999999999999</c:v>
                </c:pt>
                <c:pt idx="1751">
                  <c:v>37.539000000000001</c:v>
                </c:pt>
                <c:pt idx="1752">
                  <c:v>37.529000000000003</c:v>
                </c:pt>
                <c:pt idx="1753">
                  <c:v>37.518999999999998</c:v>
                </c:pt>
                <c:pt idx="1754">
                  <c:v>37.509</c:v>
                </c:pt>
                <c:pt idx="1755">
                  <c:v>37.499000000000002</c:v>
                </c:pt>
                <c:pt idx="1756">
                  <c:v>37.488999999999997</c:v>
                </c:pt>
                <c:pt idx="1757">
                  <c:v>37.478999999999999</c:v>
                </c:pt>
                <c:pt idx="1758">
                  <c:v>37.469000000000001</c:v>
                </c:pt>
                <c:pt idx="1759">
                  <c:v>37.459000000000003</c:v>
                </c:pt>
                <c:pt idx="1760">
                  <c:v>37.448999999999998</c:v>
                </c:pt>
                <c:pt idx="1761">
                  <c:v>37.439</c:v>
                </c:pt>
                <c:pt idx="1762">
                  <c:v>37.429000000000002</c:v>
                </c:pt>
                <c:pt idx="1763">
                  <c:v>37.418999999999997</c:v>
                </c:pt>
                <c:pt idx="1764">
                  <c:v>37.408999999999999</c:v>
                </c:pt>
                <c:pt idx="1765">
                  <c:v>37.399000000000001</c:v>
                </c:pt>
                <c:pt idx="1766">
                  <c:v>37.389000000000003</c:v>
                </c:pt>
                <c:pt idx="1767">
                  <c:v>37.378999999999998</c:v>
                </c:pt>
                <c:pt idx="1768">
                  <c:v>37.369</c:v>
                </c:pt>
                <c:pt idx="1769">
                  <c:v>37.359000000000002</c:v>
                </c:pt>
                <c:pt idx="1770">
                  <c:v>37.348999999999997</c:v>
                </c:pt>
                <c:pt idx="1771">
                  <c:v>37.338999999999999</c:v>
                </c:pt>
                <c:pt idx="1772">
                  <c:v>37.329000000000001</c:v>
                </c:pt>
                <c:pt idx="1773">
                  <c:v>37.319000000000003</c:v>
                </c:pt>
                <c:pt idx="1774">
                  <c:v>37.308999999999997</c:v>
                </c:pt>
                <c:pt idx="1775">
                  <c:v>37.298999999999999</c:v>
                </c:pt>
                <c:pt idx="1776">
                  <c:v>37.289000000000001</c:v>
                </c:pt>
                <c:pt idx="1777">
                  <c:v>37.279000000000003</c:v>
                </c:pt>
                <c:pt idx="1778">
                  <c:v>37.268999999999998</c:v>
                </c:pt>
                <c:pt idx="1779">
                  <c:v>37.259</c:v>
                </c:pt>
                <c:pt idx="1780">
                  <c:v>37.249000000000002</c:v>
                </c:pt>
                <c:pt idx="1781">
                  <c:v>37.238999999999997</c:v>
                </c:pt>
                <c:pt idx="1782">
                  <c:v>37.228999999999999</c:v>
                </c:pt>
                <c:pt idx="1783">
                  <c:v>37.219000000000001</c:v>
                </c:pt>
                <c:pt idx="1784">
                  <c:v>37.209000000000003</c:v>
                </c:pt>
                <c:pt idx="1785">
                  <c:v>37.198999999999998</c:v>
                </c:pt>
                <c:pt idx="1786">
                  <c:v>37.189</c:v>
                </c:pt>
                <c:pt idx="1787">
                  <c:v>37.179000000000002</c:v>
                </c:pt>
                <c:pt idx="1788">
                  <c:v>37.168999999999997</c:v>
                </c:pt>
                <c:pt idx="1789">
                  <c:v>37.158999999999999</c:v>
                </c:pt>
                <c:pt idx="1790">
                  <c:v>37.149000000000001</c:v>
                </c:pt>
                <c:pt idx="1791">
                  <c:v>37.139000000000003</c:v>
                </c:pt>
                <c:pt idx="1792">
                  <c:v>37.128999999999998</c:v>
                </c:pt>
                <c:pt idx="1793">
                  <c:v>37.119</c:v>
                </c:pt>
                <c:pt idx="1794">
                  <c:v>37.109000000000002</c:v>
                </c:pt>
                <c:pt idx="1795">
                  <c:v>37.098999999999997</c:v>
                </c:pt>
                <c:pt idx="1796">
                  <c:v>37.088999999999999</c:v>
                </c:pt>
                <c:pt idx="1797">
                  <c:v>37.079000000000001</c:v>
                </c:pt>
                <c:pt idx="1798">
                  <c:v>37.069000000000003</c:v>
                </c:pt>
                <c:pt idx="1799">
                  <c:v>37.058999999999997</c:v>
                </c:pt>
                <c:pt idx="1800">
                  <c:v>37.048999999999999</c:v>
                </c:pt>
                <c:pt idx="1801">
                  <c:v>37.039000000000001</c:v>
                </c:pt>
                <c:pt idx="1802">
                  <c:v>37.029000000000003</c:v>
                </c:pt>
                <c:pt idx="1803">
                  <c:v>37.018999999999998</c:v>
                </c:pt>
                <c:pt idx="1804">
                  <c:v>37.009</c:v>
                </c:pt>
                <c:pt idx="1805">
                  <c:v>36.999000000000002</c:v>
                </c:pt>
                <c:pt idx="1806">
                  <c:v>36.988999999999997</c:v>
                </c:pt>
                <c:pt idx="1807">
                  <c:v>36.978999999999999</c:v>
                </c:pt>
                <c:pt idx="1808">
                  <c:v>36.97</c:v>
                </c:pt>
                <c:pt idx="1809">
                  <c:v>36.96</c:v>
                </c:pt>
                <c:pt idx="1810">
                  <c:v>36.950000000000003</c:v>
                </c:pt>
                <c:pt idx="1811">
                  <c:v>36.94</c:v>
                </c:pt>
                <c:pt idx="1812">
                  <c:v>36.93</c:v>
                </c:pt>
                <c:pt idx="1813">
                  <c:v>36.92</c:v>
                </c:pt>
                <c:pt idx="1814">
                  <c:v>36.909999999999997</c:v>
                </c:pt>
                <c:pt idx="1815">
                  <c:v>36.9</c:v>
                </c:pt>
                <c:pt idx="1816">
                  <c:v>36.89</c:v>
                </c:pt>
                <c:pt idx="1817">
                  <c:v>36.880000000000003</c:v>
                </c:pt>
                <c:pt idx="1818">
                  <c:v>36.869999999999997</c:v>
                </c:pt>
                <c:pt idx="1819">
                  <c:v>36.86</c:v>
                </c:pt>
                <c:pt idx="1820">
                  <c:v>36.85</c:v>
                </c:pt>
                <c:pt idx="1821">
                  <c:v>36.840000000000003</c:v>
                </c:pt>
                <c:pt idx="1822">
                  <c:v>36.83</c:v>
                </c:pt>
                <c:pt idx="1823">
                  <c:v>36.82</c:v>
                </c:pt>
                <c:pt idx="1824">
                  <c:v>36.81</c:v>
                </c:pt>
                <c:pt idx="1825">
                  <c:v>36.799999999999997</c:v>
                </c:pt>
                <c:pt idx="1826">
                  <c:v>36.79</c:v>
                </c:pt>
                <c:pt idx="1827">
                  <c:v>36.78</c:v>
                </c:pt>
                <c:pt idx="1828">
                  <c:v>36.770000000000003</c:v>
                </c:pt>
                <c:pt idx="1829">
                  <c:v>36.76</c:v>
                </c:pt>
                <c:pt idx="1830">
                  <c:v>36.75</c:v>
                </c:pt>
                <c:pt idx="1831">
                  <c:v>36.74</c:v>
                </c:pt>
                <c:pt idx="1832">
                  <c:v>36.729999999999997</c:v>
                </c:pt>
                <c:pt idx="1833">
                  <c:v>36.72</c:v>
                </c:pt>
                <c:pt idx="1834">
                  <c:v>36.71</c:v>
                </c:pt>
                <c:pt idx="1835">
                  <c:v>36.700000000000003</c:v>
                </c:pt>
                <c:pt idx="1836">
                  <c:v>36.69</c:v>
                </c:pt>
                <c:pt idx="1837">
                  <c:v>36.68</c:v>
                </c:pt>
                <c:pt idx="1838">
                  <c:v>36.67</c:v>
                </c:pt>
                <c:pt idx="1839">
                  <c:v>36.659999999999997</c:v>
                </c:pt>
                <c:pt idx="1840">
                  <c:v>36.65</c:v>
                </c:pt>
                <c:pt idx="1841">
                  <c:v>36.64</c:v>
                </c:pt>
                <c:pt idx="1842">
                  <c:v>36.630000000000003</c:v>
                </c:pt>
                <c:pt idx="1843">
                  <c:v>36.619999999999997</c:v>
                </c:pt>
                <c:pt idx="1844">
                  <c:v>36.61</c:v>
                </c:pt>
                <c:pt idx="1845">
                  <c:v>36.6</c:v>
                </c:pt>
                <c:pt idx="1846">
                  <c:v>36.590000000000003</c:v>
                </c:pt>
                <c:pt idx="1847">
                  <c:v>36.58</c:v>
                </c:pt>
                <c:pt idx="1848">
                  <c:v>36.57</c:v>
                </c:pt>
                <c:pt idx="1849">
                  <c:v>36.56</c:v>
                </c:pt>
                <c:pt idx="1850">
                  <c:v>36.549999999999997</c:v>
                </c:pt>
                <c:pt idx="1851">
                  <c:v>36.54</c:v>
                </c:pt>
                <c:pt idx="1852">
                  <c:v>36.53</c:v>
                </c:pt>
                <c:pt idx="1853">
                  <c:v>36.520000000000003</c:v>
                </c:pt>
                <c:pt idx="1854">
                  <c:v>36.51</c:v>
                </c:pt>
                <c:pt idx="1855">
                  <c:v>36.5</c:v>
                </c:pt>
                <c:pt idx="1856">
                  <c:v>36.49</c:v>
                </c:pt>
                <c:pt idx="1857">
                  <c:v>36.479999999999997</c:v>
                </c:pt>
                <c:pt idx="1858">
                  <c:v>36.47</c:v>
                </c:pt>
                <c:pt idx="1859">
                  <c:v>36.46</c:v>
                </c:pt>
                <c:pt idx="1860">
                  <c:v>36.450000000000003</c:v>
                </c:pt>
                <c:pt idx="1861">
                  <c:v>36.44</c:v>
                </c:pt>
                <c:pt idx="1862">
                  <c:v>36.43</c:v>
                </c:pt>
                <c:pt idx="1863">
                  <c:v>36.42</c:v>
                </c:pt>
                <c:pt idx="1864">
                  <c:v>36.409999999999997</c:v>
                </c:pt>
                <c:pt idx="1865">
                  <c:v>36.4</c:v>
                </c:pt>
                <c:pt idx="1866">
                  <c:v>36.39</c:v>
                </c:pt>
                <c:pt idx="1867">
                  <c:v>36.380000000000003</c:v>
                </c:pt>
                <c:pt idx="1868">
                  <c:v>36.369999999999997</c:v>
                </c:pt>
                <c:pt idx="1869">
                  <c:v>36.36</c:v>
                </c:pt>
                <c:pt idx="1870">
                  <c:v>36.35</c:v>
                </c:pt>
                <c:pt idx="1871">
                  <c:v>36.340000000000003</c:v>
                </c:pt>
                <c:pt idx="1872">
                  <c:v>36.33</c:v>
                </c:pt>
                <c:pt idx="1873">
                  <c:v>36.32</c:v>
                </c:pt>
                <c:pt idx="1874">
                  <c:v>36.31</c:v>
                </c:pt>
                <c:pt idx="1875">
                  <c:v>36.299999999999997</c:v>
                </c:pt>
                <c:pt idx="1876">
                  <c:v>36.29</c:v>
                </c:pt>
                <c:pt idx="1877">
                  <c:v>36.28</c:v>
                </c:pt>
                <c:pt idx="1878">
                  <c:v>36.270000000000003</c:v>
                </c:pt>
                <c:pt idx="1879">
                  <c:v>36.26</c:v>
                </c:pt>
                <c:pt idx="1880">
                  <c:v>36.25</c:v>
                </c:pt>
                <c:pt idx="1881">
                  <c:v>36.24</c:v>
                </c:pt>
                <c:pt idx="1882">
                  <c:v>36.229999999999997</c:v>
                </c:pt>
                <c:pt idx="1883">
                  <c:v>36.22</c:v>
                </c:pt>
                <c:pt idx="1884">
                  <c:v>36.21</c:v>
                </c:pt>
                <c:pt idx="1885">
                  <c:v>36.200000000000003</c:v>
                </c:pt>
                <c:pt idx="1886">
                  <c:v>36.19</c:v>
                </c:pt>
                <c:pt idx="1887">
                  <c:v>36.18</c:v>
                </c:pt>
                <c:pt idx="1888">
                  <c:v>36.17</c:v>
                </c:pt>
                <c:pt idx="1889">
                  <c:v>36.159999999999997</c:v>
                </c:pt>
                <c:pt idx="1890">
                  <c:v>36.15</c:v>
                </c:pt>
                <c:pt idx="1891">
                  <c:v>36.14</c:v>
                </c:pt>
                <c:pt idx="1892">
                  <c:v>36.130000000000003</c:v>
                </c:pt>
                <c:pt idx="1893">
                  <c:v>36.119999999999997</c:v>
                </c:pt>
                <c:pt idx="1894">
                  <c:v>36.11</c:v>
                </c:pt>
                <c:pt idx="1895">
                  <c:v>36.1</c:v>
                </c:pt>
                <c:pt idx="1896">
                  <c:v>36.090000000000003</c:v>
                </c:pt>
                <c:pt idx="1897">
                  <c:v>36.08</c:v>
                </c:pt>
                <c:pt idx="1898">
                  <c:v>36.07</c:v>
                </c:pt>
                <c:pt idx="1899">
                  <c:v>36.06</c:v>
                </c:pt>
                <c:pt idx="1900">
                  <c:v>36.049999999999997</c:v>
                </c:pt>
                <c:pt idx="1901">
                  <c:v>36.04</c:v>
                </c:pt>
                <c:pt idx="1902">
                  <c:v>36.03</c:v>
                </c:pt>
                <c:pt idx="1903">
                  <c:v>36.020000000000003</c:v>
                </c:pt>
                <c:pt idx="1904">
                  <c:v>36.01</c:v>
                </c:pt>
                <c:pt idx="1905">
                  <c:v>36</c:v>
                </c:pt>
                <c:pt idx="1906">
                  <c:v>35.99</c:v>
                </c:pt>
                <c:pt idx="1907">
                  <c:v>35.979999999999997</c:v>
                </c:pt>
                <c:pt idx="1908">
                  <c:v>35.97</c:v>
                </c:pt>
                <c:pt idx="1909">
                  <c:v>35.96</c:v>
                </c:pt>
                <c:pt idx="1910">
                  <c:v>35.950000000000003</c:v>
                </c:pt>
                <c:pt idx="1911">
                  <c:v>35.94</c:v>
                </c:pt>
                <c:pt idx="1912">
                  <c:v>35.93</c:v>
                </c:pt>
                <c:pt idx="1913">
                  <c:v>35.92</c:v>
                </c:pt>
                <c:pt idx="1914">
                  <c:v>35.909999999999997</c:v>
                </c:pt>
                <c:pt idx="1915">
                  <c:v>35.9</c:v>
                </c:pt>
                <c:pt idx="1916">
                  <c:v>35.89</c:v>
                </c:pt>
                <c:pt idx="1917">
                  <c:v>35.880000000000003</c:v>
                </c:pt>
                <c:pt idx="1918">
                  <c:v>35.869999999999997</c:v>
                </c:pt>
                <c:pt idx="1919">
                  <c:v>35.86</c:v>
                </c:pt>
                <c:pt idx="1920">
                  <c:v>35.85</c:v>
                </c:pt>
                <c:pt idx="1921">
                  <c:v>35.840000000000003</c:v>
                </c:pt>
                <c:pt idx="1922">
                  <c:v>35.83</c:v>
                </c:pt>
                <c:pt idx="1923">
                  <c:v>35.82</c:v>
                </c:pt>
                <c:pt idx="1924">
                  <c:v>35.81</c:v>
                </c:pt>
                <c:pt idx="1925">
                  <c:v>35.799999999999997</c:v>
                </c:pt>
                <c:pt idx="1926">
                  <c:v>35.79</c:v>
                </c:pt>
                <c:pt idx="1927">
                  <c:v>35.78</c:v>
                </c:pt>
                <c:pt idx="1928">
                  <c:v>35.770000000000003</c:v>
                </c:pt>
                <c:pt idx="1929">
                  <c:v>35.76</c:v>
                </c:pt>
                <c:pt idx="1930">
                  <c:v>35.75</c:v>
                </c:pt>
                <c:pt idx="1931">
                  <c:v>35.74</c:v>
                </c:pt>
                <c:pt idx="1932">
                  <c:v>35.729999999999997</c:v>
                </c:pt>
                <c:pt idx="1933">
                  <c:v>35.72</c:v>
                </c:pt>
                <c:pt idx="1934">
                  <c:v>35.71</c:v>
                </c:pt>
                <c:pt idx="1935">
                  <c:v>35.700000000000003</c:v>
                </c:pt>
                <c:pt idx="1936">
                  <c:v>35.69</c:v>
                </c:pt>
                <c:pt idx="1937">
                  <c:v>35.68</c:v>
                </c:pt>
                <c:pt idx="1938">
                  <c:v>35.67</c:v>
                </c:pt>
                <c:pt idx="1939">
                  <c:v>35.659999999999997</c:v>
                </c:pt>
                <c:pt idx="1940">
                  <c:v>35.65</c:v>
                </c:pt>
                <c:pt idx="1941">
                  <c:v>35.64</c:v>
                </c:pt>
                <c:pt idx="1942">
                  <c:v>35.630000000000003</c:v>
                </c:pt>
                <c:pt idx="1943">
                  <c:v>35.619999999999997</c:v>
                </c:pt>
                <c:pt idx="1944">
                  <c:v>35.61</c:v>
                </c:pt>
                <c:pt idx="1945">
                  <c:v>35.6</c:v>
                </c:pt>
                <c:pt idx="1946">
                  <c:v>35.590000000000003</c:v>
                </c:pt>
                <c:pt idx="1947">
                  <c:v>35.58</c:v>
                </c:pt>
                <c:pt idx="1948">
                  <c:v>35.57</c:v>
                </c:pt>
                <c:pt idx="1949">
                  <c:v>35.56</c:v>
                </c:pt>
                <c:pt idx="1950">
                  <c:v>35.549999999999997</c:v>
                </c:pt>
                <c:pt idx="1951">
                  <c:v>35.54</c:v>
                </c:pt>
                <c:pt idx="1952">
                  <c:v>35.53</c:v>
                </c:pt>
                <c:pt idx="1953">
                  <c:v>35.520000000000003</c:v>
                </c:pt>
                <c:pt idx="1954">
                  <c:v>35.51</c:v>
                </c:pt>
                <c:pt idx="1955">
                  <c:v>35.5</c:v>
                </c:pt>
                <c:pt idx="1956">
                  <c:v>35.49</c:v>
                </c:pt>
                <c:pt idx="1957">
                  <c:v>35.479999999999997</c:v>
                </c:pt>
                <c:pt idx="1958">
                  <c:v>35.47</c:v>
                </c:pt>
                <c:pt idx="1959">
                  <c:v>35.46</c:v>
                </c:pt>
                <c:pt idx="1960">
                  <c:v>35.450000000000003</c:v>
                </c:pt>
                <c:pt idx="1961">
                  <c:v>35.44</c:v>
                </c:pt>
                <c:pt idx="1962">
                  <c:v>35.43</c:v>
                </c:pt>
                <c:pt idx="1963">
                  <c:v>35.42</c:v>
                </c:pt>
                <c:pt idx="1964">
                  <c:v>35.409999999999997</c:v>
                </c:pt>
                <c:pt idx="1965">
                  <c:v>35.4</c:v>
                </c:pt>
                <c:pt idx="1966">
                  <c:v>35.39</c:v>
                </c:pt>
                <c:pt idx="1967">
                  <c:v>35.380000000000003</c:v>
                </c:pt>
                <c:pt idx="1968">
                  <c:v>35.369999999999997</c:v>
                </c:pt>
                <c:pt idx="1969">
                  <c:v>35.36</c:v>
                </c:pt>
                <c:pt idx="1970">
                  <c:v>35.35</c:v>
                </c:pt>
                <c:pt idx="1971">
                  <c:v>35.340000000000003</c:v>
                </c:pt>
                <c:pt idx="1972">
                  <c:v>35.33</c:v>
                </c:pt>
                <c:pt idx="1973">
                  <c:v>35.32</c:v>
                </c:pt>
                <c:pt idx="1974">
                  <c:v>35.31</c:v>
                </c:pt>
                <c:pt idx="1975">
                  <c:v>35.299999999999997</c:v>
                </c:pt>
                <c:pt idx="1976">
                  <c:v>35.29</c:v>
                </c:pt>
                <c:pt idx="1977">
                  <c:v>35.28</c:v>
                </c:pt>
                <c:pt idx="1978">
                  <c:v>35.270000000000003</c:v>
                </c:pt>
                <c:pt idx="1979">
                  <c:v>35.26</c:v>
                </c:pt>
                <c:pt idx="1980">
                  <c:v>35.25</c:v>
                </c:pt>
                <c:pt idx="1981">
                  <c:v>35.24</c:v>
                </c:pt>
                <c:pt idx="1982">
                  <c:v>35.229999999999997</c:v>
                </c:pt>
                <c:pt idx="1983">
                  <c:v>35.22</c:v>
                </c:pt>
                <c:pt idx="1984">
                  <c:v>35.21</c:v>
                </c:pt>
                <c:pt idx="1985">
                  <c:v>35.200000000000003</c:v>
                </c:pt>
                <c:pt idx="1986">
                  <c:v>35.19</c:v>
                </c:pt>
                <c:pt idx="1987">
                  <c:v>35.18</c:v>
                </c:pt>
                <c:pt idx="1988">
                  <c:v>35.17</c:v>
                </c:pt>
                <c:pt idx="1989">
                  <c:v>35.159999999999997</c:v>
                </c:pt>
                <c:pt idx="1990">
                  <c:v>35.15</c:v>
                </c:pt>
                <c:pt idx="1991">
                  <c:v>35.14</c:v>
                </c:pt>
                <c:pt idx="1992">
                  <c:v>35.130000000000003</c:v>
                </c:pt>
                <c:pt idx="1993">
                  <c:v>35.119999999999997</c:v>
                </c:pt>
                <c:pt idx="1994">
                  <c:v>35.11</c:v>
                </c:pt>
                <c:pt idx="1995">
                  <c:v>35.1</c:v>
                </c:pt>
                <c:pt idx="1996">
                  <c:v>35.090000000000003</c:v>
                </c:pt>
                <c:pt idx="1997">
                  <c:v>35.08</c:v>
                </c:pt>
                <c:pt idx="1998">
                  <c:v>35.07</c:v>
                </c:pt>
                <c:pt idx="1999">
                  <c:v>35.06</c:v>
                </c:pt>
                <c:pt idx="2000">
                  <c:v>35.049999999999997</c:v>
                </c:pt>
                <c:pt idx="2001">
                  <c:v>35.04</c:v>
                </c:pt>
                <c:pt idx="2002">
                  <c:v>35.03</c:v>
                </c:pt>
                <c:pt idx="2003">
                  <c:v>35.020000000000003</c:v>
                </c:pt>
                <c:pt idx="2004">
                  <c:v>35.01</c:v>
                </c:pt>
                <c:pt idx="2005">
                  <c:v>35</c:v>
                </c:pt>
                <c:pt idx="2006">
                  <c:v>34.99</c:v>
                </c:pt>
                <c:pt idx="2007">
                  <c:v>34.979999999999997</c:v>
                </c:pt>
                <c:pt idx="2008">
                  <c:v>34.97</c:v>
                </c:pt>
                <c:pt idx="2009">
                  <c:v>34.96</c:v>
                </c:pt>
                <c:pt idx="2010">
                  <c:v>34.950000000000003</c:v>
                </c:pt>
                <c:pt idx="2011">
                  <c:v>34.94</c:v>
                </c:pt>
                <c:pt idx="2012">
                  <c:v>34.93</c:v>
                </c:pt>
                <c:pt idx="2013">
                  <c:v>34.92</c:v>
                </c:pt>
                <c:pt idx="2014">
                  <c:v>34.909999999999997</c:v>
                </c:pt>
                <c:pt idx="2015">
                  <c:v>34.9</c:v>
                </c:pt>
                <c:pt idx="2016">
                  <c:v>34.89</c:v>
                </c:pt>
                <c:pt idx="2017">
                  <c:v>34.880000000000003</c:v>
                </c:pt>
                <c:pt idx="2018">
                  <c:v>34.869999999999997</c:v>
                </c:pt>
                <c:pt idx="2019">
                  <c:v>34.86</c:v>
                </c:pt>
                <c:pt idx="2020">
                  <c:v>34.85</c:v>
                </c:pt>
                <c:pt idx="2021">
                  <c:v>34.840000000000003</c:v>
                </c:pt>
                <c:pt idx="2022">
                  <c:v>34.83</c:v>
                </c:pt>
                <c:pt idx="2023">
                  <c:v>34.82</c:v>
                </c:pt>
                <c:pt idx="2024">
                  <c:v>34.81</c:v>
                </c:pt>
                <c:pt idx="2025">
                  <c:v>34.799999999999997</c:v>
                </c:pt>
                <c:pt idx="2026">
                  <c:v>34.79</c:v>
                </c:pt>
                <c:pt idx="2027">
                  <c:v>34.78</c:v>
                </c:pt>
                <c:pt idx="2028">
                  <c:v>34.770000000000003</c:v>
                </c:pt>
                <c:pt idx="2029">
                  <c:v>34.76</c:v>
                </c:pt>
                <c:pt idx="2030">
                  <c:v>34.75</c:v>
                </c:pt>
                <c:pt idx="2031">
                  <c:v>34.74</c:v>
                </c:pt>
                <c:pt idx="2032">
                  <c:v>34.729999999999997</c:v>
                </c:pt>
                <c:pt idx="2033">
                  <c:v>34.72</c:v>
                </c:pt>
                <c:pt idx="2034">
                  <c:v>34.71</c:v>
                </c:pt>
                <c:pt idx="2035">
                  <c:v>34.700000000000003</c:v>
                </c:pt>
                <c:pt idx="2036">
                  <c:v>34.69</c:v>
                </c:pt>
                <c:pt idx="2037">
                  <c:v>34.68</c:v>
                </c:pt>
                <c:pt idx="2038">
                  <c:v>34.67</c:v>
                </c:pt>
                <c:pt idx="2039">
                  <c:v>34.659999999999997</c:v>
                </c:pt>
                <c:pt idx="2040">
                  <c:v>34.65</c:v>
                </c:pt>
                <c:pt idx="2041">
                  <c:v>34.64</c:v>
                </c:pt>
                <c:pt idx="2042">
                  <c:v>34.630000000000003</c:v>
                </c:pt>
                <c:pt idx="2043">
                  <c:v>34.619999999999997</c:v>
                </c:pt>
                <c:pt idx="2044">
                  <c:v>34.61</c:v>
                </c:pt>
                <c:pt idx="2045">
                  <c:v>34.6</c:v>
                </c:pt>
                <c:pt idx="2046">
                  <c:v>34.590000000000003</c:v>
                </c:pt>
                <c:pt idx="2047">
                  <c:v>34.58</c:v>
                </c:pt>
                <c:pt idx="2048">
                  <c:v>34.57</c:v>
                </c:pt>
                <c:pt idx="2049">
                  <c:v>34.56</c:v>
                </c:pt>
                <c:pt idx="2050">
                  <c:v>34.549999999999997</c:v>
                </c:pt>
                <c:pt idx="2051">
                  <c:v>34.54</c:v>
                </c:pt>
                <c:pt idx="2052">
                  <c:v>34.53</c:v>
                </c:pt>
                <c:pt idx="2053">
                  <c:v>34.520000000000003</c:v>
                </c:pt>
                <c:pt idx="2054">
                  <c:v>34.51</c:v>
                </c:pt>
                <c:pt idx="2055">
                  <c:v>34.5</c:v>
                </c:pt>
                <c:pt idx="2056">
                  <c:v>34.49</c:v>
                </c:pt>
                <c:pt idx="2057">
                  <c:v>34.479999999999997</c:v>
                </c:pt>
                <c:pt idx="2058">
                  <c:v>34.47</c:v>
                </c:pt>
                <c:pt idx="2059">
                  <c:v>34.46</c:v>
                </c:pt>
                <c:pt idx="2060">
                  <c:v>34.450000000000003</c:v>
                </c:pt>
                <c:pt idx="2061">
                  <c:v>34.44</c:v>
                </c:pt>
                <c:pt idx="2062">
                  <c:v>34.43</c:v>
                </c:pt>
                <c:pt idx="2063">
                  <c:v>34.42</c:v>
                </c:pt>
                <c:pt idx="2064">
                  <c:v>34.409999999999997</c:v>
                </c:pt>
                <c:pt idx="2065">
                  <c:v>34.4</c:v>
                </c:pt>
                <c:pt idx="2066">
                  <c:v>34.39</c:v>
                </c:pt>
                <c:pt idx="2067">
                  <c:v>34.380000000000003</c:v>
                </c:pt>
                <c:pt idx="2068">
                  <c:v>34.369999999999997</c:v>
                </c:pt>
                <c:pt idx="2069">
                  <c:v>34.36</c:v>
                </c:pt>
                <c:pt idx="2070">
                  <c:v>34.35</c:v>
                </c:pt>
                <c:pt idx="2071">
                  <c:v>34.340000000000003</c:v>
                </c:pt>
                <c:pt idx="2072">
                  <c:v>34.33</c:v>
                </c:pt>
                <c:pt idx="2073">
                  <c:v>34.32</c:v>
                </c:pt>
                <c:pt idx="2074">
                  <c:v>34.31</c:v>
                </c:pt>
                <c:pt idx="2075">
                  <c:v>34.299999999999997</c:v>
                </c:pt>
                <c:pt idx="2076">
                  <c:v>34.29</c:v>
                </c:pt>
                <c:pt idx="2077">
                  <c:v>34.28</c:v>
                </c:pt>
                <c:pt idx="2078">
                  <c:v>34.270000000000003</c:v>
                </c:pt>
                <c:pt idx="2079">
                  <c:v>34.26</c:v>
                </c:pt>
                <c:pt idx="2080">
                  <c:v>34.25</c:v>
                </c:pt>
                <c:pt idx="2081">
                  <c:v>34.24</c:v>
                </c:pt>
                <c:pt idx="2082">
                  <c:v>34.229999999999997</c:v>
                </c:pt>
                <c:pt idx="2083">
                  <c:v>34.22</c:v>
                </c:pt>
                <c:pt idx="2084">
                  <c:v>34.21</c:v>
                </c:pt>
                <c:pt idx="2085">
                  <c:v>34.200000000000003</c:v>
                </c:pt>
                <c:pt idx="2086">
                  <c:v>34.19</c:v>
                </c:pt>
                <c:pt idx="2087">
                  <c:v>34.18</c:v>
                </c:pt>
                <c:pt idx="2088">
                  <c:v>34.17</c:v>
                </c:pt>
                <c:pt idx="2089">
                  <c:v>34.159999999999997</c:v>
                </c:pt>
                <c:pt idx="2090">
                  <c:v>34.15</c:v>
                </c:pt>
                <c:pt idx="2091">
                  <c:v>34.14</c:v>
                </c:pt>
                <c:pt idx="2092">
                  <c:v>34.130000000000003</c:v>
                </c:pt>
                <c:pt idx="2093">
                  <c:v>34.119999999999997</c:v>
                </c:pt>
                <c:pt idx="2094">
                  <c:v>34.11</c:v>
                </c:pt>
                <c:pt idx="2095">
                  <c:v>34.1</c:v>
                </c:pt>
                <c:pt idx="2096">
                  <c:v>34.090000000000003</c:v>
                </c:pt>
                <c:pt idx="2097">
                  <c:v>34.08</c:v>
                </c:pt>
                <c:pt idx="2098">
                  <c:v>34.07</c:v>
                </c:pt>
                <c:pt idx="2099">
                  <c:v>34.06</c:v>
                </c:pt>
                <c:pt idx="2100">
                  <c:v>34.049999999999997</c:v>
                </c:pt>
                <c:pt idx="2101">
                  <c:v>34.04</c:v>
                </c:pt>
                <c:pt idx="2102">
                  <c:v>34.03</c:v>
                </c:pt>
                <c:pt idx="2103">
                  <c:v>34.020000000000003</c:v>
                </c:pt>
                <c:pt idx="2104">
                  <c:v>34.01</c:v>
                </c:pt>
                <c:pt idx="2105">
                  <c:v>34</c:v>
                </c:pt>
                <c:pt idx="2106">
                  <c:v>33.99</c:v>
                </c:pt>
                <c:pt idx="2107">
                  <c:v>33.979999999999997</c:v>
                </c:pt>
                <c:pt idx="2108">
                  <c:v>33.970999999999997</c:v>
                </c:pt>
                <c:pt idx="2109">
                  <c:v>33.960999999999999</c:v>
                </c:pt>
                <c:pt idx="2110">
                  <c:v>33.951000000000001</c:v>
                </c:pt>
                <c:pt idx="2111">
                  <c:v>33.941000000000003</c:v>
                </c:pt>
                <c:pt idx="2112">
                  <c:v>33.930999999999997</c:v>
                </c:pt>
                <c:pt idx="2113">
                  <c:v>33.920999999999999</c:v>
                </c:pt>
                <c:pt idx="2114">
                  <c:v>33.911000000000001</c:v>
                </c:pt>
                <c:pt idx="2115">
                  <c:v>33.901000000000003</c:v>
                </c:pt>
                <c:pt idx="2116">
                  <c:v>33.890999999999998</c:v>
                </c:pt>
                <c:pt idx="2117">
                  <c:v>33.881</c:v>
                </c:pt>
                <c:pt idx="2118">
                  <c:v>33.871000000000002</c:v>
                </c:pt>
                <c:pt idx="2119">
                  <c:v>33.860999999999997</c:v>
                </c:pt>
                <c:pt idx="2120">
                  <c:v>33.850999999999999</c:v>
                </c:pt>
                <c:pt idx="2121">
                  <c:v>33.841000000000001</c:v>
                </c:pt>
                <c:pt idx="2122">
                  <c:v>33.831000000000003</c:v>
                </c:pt>
                <c:pt idx="2123">
                  <c:v>33.820999999999998</c:v>
                </c:pt>
                <c:pt idx="2124">
                  <c:v>33.811</c:v>
                </c:pt>
                <c:pt idx="2125">
                  <c:v>33.801000000000002</c:v>
                </c:pt>
                <c:pt idx="2126">
                  <c:v>33.790999999999997</c:v>
                </c:pt>
                <c:pt idx="2127">
                  <c:v>33.780999999999999</c:v>
                </c:pt>
                <c:pt idx="2128">
                  <c:v>33.771000000000001</c:v>
                </c:pt>
                <c:pt idx="2129">
                  <c:v>33.761000000000003</c:v>
                </c:pt>
                <c:pt idx="2130">
                  <c:v>33.750999999999998</c:v>
                </c:pt>
                <c:pt idx="2131">
                  <c:v>33.741</c:v>
                </c:pt>
                <c:pt idx="2132">
                  <c:v>33.731000000000002</c:v>
                </c:pt>
                <c:pt idx="2133">
                  <c:v>33.720999999999997</c:v>
                </c:pt>
                <c:pt idx="2134">
                  <c:v>33.710999999999999</c:v>
                </c:pt>
                <c:pt idx="2135">
                  <c:v>33.701000000000001</c:v>
                </c:pt>
                <c:pt idx="2136">
                  <c:v>33.691000000000003</c:v>
                </c:pt>
                <c:pt idx="2137">
                  <c:v>33.680999999999997</c:v>
                </c:pt>
                <c:pt idx="2138">
                  <c:v>33.670999999999999</c:v>
                </c:pt>
                <c:pt idx="2139">
                  <c:v>33.661000000000001</c:v>
                </c:pt>
                <c:pt idx="2140">
                  <c:v>33.651000000000003</c:v>
                </c:pt>
                <c:pt idx="2141">
                  <c:v>33.640999999999998</c:v>
                </c:pt>
                <c:pt idx="2142">
                  <c:v>33.631</c:v>
                </c:pt>
                <c:pt idx="2143">
                  <c:v>33.621000000000002</c:v>
                </c:pt>
                <c:pt idx="2144">
                  <c:v>33.610999999999997</c:v>
                </c:pt>
                <c:pt idx="2145">
                  <c:v>33.600999999999999</c:v>
                </c:pt>
                <c:pt idx="2146">
                  <c:v>33.591000000000001</c:v>
                </c:pt>
                <c:pt idx="2147">
                  <c:v>33.581000000000003</c:v>
                </c:pt>
                <c:pt idx="2148">
                  <c:v>33.570999999999998</c:v>
                </c:pt>
                <c:pt idx="2149">
                  <c:v>33.561</c:v>
                </c:pt>
                <c:pt idx="2150">
                  <c:v>33.551000000000002</c:v>
                </c:pt>
                <c:pt idx="2151">
                  <c:v>33.540999999999997</c:v>
                </c:pt>
                <c:pt idx="2152">
                  <c:v>33.530999999999999</c:v>
                </c:pt>
                <c:pt idx="2153">
                  <c:v>33.521000000000001</c:v>
                </c:pt>
                <c:pt idx="2154">
                  <c:v>33.511000000000003</c:v>
                </c:pt>
                <c:pt idx="2155">
                  <c:v>33.500999999999998</c:v>
                </c:pt>
                <c:pt idx="2156">
                  <c:v>33.491</c:v>
                </c:pt>
                <c:pt idx="2157">
                  <c:v>33.481000000000002</c:v>
                </c:pt>
                <c:pt idx="2158">
                  <c:v>33.470999999999997</c:v>
                </c:pt>
                <c:pt idx="2159">
                  <c:v>33.460999999999999</c:v>
                </c:pt>
                <c:pt idx="2160">
                  <c:v>33.451000000000001</c:v>
                </c:pt>
                <c:pt idx="2161">
                  <c:v>33.441000000000003</c:v>
                </c:pt>
                <c:pt idx="2162">
                  <c:v>33.430999999999997</c:v>
                </c:pt>
                <c:pt idx="2163">
                  <c:v>33.420999999999999</c:v>
                </c:pt>
                <c:pt idx="2164">
                  <c:v>33.411000000000001</c:v>
                </c:pt>
                <c:pt idx="2165">
                  <c:v>33.401000000000003</c:v>
                </c:pt>
                <c:pt idx="2166">
                  <c:v>33.390999999999998</c:v>
                </c:pt>
                <c:pt idx="2167">
                  <c:v>33.381</c:v>
                </c:pt>
                <c:pt idx="2168">
                  <c:v>33.371000000000002</c:v>
                </c:pt>
                <c:pt idx="2169">
                  <c:v>33.360999999999997</c:v>
                </c:pt>
                <c:pt idx="2170">
                  <c:v>33.350999999999999</c:v>
                </c:pt>
                <c:pt idx="2171">
                  <c:v>33.341000000000001</c:v>
                </c:pt>
                <c:pt idx="2172">
                  <c:v>33.331000000000003</c:v>
                </c:pt>
                <c:pt idx="2173">
                  <c:v>33.320999999999998</c:v>
                </c:pt>
                <c:pt idx="2174">
                  <c:v>33.311</c:v>
                </c:pt>
                <c:pt idx="2175">
                  <c:v>33.301000000000002</c:v>
                </c:pt>
                <c:pt idx="2176">
                  <c:v>33.290999999999997</c:v>
                </c:pt>
                <c:pt idx="2177">
                  <c:v>33.280999999999999</c:v>
                </c:pt>
                <c:pt idx="2178">
                  <c:v>33.271000000000001</c:v>
                </c:pt>
                <c:pt idx="2179">
                  <c:v>33.261000000000003</c:v>
                </c:pt>
                <c:pt idx="2180">
                  <c:v>33.250999999999998</c:v>
                </c:pt>
                <c:pt idx="2181">
                  <c:v>33.241</c:v>
                </c:pt>
                <c:pt idx="2182">
                  <c:v>33.231000000000002</c:v>
                </c:pt>
                <c:pt idx="2183">
                  <c:v>33.220999999999997</c:v>
                </c:pt>
                <c:pt idx="2184">
                  <c:v>33.210999999999999</c:v>
                </c:pt>
                <c:pt idx="2185">
                  <c:v>33.201000000000001</c:v>
                </c:pt>
                <c:pt idx="2186">
                  <c:v>33.191000000000003</c:v>
                </c:pt>
                <c:pt idx="2187">
                  <c:v>33.180999999999997</c:v>
                </c:pt>
                <c:pt idx="2188">
                  <c:v>33.170999999999999</c:v>
                </c:pt>
                <c:pt idx="2189">
                  <c:v>33.161000000000001</c:v>
                </c:pt>
                <c:pt idx="2190">
                  <c:v>33.151000000000003</c:v>
                </c:pt>
                <c:pt idx="2191">
                  <c:v>33.140999999999998</c:v>
                </c:pt>
                <c:pt idx="2192">
                  <c:v>33.131</c:v>
                </c:pt>
                <c:pt idx="2193">
                  <c:v>33.121000000000002</c:v>
                </c:pt>
                <c:pt idx="2194">
                  <c:v>33.110999999999997</c:v>
                </c:pt>
                <c:pt idx="2195">
                  <c:v>33.100999999999999</c:v>
                </c:pt>
                <c:pt idx="2196">
                  <c:v>33.091000000000001</c:v>
                </c:pt>
                <c:pt idx="2197">
                  <c:v>33.081000000000003</c:v>
                </c:pt>
                <c:pt idx="2198">
                  <c:v>33.070999999999998</c:v>
                </c:pt>
                <c:pt idx="2199">
                  <c:v>33.061</c:v>
                </c:pt>
                <c:pt idx="2200">
                  <c:v>33.051000000000002</c:v>
                </c:pt>
                <c:pt idx="2201">
                  <c:v>33.040999999999997</c:v>
                </c:pt>
                <c:pt idx="2202">
                  <c:v>33.030999999999999</c:v>
                </c:pt>
                <c:pt idx="2203">
                  <c:v>33.021000000000001</c:v>
                </c:pt>
                <c:pt idx="2204">
                  <c:v>33.011000000000003</c:v>
                </c:pt>
                <c:pt idx="2205">
                  <c:v>33.000999999999998</c:v>
                </c:pt>
                <c:pt idx="2206">
                  <c:v>32.991</c:v>
                </c:pt>
                <c:pt idx="2207">
                  <c:v>32.981000000000002</c:v>
                </c:pt>
                <c:pt idx="2208">
                  <c:v>32.970999999999997</c:v>
                </c:pt>
                <c:pt idx="2209">
                  <c:v>32.960999999999999</c:v>
                </c:pt>
                <c:pt idx="2210">
                  <c:v>32.951000000000001</c:v>
                </c:pt>
                <c:pt idx="2211">
                  <c:v>32.941000000000003</c:v>
                </c:pt>
                <c:pt idx="2212">
                  <c:v>32.930999999999997</c:v>
                </c:pt>
                <c:pt idx="2213">
                  <c:v>32.920999999999999</c:v>
                </c:pt>
                <c:pt idx="2214">
                  <c:v>32.911000000000001</c:v>
                </c:pt>
                <c:pt idx="2215">
                  <c:v>32.901000000000003</c:v>
                </c:pt>
                <c:pt idx="2216">
                  <c:v>32.890999999999998</c:v>
                </c:pt>
                <c:pt idx="2217">
                  <c:v>32.881</c:v>
                </c:pt>
                <c:pt idx="2218">
                  <c:v>32.871000000000002</c:v>
                </c:pt>
                <c:pt idx="2219">
                  <c:v>32.860999999999997</c:v>
                </c:pt>
                <c:pt idx="2220">
                  <c:v>32.850999999999999</c:v>
                </c:pt>
                <c:pt idx="2221">
                  <c:v>32.841000000000001</c:v>
                </c:pt>
                <c:pt idx="2222">
                  <c:v>32.831000000000003</c:v>
                </c:pt>
                <c:pt idx="2223">
                  <c:v>32.820999999999998</c:v>
                </c:pt>
                <c:pt idx="2224">
                  <c:v>32.811</c:v>
                </c:pt>
                <c:pt idx="2225">
                  <c:v>32.801000000000002</c:v>
                </c:pt>
                <c:pt idx="2226">
                  <c:v>32.790999999999997</c:v>
                </c:pt>
                <c:pt idx="2227">
                  <c:v>32.780999999999999</c:v>
                </c:pt>
                <c:pt idx="2228">
                  <c:v>32.771000000000001</c:v>
                </c:pt>
                <c:pt idx="2229">
                  <c:v>32.761000000000003</c:v>
                </c:pt>
                <c:pt idx="2230">
                  <c:v>32.750999999999998</c:v>
                </c:pt>
                <c:pt idx="2231">
                  <c:v>32.741</c:v>
                </c:pt>
                <c:pt idx="2232">
                  <c:v>32.731000000000002</c:v>
                </c:pt>
                <c:pt idx="2233">
                  <c:v>32.720999999999997</c:v>
                </c:pt>
                <c:pt idx="2234">
                  <c:v>32.710999999999999</c:v>
                </c:pt>
                <c:pt idx="2235">
                  <c:v>32.701000000000001</c:v>
                </c:pt>
                <c:pt idx="2236">
                  <c:v>32.691000000000003</c:v>
                </c:pt>
                <c:pt idx="2237">
                  <c:v>32.680999999999997</c:v>
                </c:pt>
                <c:pt idx="2238">
                  <c:v>32.670999999999999</c:v>
                </c:pt>
                <c:pt idx="2239">
                  <c:v>32.661000000000001</c:v>
                </c:pt>
                <c:pt idx="2240">
                  <c:v>32.651000000000003</c:v>
                </c:pt>
                <c:pt idx="2241">
                  <c:v>32.640999999999998</c:v>
                </c:pt>
                <c:pt idx="2242">
                  <c:v>32.631</c:v>
                </c:pt>
                <c:pt idx="2243">
                  <c:v>32.621000000000002</c:v>
                </c:pt>
                <c:pt idx="2244">
                  <c:v>32.610999999999997</c:v>
                </c:pt>
                <c:pt idx="2245">
                  <c:v>32.600999999999999</c:v>
                </c:pt>
                <c:pt idx="2246">
                  <c:v>32.591000000000001</c:v>
                </c:pt>
                <c:pt idx="2247">
                  <c:v>32.581000000000003</c:v>
                </c:pt>
                <c:pt idx="2248">
                  <c:v>32.570999999999998</c:v>
                </c:pt>
                <c:pt idx="2249">
                  <c:v>32.561</c:v>
                </c:pt>
                <c:pt idx="2250">
                  <c:v>32.551000000000002</c:v>
                </c:pt>
                <c:pt idx="2251">
                  <c:v>32.540999999999997</c:v>
                </c:pt>
                <c:pt idx="2252">
                  <c:v>32.530999999999999</c:v>
                </c:pt>
                <c:pt idx="2253">
                  <c:v>32.521000000000001</c:v>
                </c:pt>
                <c:pt idx="2254">
                  <c:v>32.511000000000003</c:v>
                </c:pt>
                <c:pt idx="2255">
                  <c:v>32.500999999999998</c:v>
                </c:pt>
                <c:pt idx="2256">
                  <c:v>32.491</c:v>
                </c:pt>
                <c:pt idx="2257">
                  <c:v>32.481000000000002</c:v>
                </c:pt>
                <c:pt idx="2258">
                  <c:v>32.470999999999997</c:v>
                </c:pt>
                <c:pt idx="2259">
                  <c:v>32.460999999999999</c:v>
                </c:pt>
                <c:pt idx="2260">
                  <c:v>32.451000000000001</c:v>
                </c:pt>
                <c:pt idx="2261">
                  <c:v>32.441000000000003</c:v>
                </c:pt>
                <c:pt idx="2262">
                  <c:v>32.430999999999997</c:v>
                </c:pt>
                <c:pt idx="2263">
                  <c:v>32.420999999999999</c:v>
                </c:pt>
                <c:pt idx="2264">
                  <c:v>32.411000000000001</c:v>
                </c:pt>
                <c:pt idx="2265">
                  <c:v>32.401000000000003</c:v>
                </c:pt>
                <c:pt idx="2266">
                  <c:v>32.390999999999998</c:v>
                </c:pt>
                <c:pt idx="2267">
                  <c:v>32.381</c:v>
                </c:pt>
                <c:pt idx="2268">
                  <c:v>32.371000000000002</c:v>
                </c:pt>
                <c:pt idx="2269">
                  <c:v>32.360999999999997</c:v>
                </c:pt>
                <c:pt idx="2270">
                  <c:v>32.350999999999999</c:v>
                </c:pt>
                <c:pt idx="2271">
                  <c:v>32.341000000000001</c:v>
                </c:pt>
                <c:pt idx="2272">
                  <c:v>32.331000000000003</c:v>
                </c:pt>
                <c:pt idx="2273">
                  <c:v>32.320999999999998</c:v>
                </c:pt>
                <c:pt idx="2274">
                  <c:v>32.311</c:v>
                </c:pt>
                <c:pt idx="2275">
                  <c:v>32.301000000000002</c:v>
                </c:pt>
                <c:pt idx="2276">
                  <c:v>32.290999999999997</c:v>
                </c:pt>
                <c:pt idx="2277">
                  <c:v>32.280999999999999</c:v>
                </c:pt>
                <c:pt idx="2278">
                  <c:v>32.271000000000001</c:v>
                </c:pt>
                <c:pt idx="2279">
                  <c:v>32.261000000000003</c:v>
                </c:pt>
                <c:pt idx="2280">
                  <c:v>32.250999999999998</c:v>
                </c:pt>
                <c:pt idx="2281">
                  <c:v>32.241</c:v>
                </c:pt>
                <c:pt idx="2282">
                  <c:v>32.231000000000002</c:v>
                </c:pt>
                <c:pt idx="2283">
                  <c:v>32.220999999999997</c:v>
                </c:pt>
                <c:pt idx="2284">
                  <c:v>32.210999999999999</c:v>
                </c:pt>
                <c:pt idx="2285">
                  <c:v>32.201000000000001</c:v>
                </c:pt>
                <c:pt idx="2286">
                  <c:v>32.191000000000003</c:v>
                </c:pt>
                <c:pt idx="2287">
                  <c:v>32.180999999999997</c:v>
                </c:pt>
                <c:pt idx="2288">
                  <c:v>32.170999999999999</c:v>
                </c:pt>
                <c:pt idx="2289">
                  <c:v>32.161000000000001</c:v>
                </c:pt>
                <c:pt idx="2290">
                  <c:v>32.151000000000003</c:v>
                </c:pt>
                <c:pt idx="2291">
                  <c:v>32.140999999999998</c:v>
                </c:pt>
                <c:pt idx="2292">
                  <c:v>32.131</c:v>
                </c:pt>
                <c:pt idx="2293">
                  <c:v>32.121000000000002</c:v>
                </c:pt>
                <c:pt idx="2294">
                  <c:v>32.110999999999997</c:v>
                </c:pt>
                <c:pt idx="2295">
                  <c:v>32.100999999999999</c:v>
                </c:pt>
                <c:pt idx="2296">
                  <c:v>32.091000000000001</c:v>
                </c:pt>
                <c:pt idx="2297">
                  <c:v>32.081000000000003</c:v>
                </c:pt>
                <c:pt idx="2298">
                  <c:v>32.070999999999998</c:v>
                </c:pt>
                <c:pt idx="2299">
                  <c:v>32.061</c:v>
                </c:pt>
                <c:pt idx="2300">
                  <c:v>32.051000000000002</c:v>
                </c:pt>
                <c:pt idx="2301">
                  <c:v>32.040999999999997</c:v>
                </c:pt>
                <c:pt idx="2302">
                  <c:v>32.030999999999999</c:v>
                </c:pt>
                <c:pt idx="2303">
                  <c:v>32.021000000000001</c:v>
                </c:pt>
                <c:pt idx="2304">
                  <c:v>32.011000000000003</c:v>
                </c:pt>
                <c:pt idx="2305">
                  <c:v>32.000999999999998</c:v>
                </c:pt>
                <c:pt idx="2306">
                  <c:v>31.991</c:v>
                </c:pt>
                <c:pt idx="2307">
                  <c:v>31.981000000000002</c:v>
                </c:pt>
                <c:pt idx="2308">
                  <c:v>31.971</c:v>
                </c:pt>
                <c:pt idx="2309">
                  <c:v>31.960999999999999</c:v>
                </c:pt>
                <c:pt idx="2310">
                  <c:v>31.951000000000001</c:v>
                </c:pt>
                <c:pt idx="2311">
                  <c:v>31.940999999999999</c:v>
                </c:pt>
                <c:pt idx="2312">
                  <c:v>31.931000000000001</c:v>
                </c:pt>
                <c:pt idx="2313">
                  <c:v>31.920999999999999</c:v>
                </c:pt>
                <c:pt idx="2314">
                  <c:v>31.911000000000001</c:v>
                </c:pt>
                <c:pt idx="2315">
                  <c:v>31.901</c:v>
                </c:pt>
                <c:pt idx="2316">
                  <c:v>31.890999999999998</c:v>
                </c:pt>
                <c:pt idx="2317">
                  <c:v>31.881</c:v>
                </c:pt>
                <c:pt idx="2318">
                  <c:v>31.870999999999999</c:v>
                </c:pt>
                <c:pt idx="2319">
                  <c:v>31.861000000000001</c:v>
                </c:pt>
                <c:pt idx="2320">
                  <c:v>31.850999999999999</c:v>
                </c:pt>
                <c:pt idx="2321">
                  <c:v>31.841000000000001</c:v>
                </c:pt>
                <c:pt idx="2322">
                  <c:v>31.831</c:v>
                </c:pt>
                <c:pt idx="2323">
                  <c:v>31.821000000000002</c:v>
                </c:pt>
                <c:pt idx="2324">
                  <c:v>31.811</c:v>
                </c:pt>
                <c:pt idx="2325">
                  <c:v>31.800999999999998</c:v>
                </c:pt>
                <c:pt idx="2326">
                  <c:v>31.791</c:v>
                </c:pt>
                <c:pt idx="2327">
                  <c:v>31.780999999999999</c:v>
                </c:pt>
                <c:pt idx="2328">
                  <c:v>31.771000000000001</c:v>
                </c:pt>
                <c:pt idx="2329">
                  <c:v>31.760999999999999</c:v>
                </c:pt>
                <c:pt idx="2330">
                  <c:v>31.751000000000001</c:v>
                </c:pt>
                <c:pt idx="2331">
                  <c:v>31.741</c:v>
                </c:pt>
                <c:pt idx="2332">
                  <c:v>31.731000000000002</c:v>
                </c:pt>
                <c:pt idx="2333">
                  <c:v>31.721</c:v>
                </c:pt>
                <c:pt idx="2334">
                  <c:v>31.710999999999999</c:v>
                </c:pt>
                <c:pt idx="2335">
                  <c:v>31.701000000000001</c:v>
                </c:pt>
                <c:pt idx="2336">
                  <c:v>31.690999999999999</c:v>
                </c:pt>
                <c:pt idx="2337">
                  <c:v>31.681000000000001</c:v>
                </c:pt>
                <c:pt idx="2338">
                  <c:v>31.670999999999999</c:v>
                </c:pt>
                <c:pt idx="2339">
                  <c:v>31.661000000000001</c:v>
                </c:pt>
                <c:pt idx="2340">
                  <c:v>31.651</c:v>
                </c:pt>
                <c:pt idx="2341">
                  <c:v>31.640999999999998</c:v>
                </c:pt>
                <c:pt idx="2342">
                  <c:v>31.631</c:v>
                </c:pt>
                <c:pt idx="2343">
                  <c:v>31.620999999999999</c:v>
                </c:pt>
                <c:pt idx="2344">
                  <c:v>31.611000000000001</c:v>
                </c:pt>
                <c:pt idx="2345">
                  <c:v>31.600999999999999</c:v>
                </c:pt>
                <c:pt idx="2346">
                  <c:v>31.591000000000001</c:v>
                </c:pt>
                <c:pt idx="2347">
                  <c:v>31.581</c:v>
                </c:pt>
                <c:pt idx="2348">
                  <c:v>31.571000000000002</c:v>
                </c:pt>
                <c:pt idx="2349">
                  <c:v>31.561</c:v>
                </c:pt>
                <c:pt idx="2350">
                  <c:v>31.550999999999998</c:v>
                </c:pt>
                <c:pt idx="2351">
                  <c:v>31.541</c:v>
                </c:pt>
                <c:pt idx="2352">
                  <c:v>31.530999999999999</c:v>
                </c:pt>
                <c:pt idx="2353">
                  <c:v>31.521000000000001</c:v>
                </c:pt>
                <c:pt idx="2354">
                  <c:v>31.510999999999999</c:v>
                </c:pt>
                <c:pt idx="2355">
                  <c:v>31.501000000000001</c:v>
                </c:pt>
                <c:pt idx="2356">
                  <c:v>31.491</c:v>
                </c:pt>
                <c:pt idx="2357">
                  <c:v>31.481000000000002</c:v>
                </c:pt>
                <c:pt idx="2358">
                  <c:v>31.471</c:v>
                </c:pt>
                <c:pt idx="2359">
                  <c:v>31.460999999999999</c:v>
                </c:pt>
                <c:pt idx="2360">
                  <c:v>31.451000000000001</c:v>
                </c:pt>
                <c:pt idx="2361">
                  <c:v>31.440999999999999</c:v>
                </c:pt>
                <c:pt idx="2362">
                  <c:v>31.431000000000001</c:v>
                </c:pt>
                <c:pt idx="2363">
                  <c:v>31.420999999999999</c:v>
                </c:pt>
                <c:pt idx="2364">
                  <c:v>31.411000000000001</c:v>
                </c:pt>
                <c:pt idx="2365">
                  <c:v>31.401</c:v>
                </c:pt>
                <c:pt idx="2366">
                  <c:v>31.390999999999998</c:v>
                </c:pt>
                <c:pt idx="2367">
                  <c:v>31.381</c:v>
                </c:pt>
                <c:pt idx="2368">
                  <c:v>31.370999999999999</c:v>
                </c:pt>
                <c:pt idx="2369">
                  <c:v>31.361000000000001</c:v>
                </c:pt>
                <c:pt idx="2370">
                  <c:v>31.350999999999999</c:v>
                </c:pt>
                <c:pt idx="2371">
                  <c:v>31.341000000000001</c:v>
                </c:pt>
                <c:pt idx="2372">
                  <c:v>31.331</c:v>
                </c:pt>
                <c:pt idx="2373">
                  <c:v>31.321000000000002</c:v>
                </c:pt>
                <c:pt idx="2374">
                  <c:v>31.311</c:v>
                </c:pt>
                <c:pt idx="2375">
                  <c:v>31.300999999999998</c:v>
                </c:pt>
                <c:pt idx="2376">
                  <c:v>31.291</c:v>
                </c:pt>
                <c:pt idx="2377">
                  <c:v>31.280999999999999</c:v>
                </c:pt>
                <c:pt idx="2378">
                  <c:v>31.271000000000001</c:v>
                </c:pt>
                <c:pt idx="2379">
                  <c:v>31.260999999999999</c:v>
                </c:pt>
                <c:pt idx="2380">
                  <c:v>31.251000000000001</c:v>
                </c:pt>
                <c:pt idx="2381">
                  <c:v>31.241</c:v>
                </c:pt>
                <c:pt idx="2382">
                  <c:v>31.231000000000002</c:v>
                </c:pt>
                <c:pt idx="2383">
                  <c:v>31.221</c:v>
                </c:pt>
                <c:pt idx="2384">
                  <c:v>31.210999999999999</c:v>
                </c:pt>
                <c:pt idx="2385">
                  <c:v>31.201000000000001</c:v>
                </c:pt>
                <c:pt idx="2386">
                  <c:v>31.190999999999999</c:v>
                </c:pt>
                <c:pt idx="2387">
                  <c:v>31.181000000000001</c:v>
                </c:pt>
                <c:pt idx="2388">
                  <c:v>31.170999999999999</c:v>
                </c:pt>
                <c:pt idx="2389">
                  <c:v>31.161000000000001</c:v>
                </c:pt>
                <c:pt idx="2390">
                  <c:v>31.151</c:v>
                </c:pt>
                <c:pt idx="2391">
                  <c:v>31.140999999999998</c:v>
                </c:pt>
                <c:pt idx="2392">
                  <c:v>31.131</c:v>
                </c:pt>
                <c:pt idx="2393">
                  <c:v>31.120999999999999</c:v>
                </c:pt>
                <c:pt idx="2394">
                  <c:v>31.111000000000001</c:v>
                </c:pt>
                <c:pt idx="2395">
                  <c:v>31.100999999999999</c:v>
                </c:pt>
                <c:pt idx="2396">
                  <c:v>31.091000000000001</c:v>
                </c:pt>
                <c:pt idx="2397">
                  <c:v>31.081</c:v>
                </c:pt>
                <c:pt idx="2398">
                  <c:v>31.071000000000002</c:v>
                </c:pt>
                <c:pt idx="2399">
                  <c:v>31.061</c:v>
                </c:pt>
                <c:pt idx="2400">
                  <c:v>31.050999999999998</c:v>
                </c:pt>
                <c:pt idx="2401">
                  <c:v>31.041</c:v>
                </c:pt>
                <c:pt idx="2402">
                  <c:v>31.030999999999999</c:v>
                </c:pt>
                <c:pt idx="2403">
                  <c:v>31.021000000000001</c:v>
                </c:pt>
                <c:pt idx="2404">
                  <c:v>31.010999999999999</c:v>
                </c:pt>
                <c:pt idx="2405">
                  <c:v>31.001000000000001</c:v>
                </c:pt>
                <c:pt idx="2406">
                  <c:v>30.991</c:v>
                </c:pt>
                <c:pt idx="2407">
                  <c:v>30.981000000000002</c:v>
                </c:pt>
                <c:pt idx="2408">
                  <c:v>30.972000000000001</c:v>
                </c:pt>
                <c:pt idx="2409">
                  <c:v>30.962</c:v>
                </c:pt>
                <c:pt idx="2410">
                  <c:v>30.952000000000002</c:v>
                </c:pt>
                <c:pt idx="2411">
                  <c:v>30.942</c:v>
                </c:pt>
                <c:pt idx="2412">
                  <c:v>30.931999999999999</c:v>
                </c:pt>
                <c:pt idx="2413">
                  <c:v>30.922000000000001</c:v>
                </c:pt>
                <c:pt idx="2414">
                  <c:v>30.911999999999999</c:v>
                </c:pt>
                <c:pt idx="2415">
                  <c:v>30.902000000000001</c:v>
                </c:pt>
                <c:pt idx="2416">
                  <c:v>30.891999999999999</c:v>
                </c:pt>
                <c:pt idx="2417">
                  <c:v>30.882000000000001</c:v>
                </c:pt>
                <c:pt idx="2418">
                  <c:v>30.872</c:v>
                </c:pt>
                <c:pt idx="2419">
                  <c:v>30.861999999999998</c:v>
                </c:pt>
                <c:pt idx="2420">
                  <c:v>30.852</c:v>
                </c:pt>
                <c:pt idx="2421">
                  <c:v>30.841999999999999</c:v>
                </c:pt>
                <c:pt idx="2422">
                  <c:v>30.832000000000001</c:v>
                </c:pt>
                <c:pt idx="2423">
                  <c:v>30.821999999999999</c:v>
                </c:pt>
                <c:pt idx="2424">
                  <c:v>30.812000000000001</c:v>
                </c:pt>
                <c:pt idx="2425">
                  <c:v>30.802</c:v>
                </c:pt>
                <c:pt idx="2426">
                  <c:v>30.792000000000002</c:v>
                </c:pt>
                <c:pt idx="2427">
                  <c:v>30.782</c:v>
                </c:pt>
                <c:pt idx="2428">
                  <c:v>30.771999999999998</c:v>
                </c:pt>
                <c:pt idx="2429">
                  <c:v>30.762</c:v>
                </c:pt>
                <c:pt idx="2430">
                  <c:v>30.751999999999999</c:v>
                </c:pt>
                <c:pt idx="2431">
                  <c:v>30.742000000000001</c:v>
                </c:pt>
                <c:pt idx="2432">
                  <c:v>30.731999999999999</c:v>
                </c:pt>
                <c:pt idx="2433">
                  <c:v>30.722000000000001</c:v>
                </c:pt>
                <c:pt idx="2434">
                  <c:v>30.712</c:v>
                </c:pt>
                <c:pt idx="2435">
                  <c:v>30.702000000000002</c:v>
                </c:pt>
                <c:pt idx="2436">
                  <c:v>30.692</c:v>
                </c:pt>
                <c:pt idx="2437">
                  <c:v>30.681999999999999</c:v>
                </c:pt>
                <c:pt idx="2438">
                  <c:v>30.672000000000001</c:v>
                </c:pt>
                <c:pt idx="2439">
                  <c:v>30.661999999999999</c:v>
                </c:pt>
                <c:pt idx="2440">
                  <c:v>30.652000000000001</c:v>
                </c:pt>
                <c:pt idx="2441">
                  <c:v>30.641999999999999</c:v>
                </c:pt>
                <c:pt idx="2442">
                  <c:v>30.632000000000001</c:v>
                </c:pt>
                <c:pt idx="2443">
                  <c:v>30.622</c:v>
                </c:pt>
                <c:pt idx="2444">
                  <c:v>30.611999999999998</c:v>
                </c:pt>
                <c:pt idx="2445">
                  <c:v>30.602</c:v>
                </c:pt>
                <c:pt idx="2446">
                  <c:v>30.591999999999999</c:v>
                </c:pt>
                <c:pt idx="2447">
                  <c:v>30.582000000000001</c:v>
                </c:pt>
                <c:pt idx="2448">
                  <c:v>30.571999999999999</c:v>
                </c:pt>
                <c:pt idx="2449">
                  <c:v>30.562000000000001</c:v>
                </c:pt>
                <c:pt idx="2450">
                  <c:v>30.552</c:v>
                </c:pt>
                <c:pt idx="2451">
                  <c:v>30.542000000000002</c:v>
                </c:pt>
                <c:pt idx="2452">
                  <c:v>30.532</c:v>
                </c:pt>
                <c:pt idx="2453">
                  <c:v>30.521999999999998</c:v>
                </c:pt>
                <c:pt idx="2454">
                  <c:v>30.512</c:v>
                </c:pt>
                <c:pt idx="2455">
                  <c:v>30.501999999999999</c:v>
                </c:pt>
                <c:pt idx="2456">
                  <c:v>30.492000000000001</c:v>
                </c:pt>
                <c:pt idx="2457">
                  <c:v>30.481999999999999</c:v>
                </c:pt>
                <c:pt idx="2458">
                  <c:v>30.472000000000001</c:v>
                </c:pt>
                <c:pt idx="2459">
                  <c:v>30.462</c:v>
                </c:pt>
                <c:pt idx="2460">
                  <c:v>30.452000000000002</c:v>
                </c:pt>
                <c:pt idx="2461">
                  <c:v>30.442</c:v>
                </c:pt>
                <c:pt idx="2462">
                  <c:v>30.431999999999999</c:v>
                </c:pt>
                <c:pt idx="2463">
                  <c:v>30.422000000000001</c:v>
                </c:pt>
                <c:pt idx="2464">
                  <c:v>30.411999999999999</c:v>
                </c:pt>
                <c:pt idx="2465">
                  <c:v>30.402000000000001</c:v>
                </c:pt>
                <c:pt idx="2466">
                  <c:v>30.391999999999999</c:v>
                </c:pt>
                <c:pt idx="2467">
                  <c:v>30.382000000000001</c:v>
                </c:pt>
                <c:pt idx="2468">
                  <c:v>30.372</c:v>
                </c:pt>
                <c:pt idx="2469">
                  <c:v>30.361999999999998</c:v>
                </c:pt>
                <c:pt idx="2470">
                  <c:v>30.352</c:v>
                </c:pt>
                <c:pt idx="2471">
                  <c:v>30.341999999999999</c:v>
                </c:pt>
                <c:pt idx="2472">
                  <c:v>30.332000000000001</c:v>
                </c:pt>
                <c:pt idx="2473">
                  <c:v>30.321999999999999</c:v>
                </c:pt>
                <c:pt idx="2474">
                  <c:v>30.312000000000001</c:v>
                </c:pt>
                <c:pt idx="2475">
                  <c:v>30.302</c:v>
                </c:pt>
                <c:pt idx="2476">
                  <c:v>30.292000000000002</c:v>
                </c:pt>
                <c:pt idx="2477">
                  <c:v>30.282</c:v>
                </c:pt>
                <c:pt idx="2478">
                  <c:v>30.271999999999998</c:v>
                </c:pt>
                <c:pt idx="2479">
                  <c:v>30.262</c:v>
                </c:pt>
                <c:pt idx="2480">
                  <c:v>30.251999999999999</c:v>
                </c:pt>
                <c:pt idx="2481">
                  <c:v>30.242000000000001</c:v>
                </c:pt>
                <c:pt idx="2482">
                  <c:v>30.231999999999999</c:v>
                </c:pt>
                <c:pt idx="2483">
                  <c:v>30.222000000000001</c:v>
                </c:pt>
                <c:pt idx="2484">
                  <c:v>30.212</c:v>
                </c:pt>
                <c:pt idx="2485">
                  <c:v>30.202000000000002</c:v>
                </c:pt>
                <c:pt idx="2486">
                  <c:v>30.192</c:v>
                </c:pt>
                <c:pt idx="2487">
                  <c:v>30.181999999999999</c:v>
                </c:pt>
                <c:pt idx="2488">
                  <c:v>30.172000000000001</c:v>
                </c:pt>
                <c:pt idx="2489">
                  <c:v>30.161999999999999</c:v>
                </c:pt>
                <c:pt idx="2490">
                  <c:v>30.152000000000001</c:v>
                </c:pt>
                <c:pt idx="2491">
                  <c:v>30.141999999999999</c:v>
                </c:pt>
                <c:pt idx="2492">
                  <c:v>30.132000000000001</c:v>
                </c:pt>
                <c:pt idx="2493">
                  <c:v>30.122</c:v>
                </c:pt>
                <c:pt idx="2494">
                  <c:v>30.111999999999998</c:v>
                </c:pt>
                <c:pt idx="2495">
                  <c:v>30.102</c:v>
                </c:pt>
                <c:pt idx="2496">
                  <c:v>30.091999999999999</c:v>
                </c:pt>
                <c:pt idx="2497">
                  <c:v>30.082000000000001</c:v>
                </c:pt>
                <c:pt idx="2498">
                  <c:v>30.071999999999999</c:v>
                </c:pt>
                <c:pt idx="2499">
                  <c:v>30.062000000000001</c:v>
                </c:pt>
                <c:pt idx="2500">
                  <c:v>30.052</c:v>
                </c:pt>
                <c:pt idx="2501">
                  <c:v>30.042000000000002</c:v>
                </c:pt>
                <c:pt idx="2502">
                  <c:v>30.032</c:v>
                </c:pt>
                <c:pt idx="2503">
                  <c:v>30.021999999999998</c:v>
                </c:pt>
                <c:pt idx="2504">
                  <c:v>30.012</c:v>
                </c:pt>
                <c:pt idx="2505">
                  <c:v>30.001999999999999</c:v>
                </c:pt>
                <c:pt idx="2506">
                  <c:v>29.992000000000001</c:v>
                </c:pt>
                <c:pt idx="2507">
                  <c:v>29.981999999999999</c:v>
                </c:pt>
                <c:pt idx="2508">
                  <c:v>29.972000000000001</c:v>
                </c:pt>
                <c:pt idx="2509">
                  <c:v>29.962</c:v>
                </c:pt>
                <c:pt idx="2510">
                  <c:v>29.952000000000002</c:v>
                </c:pt>
                <c:pt idx="2511">
                  <c:v>29.942</c:v>
                </c:pt>
                <c:pt idx="2512">
                  <c:v>29.931999999999999</c:v>
                </c:pt>
                <c:pt idx="2513">
                  <c:v>29.922000000000001</c:v>
                </c:pt>
                <c:pt idx="2514">
                  <c:v>29.911999999999999</c:v>
                </c:pt>
                <c:pt idx="2515">
                  <c:v>29.902000000000001</c:v>
                </c:pt>
                <c:pt idx="2516">
                  <c:v>29.891999999999999</c:v>
                </c:pt>
                <c:pt idx="2517">
                  <c:v>29.882000000000001</c:v>
                </c:pt>
                <c:pt idx="2518">
                  <c:v>29.872</c:v>
                </c:pt>
                <c:pt idx="2519">
                  <c:v>29.861999999999998</c:v>
                </c:pt>
                <c:pt idx="2520">
                  <c:v>29.852</c:v>
                </c:pt>
                <c:pt idx="2521">
                  <c:v>29.841999999999999</c:v>
                </c:pt>
                <c:pt idx="2522">
                  <c:v>29.832000000000001</c:v>
                </c:pt>
                <c:pt idx="2523">
                  <c:v>29.821999999999999</c:v>
                </c:pt>
                <c:pt idx="2524">
                  <c:v>29.812000000000001</c:v>
                </c:pt>
                <c:pt idx="2525">
                  <c:v>29.802</c:v>
                </c:pt>
                <c:pt idx="2526">
                  <c:v>29.792000000000002</c:v>
                </c:pt>
                <c:pt idx="2527">
                  <c:v>29.782</c:v>
                </c:pt>
                <c:pt idx="2528">
                  <c:v>29.771999999999998</c:v>
                </c:pt>
                <c:pt idx="2529">
                  <c:v>29.762</c:v>
                </c:pt>
                <c:pt idx="2530">
                  <c:v>29.751999999999999</c:v>
                </c:pt>
                <c:pt idx="2531">
                  <c:v>29.742000000000001</c:v>
                </c:pt>
                <c:pt idx="2532">
                  <c:v>29.731999999999999</c:v>
                </c:pt>
                <c:pt idx="2533">
                  <c:v>29.722000000000001</c:v>
                </c:pt>
                <c:pt idx="2534">
                  <c:v>29.712</c:v>
                </c:pt>
                <c:pt idx="2535">
                  <c:v>29.702000000000002</c:v>
                </c:pt>
                <c:pt idx="2536">
                  <c:v>29.692</c:v>
                </c:pt>
                <c:pt idx="2537">
                  <c:v>29.681999999999999</c:v>
                </c:pt>
                <c:pt idx="2538">
                  <c:v>29.672000000000001</c:v>
                </c:pt>
                <c:pt idx="2539">
                  <c:v>29.661999999999999</c:v>
                </c:pt>
                <c:pt idx="2540">
                  <c:v>29.652000000000001</c:v>
                </c:pt>
                <c:pt idx="2541">
                  <c:v>29.641999999999999</c:v>
                </c:pt>
                <c:pt idx="2542">
                  <c:v>29.632000000000001</c:v>
                </c:pt>
                <c:pt idx="2543">
                  <c:v>29.622</c:v>
                </c:pt>
                <c:pt idx="2544">
                  <c:v>29.611999999999998</c:v>
                </c:pt>
                <c:pt idx="2545">
                  <c:v>29.602</c:v>
                </c:pt>
                <c:pt idx="2546">
                  <c:v>29.591999999999999</c:v>
                </c:pt>
                <c:pt idx="2547">
                  <c:v>29.582000000000001</c:v>
                </c:pt>
                <c:pt idx="2548">
                  <c:v>29.571999999999999</c:v>
                </c:pt>
                <c:pt idx="2549">
                  <c:v>29.562000000000001</c:v>
                </c:pt>
                <c:pt idx="2550">
                  <c:v>29.552</c:v>
                </c:pt>
                <c:pt idx="2551">
                  <c:v>29.542000000000002</c:v>
                </c:pt>
                <c:pt idx="2552">
                  <c:v>29.532</c:v>
                </c:pt>
                <c:pt idx="2553">
                  <c:v>29.521999999999998</c:v>
                </c:pt>
                <c:pt idx="2554">
                  <c:v>29.512</c:v>
                </c:pt>
                <c:pt idx="2555">
                  <c:v>29.501999999999999</c:v>
                </c:pt>
                <c:pt idx="2556">
                  <c:v>29.492000000000001</c:v>
                </c:pt>
                <c:pt idx="2557">
                  <c:v>29.481999999999999</c:v>
                </c:pt>
                <c:pt idx="2558">
                  <c:v>29.472000000000001</c:v>
                </c:pt>
                <c:pt idx="2559">
                  <c:v>29.462</c:v>
                </c:pt>
                <c:pt idx="2560">
                  <c:v>29.452000000000002</c:v>
                </c:pt>
                <c:pt idx="2561">
                  <c:v>29.442</c:v>
                </c:pt>
                <c:pt idx="2562">
                  <c:v>29.431999999999999</c:v>
                </c:pt>
                <c:pt idx="2563">
                  <c:v>29.422000000000001</c:v>
                </c:pt>
                <c:pt idx="2564">
                  <c:v>29.411999999999999</c:v>
                </c:pt>
                <c:pt idx="2565">
                  <c:v>29.402000000000001</c:v>
                </c:pt>
                <c:pt idx="2566">
                  <c:v>29.391999999999999</c:v>
                </c:pt>
                <c:pt idx="2567">
                  <c:v>29.382000000000001</c:v>
                </c:pt>
                <c:pt idx="2568">
                  <c:v>29.372</c:v>
                </c:pt>
                <c:pt idx="2569">
                  <c:v>29.361999999999998</c:v>
                </c:pt>
                <c:pt idx="2570">
                  <c:v>29.352</c:v>
                </c:pt>
                <c:pt idx="2571">
                  <c:v>29.341999999999999</c:v>
                </c:pt>
                <c:pt idx="2572">
                  <c:v>29.332000000000001</c:v>
                </c:pt>
                <c:pt idx="2573">
                  <c:v>29.321999999999999</c:v>
                </c:pt>
                <c:pt idx="2574">
                  <c:v>29.312000000000001</c:v>
                </c:pt>
                <c:pt idx="2575">
                  <c:v>29.302</c:v>
                </c:pt>
                <c:pt idx="2576">
                  <c:v>29.292000000000002</c:v>
                </c:pt>
                <c:pt idx="2577">
                  <c:v>29.282</c:v>
                </c:pt>
                <c:pt idx="2578">
                  <c:v>29.271999999999998</c:v>
                </c:pt>
                <c:pt idx="2579">
                  <c:v>29.262</c:v>
                </c:pt>
                <c:pt idx="2580">
                  <c:v>29.251999999999999</c:v>
                </c:pt>
                <c:pt idx="2581">
                  <c:v>29.242000000000001</c:v>
                </c:pt>
                <c:pt idx="2582">
                  <c:v>29.231999999999999</c:v>
                </c:pt>
                <c:pt idx="2583">
                  <c:v>29.222000000000001</c:v>
                </c:pt>
                <c:pt idx="2584">
                  <c:v>29.212</c:v>
                </c:pt>
                <c:pt idx="2585">
                  <c:v>29.202000000000002</c:v>
                </c:pt>
                <c:pt idx="2586">
                  <c:v>29.192</c:v>
                </c:pt>
                <c:pt idx="2587">
                  <c:v>29.181999999999999</c:v>
                </c:pt>
                <c:pt idx="2588">
                  <c:v>29.172000000000001</c:v>
                </c:pt>
                <c:pt idx="2589">
                  <c:v>29.161999999999999</c:v>
                </c:pt>
                <c:pt idx="2590">
                  <c:v>29.152000000000001</c:v>
                </c:pt>
                <c:pt idx="2591">
                  <c:v>29.141999999999999</c:v>
                </c:pt>
                <c:pt idx="2592">
                  <c:v>29.132000000000001</c:v>
                </c:pt>
                <c:pt idx="2593">
                  <c:v>29.122</c:v>
                </c:pt>
                <c:pt idx="2594">
                  <c:v>29.111999999999998</c:v>
                </c:pt>
                <c:pt idx="2595">
                  <c:v>29.102</c:v>
                </c:pt>
                <c:pt idx="2596">
                  <c:v>29.091999999999999</c:v>
                </c:pt>
                <c:pt idx="2597">
                  <c:v>29.082000000000001</c:v>
                </c:pt>
                <c:pt idx="2598">
                  <c:v>29.071999999999999</c:v>
                </c:pt>
                <c:pt idx="2599">
                  <c:v>29.062000000000001</c:v>
                </c:pt>
                <c:pt idx="2600">
                  <c:v>29.052</c:v>
                </c:pt>
                <c:pt idx="2601">
                  <c:v>29.042000000000002</c:v>
                </c:pt>
                <c:pt idx="2602">
                  <c:v>29.032</c:v>
                </c:pt>
                <c:pt idx="2603">
                  <c:v>29.021999999999998</c:v>
                </c:pt>
                <c:pt idx="2604">
                  <c:v>29.012</c:v>
                </c:pt>
                <c:pt idx="2605">
                  <c:v>29.001999999999999</c:v>
                </c:pt>
                <c:pt idx="2606">
                  <c:v>28.992000000000001</c:v>
                </c:pt>
                <c:pt idx="2607">
                  <c:v>28.981999999999999</c:v>
                </c:pt>
                <c:pt idx="2608">
                  <c:v>28.972000000000001</c:v>
                </c:pt>
                <c:pt idx="2609">
                  <c:v>28.962</c:v>
                </c:pt>
                <c:pt idx="2610">
                  <c:v>28.952000000000002</c:v>
                </c:pt>
                <c:pt idx="2611">
                  <c:v>28.942</c:v>
                </c:pt>
                <c:pt idx="2612">
                  <c:v>28.931999999999999</c:v>
                </c:pt>
                <c:pt idx="2613">
                  <c:v>28.922000000000001</c:v>
                </c:pt>
                <c:pt idx="2614">
                  <c:v>28.911999999999999</c:v>
                </c:pt>
                <c:pt idx="2615">
                  <c:v>28.902000000000001</c:v>
                </c:pt>
                <c:pt idx="2616">
                  <c:v>28.891999999999999</c:v>
                </c:pt>
                <c:pt idx="2617">
                  <c:v>28.882000000000001</c:v>
                </c:pt>
                <c:pt idx="2618">
                  <c:v>28.872</c:v>
                </c:pt>
                <c:pt idx="2619">
                  <c:v>28.861999999999998</c:v>
                </c:pt>
                <c:pt idx="2620">
                  <c:v>28.852</c:v>
                </c:pt>
                <c:pt idx="2621">
                  <c:v>28.841999999999999</c:v>
                </c:pt>
                <c:pt idx="2622">
                  <c:v>28.832000000000001</c:v>
                </c:pt>
                <c:pt idx="2623">
                  <c:v>28.821999999999999</c:v>
                </c:pt>
                <c:pt idx="2624">
                  <c:v>28.812000000000001</c:v>
                </c:pt>
                <c:pt idx="2625">
                  <c:v>28.802</c:v>
                </c:pt>
                <c:pt idx="2626">
                  <c:v>28.792000000000002</c:v>
                </c:pt>
                <c:pt idx="2627">
                  <c:v>28.782</c:v>
                </c:pt>
                <c:pt idx="2628">
                  <c:v>28.771999999999998</c:v>
                </c:pt>
                <c:pt idx="2629">
                  <c:v>28.762</c:v>
                </c:pt>
                <c:pt idx="2630">
                  <c:v>28.751999999999999</c:v>
                </c:pt>
                <c:pt idx="2631">
                  <c:v>28.742000000000001</c:v>
                </c:pt>
                <c:pt idx="2632">
                  <c:v>28.731999999999999</c:v>
                </c:pt>
                <c:pt idx="2633">
                  <c:v>28.722000000000001</c:v>
                </c:pt>
                <c:pt idx="2634">
                  <c:v>28.712</c:v>
                </c:pt>
                <c:pt idx="2635">
                  <c:v>28.702000000000002</c:v>
                </c:pt>
                <c:pt idx="2636">
                  <c:v>28.692</c:v>
                </c:pt>
                <c:pt idx="2637">
                  <c:v>28.681999999999999</c:v>
                </c:pt>
                <c:pt idx="2638">
                  <c:v>28.672000000000001</c:v>
                </c:pt>
                <c:pt idx="2639">
                  <c:v>28.661999999999999</c:v>
                </c:pt>
                <c:pt idx="2640">
                  <c:v>28.652000000000001</c:v>
                </c:pt>
                <c:pt idx="2641">
                  <c:v>28.641999999999999</c:v>
                </c:pt>
                <c:pt idx="2642">
                  <c:v>28.632000000000001</c:v>
                </c:pt>
                <c:pt idx="2643">
                  <c:v>28.622</c:v>
                </c:pt>
                <c:pt idx="2644">
                  <c:v>28.611999999999998</c:v>
                </c:pt>
                <c:pt idx="2645">
                  <c:v>28.602</c:v>
                </c:pt>
                <c:pt idx="2646">
                  <c:v>28.591999999999999</c:v>
                </c:pt>
                <c:pt idx="2647">
                  <c:v>28.582000000000001</c:v>
                </c:pt>
                <c:pt idx="2648">
                  <c:v>28.571999999999999</c:v>
                </c:pt>
                <c:pt idx="2649">
                  <c:v>28.562000000000001</c:v>
                </c:pt>
                <c:pt idx="2650">
                  <c:v>28.552</c:v>
                </c:pt>
                <c:pt idx="2651">
                  <c:v>28.542000000000002</c:v>
                </c:pt>
                <c:pt idx="2652">
                  <c:v>28.532</c:v>
                </c:pt>
                <c:pt idx="2653">
                  <c:v>28.521999999999998</c:v>
                </c:pt>
                <c:pt idx="2654">
                  <c:v>28.512</c:v>
                </c:pt>
                <c:pt idx="2655">
                  <c:v>28.501999999999999</c:v>
                </c:pt>
                <c:pt idx="2656">
                  <c:v>28.492000000000001</c:v>
                </c:pt>
                <c:pt idx="2657">
                  <c:v>28.481999999999999</c:v>
                </c:pt>
                <c:pt idx="2658">
                  <c:v>28.472000000000001</c:v>
                </c:pt>
                <c:pt idx="2659">
                  <c:v>28.462</c:v>
                </c:pt>
                <c:pt idx="2660">
                  <c:v>28.452000000000002</c:v>
                </c:pt>
                <c:pt idx="2661">
                  <c:v>28.442</c:v>
                </c:pt>
                <c:pt idx="2662">
                  <c:v>28.431999999999999</c:v>
                </c:pt>
                <c:pt idx="2663">
                  <c:v>28.422000000000001</c:v>
                </c:pt>
                <c:pt idx="2664">
                  <c:v>28.411999999999999</c:v>
                </c:pt>
                <c:pt idx="2665">
                  <c:v>28.402000000000001</c:v>
                </c:pt>
                <c:pt idx="2666">
                  <c:v>28.391999999999999</c:v>
                </c:pt>
                <c:pt idx="2667">
                  <c:v>28.382000000000001</c:v>
                </c:pt>
                <c:pt idx="2668">
                  <c:v>28.372</c:v>
                </c:pt>
                <c:pt idx="2669">
                  <c:v>28.361999999999998</c:v>
                </c:pt>
                <c:pt idx="2670">
                  <c:v>28.352</c:v>
                </c:pt>
                <c:pt idx="2671">
                  <c:v>28.341999999999999</c:v>
                </c:pt>
                <c:pt idx="2672">
                  <c:v>28.332000000000001</c:v>
                </c:pt>
                <c:pt idx="2673">
                  <c:v>28.321999999999999</c:v>
                </c:pt>
                <c:pt idx="2674">
                  <c:v>28.312000000000001</c:v>
                </c:pt>
                <c:pt idx="2675">
                  <c:v>28.302</c:v>
                </c:pt>
                <c:pt idx="2676">
                  <c:v>28.292000000000002</c:v>
                </c:pt>
                <c:pt idx="2677">
                  <c:v>28.282</c:v>
                </c:pt>
                <c:pt idx="2678">
                  <c:v>28.271999999999998</c:v>
                </c:pt>
                <c:pt idx="2679">
                  <c:v>28.262</c:v>
                </c:pt>
                <c:pt idx="2680">
                  <c:v>28.251999999999999</c:v>
                </c:pt>
                <c:pt idx="2681">
                  <c:v>28.242000000000001</c:v>
                </c:pt>
                <c:pt idx="2682">
                  <c:v>28.231999999999999</c:v>
                </c:pt>
                <c:pt idx="2683">
                  <c:v>28.222000000000001</c:v>
                </c:pt>
                <c:pt idx="2684">
                  <c:v>28.212</c:v>
                </c:pt>
                <c:pt idx="2685">
                  <c:v>28.202000000000002</c:v>
                </c:pt>
                <c:pt idx="2686">
                  <c:v>28.192</c:v>
                </c:pt>
                <c:pt idx="2687">
                  <c:v>28.181999999999999</c:v>
                </c:pt>
                <c:pt idx="2688">
                  <c:v>28.172000000000001</c:v>
                </c:pt>
                <c:pt idx="2689">
                  <c:v>28.161999999999999</c:v>
                </c:pt>
                <c:pt idx="2690">
                  <c:v>28.152000000000001</c:v>
                </c:pt>
                <c:pt idx="2691">
                  <c:v>28.141999999999999</c:v>
                </c:pt>
                <c:pt idx="2692">
                  <c:v>28.132000000000001</c:v>
                </c:pt>
                <c:pt idx="2693">
                  <c:v>28.122</c:v>
                </c:pt>
                <c:pt idx="2694">
                  <c:v>28.111999999999998</c:v>
                </c:pt>
                <c:pt idx="2695">
                  <c:v>28.102</c:v>
                </c:pt>
                <c:pt idx="2696">
                  <c:v>28.091999999999999</c:v>
                </c:pt>
                <c:pt idx="2697">
                  <c:v>28.082000000000001</c:v>
                </c:pt>
                <c:pt idx="2698">
                  <c:v>28.071999999999999</c:v>
                </c:pt>
                <c:pt idx="2699">
                  <c:v>28.062000000000001</c:v>
                </c:pt>
                <c:pt idx="2700">
                  <c:v>28.052</c:v>
                </c:pt>
                <c:pt idx="2701">
                  <c:v>28.042000000000002</c:v>
                </c:pt>
                <c:pt idx="2702">
                  <c:v>28.032</c:v>
                </c:pt>
                <c:pt idx="2703">
                  <c:v>28.021999999999998</c:v>
                </c:pt>
                <c:pt idx="2704">
                  <c:v>28.012</c:v>
                </c:pt>
                <c:pt idx="2705">
                  <c:v>28.001999999999999</c:v>
                </c:pt>
                <c:pt idx="2706">
                  <c:v>27.992000000000001</c:v>
                </c:pt>
                <c:pt idx="2707">
                  <c:v>27.981999999999999</c:v>
                </c:pt>
                <c:pt idx="2708">
                  <c:v>27.972999999999999</c:v>
                </c:pt>
                <c:pt idx="2709">
                  <c:v>27.963000000000001</c:v>
                </c:pt>
                <c:pt idx="2710">
                  <c:v>27.952999999999999</c:v>
                </c:pt>
                <c:pt idx="2711">
                  <c:v>27.943000000000001</c:v>
                </c:pt>
                <c:pt idx="2712">
                  <c:v>27.933</c:v>
                </c:pt>
                <c:pt idx="2713">
                  <c:v>27.922999999999998</c:v>
                </c:pt>
                <c:pt idx="2714">
                  <c:v>27.913</c:v>
                </c:pt>
                <c:pt idx="2715">
                  <c:v>27.902999999999999</c:v>
                </c:pt>
                <c:pt idx="2716">
                  <c:v>27.893000000000001</c:v>
                </c:pt>
                <c:pt idx="2717">
                  <c:v>27.882999999999999</c:v>
                </c:pt>
                <c:pt idx="2718">
                  <c:v>27.873000000000001</c:v>
                </c:pt>
                <c:pt idx="2719">
                  <c:v>27.863</c:v>
                </c:pt>
                <c:pt idx="2720">
                  <c:v>27.853000000000002</c:v>
                </c:pt>
                <c:pt idx="2721">
                  <c:v>27.843</c:v>
                </c:pt>
                <c:pt idx="2722">
                  <c:v>27.832999999999998</c:v>
                </c:pt>
                <c:pt idx="2723">
                  <c:v>27.823</c:v>
                </c:pt>
                <c:pt idx="2724">
                  <c:v>27.812999999999999</c:v>
                </c:pt>
                <c:pt idx="2725">
                  <c:v>27.803000000000001</c:v>
                </c:pt>
                <c:pt idx="2726">
                  <c:v>27.792999999999999</c:v>
                </c:pt>
                <c:pt idx="2727">
                  <c:v>27.783000000000001</c:v>
                </c:pt>
                <c:pt idx="2728">
                  <c:v>27.773</c:v>
                </c:pt>
                <c:pt idx="2729">
                  <c:v>27.763000000000002</c:v>
                </c:pt>
                <c:pt idx="2730">
                  <c:v>27.753</c:v>
                </c:pt>
                <c:pt idx="2731">
                  <c:v>27.742999999999999</c:v>
                </c:pt>
                <c:pt idx="2732">
                  <c:v>27.733000000000001</c:v>
                </c:pt>
                <c:pt idx="2733">
                  <c:v>27.722999999999999</c:v>
                </c:pt>
                <c:pt idx="2734">
                  <c:v>27.713000000000001</c:v>
                </c:pt>
                <c:pt idx="2735">
                  <c:v>27.702999999999999</c:v>
                </c:pt>
                <c:pt idx="2736">
                  <c:v>27.693000000000001</c:v>
                </c:pt>
                <c:pt idx="2737">
                  <c:v>27.683</c:v>
                </c:pt>
                <c:pt idx="2738">
                  <c:v>27.672999999999998</c:v>
                </c:pt>
                <c:pt idx="2739">
                  <c:v>27.663</c:v>
                </c:pt>
                <c:pt idx="2740">
                  <c:v>27.652999999999999</c:v>
                </c:pt>
                <c:pt idx="2741">
                  <c:v>27.643000000000001</c:v>
                </c:pt>
                <c:pt idx="2742">
                  <c:v>27.632999999999999</c:v>
                </c:pt>
                <c:pt idx="2743">
                  <c:v>27.623000000000001</c:v>
                </c:pt>
                <c:pt idx="2744">
                  <c:v>27.613</c:v>
                </c:pt>
                <c:pt idx="2745">
                  <c:v>27.603000000000002</c:v>
                </c:pt>
                <c:pt idx="2746">
                  <c:v>27.593</c:v>
                </c:pt>
                <c:pt idx="2747">
                  <c:v>27.582999999999998</c:v>
                </c:pt>
                <c:pt idx="2748">
                  <c:v>27.573</c:v>
                </c:pt>
                <c:pt idx="2749">
                  <c:v>27.562999999999999</c:v>
                </c:pt>
                <c:pt idx="2750">
                  <c:v>27.553000000000001</c:v>
                </c:pt>
                <c:pt idx="2751">
                  <c:v>27.542999999999999</c:v>
                </c:pt>
                <c:pt idx="2752">
                  <c:v>27.533000000000001</c:v>
                </c:pt>
                <c:pt idx="2753">
                  <c:v>27.523</c:v>
                </c:pt>
                <c:pt idx="2754">
                  <c:v>27.513000000000002</c:v>
                </c:pt>
                <c:pt idx="2755">
                  <c:v>27.503</c:v>
                </c:pt>
                <c:pt idx="2756">
                  <c:v>27.492999999999999</c:v>
                </c:pt>
                <c:pt idx="2757">
                  <c:v>27.483000000000001</c:v>
                </c:pt>
                <c:pt idx="2758">
                  <c:v>27.472999999999999</c:v>
                </c:pt>
                <c:pt idx="2759">
                  <c:v>27.463000000000001</c:v>
                </c:pt>
                <c:pt idx="2760">
                  <c:v>27.452999999999999</c:v>
                </c:pt>
                <c:pt idx="2761">
                  <c:v>27.443000000000001</c:v>
                </c:pt>
                <c:pt idx="2762">
                  <c:v>27.433</c:v>
                </c:pt>
                <c:pt idx="2763">
                  <c:v>27.422999999999998</c:v>
                </c:pt>
                <c:pt idx="2764">
                  <c:v>27.413</c:v>
                </c:pt>
                <c:pt idx="2765">
                  <c:v>27.402999999999999</c:v>
                </c:pt>
                <c:pt idx="2766">
                  <c:v>27.393000000000001</c:v>
                </c:pt>
                <c:pt idx="2767">
                  <c:v>27.382999999999999</c:v>
                </c:pt>
                <c:pt idx="2768">
                  <c:v>27.373000000000001</c:v>
                </c:pt>
                <c:pt idx="2769">
                  <c:v>27.363</c:v>
                </c:pt>
                <c:pt idx="2770">
                  <c:v>27.353000000000002</c:v>
                </c:pt>
                <c:pt idx="2771">
                  <c:v>27.343</c:v>
                </c:pt>
                <c:pt idx="2772">
                  <c:v>27.332999999999998</c:v>
                </c:pt>
                <c:pt idx="2773">
                  <c:v>27.323</c:v>
                </c:pt>
                <c:pt idx="2774">
                  <c:v>27.312999999999999</c:v>
                </c:pt>
                <c:pt idx="2775">
                  <c:v>27.303000000000001</c:v>
                </c:pt>
                <c:pt idx="2776">
                  <c:v>27.292999999999999</c:v>
                </c:pt>
                <c:pt idx="2777">
                  <c:v>27.283000000000001</c:v>
                </c:pt>
                <c:pt idx="2778">
                  <c:v>27.273</c:v>
                </c:pt>
                <c:pt idx="2779">
                  <c:v>27.263000000000002</c:v>
                </c:pt>
                <c:pt idx="2780">
                  <c:v>27.253</c:v>
                </c:pt>
                <c:pt idx="2781">
                  <c:v>27.242999999999999</c:v>
                </c:pt>
                <c:pt idx="2782">
                  <c:v>27.233000000000001</c:v>
                </c:pt>
                <c:pt idx="2783">
                  <c:v>27.222999999999999</c:v>
                </c:pt>
                <c:pt idx="2784">
                  <c:v>27.213000000000001</c:v>
                </c:pt>
                <c:pt idx="2785">
                  <c:v>27.202999999999999</c:v>
                </c:pt>
                <c:pt idx="2786">
                  <c:v>27.193000000000001</c:v>
                </c:pt>
                <c:pt idx="2787">
                  <c:v>27.183</c:v>
                </c:pt>
                <c:pt idx="2788">
                  <c:v>27.172999999999998</c:v>
                </c:pt>
                <c:pt idx="2789">
                  <c:v>27.163</c:v>
                </c:pt>
                <c:pt idx="2790">
                  <c:v>27.152999999999999</c:v>
                </c:pt>
                <c:pt idx="2791">
                  <c:v>27.143000000000001</c:v>
                </c:pt>
                <c:pt idx="2792">
                  <c:v>27.132999999999999</c:v>
                </c:pt>
                <c:pt idx="2793">
                  <c:v>27.123000000000001</c:v>
                </c:pt>
                <c:pt idx="2794">
                  <c:v>27.113</c:v>
                </c:pt>
                <c:pt idx="2795">
                  <c:v>27.103000000000002</c:v>
                </c:pt>
                <c:pt idx="2796">
                  <c:v>27.093</c:v>
                </c:pt>
                <c:pt idx="2797">
                  <c:v>27.082999999999998</c:v>
                </c:pt>
                <c:pt idx="2798">
                  <c:v>27.073</c:v>
                </c:pt>
                <c:pt idx="2799">
                  <c:v>27.062999999999999</c:v>
                </c:pt>
                <c:pt idx="2800">
                  <c:v>27.053000000000001</c:v>
                </c:pt>
                <c:pt idx="2801">
                  <c:v>27.042999999999999</c:v>
                </c:pt>
                <c:pt idx="2802">
                  <c:v>27.033000000000001</c:v>
                </c:pt>
                <c:pt idx="2803">
                  <c:v>27.023</c:v>
                </c:pt>
                <c:pt idx="2804">
                  <c:v>27.013000000000002</c:v>
                </c:pt>
                <c:pt idx="2805">
                  <c:v>27.003</c:v>
                </c:pt>
                <c:pt idx="2806">
                  <c:v>26.992999999999999</c:v>
                </c:pt>
                <c:pt idx="2807">
                  <c:v>26.983000000000001</c:v>
                </c:pt>
                <c:pt idx="2808">
                  <c:v>26.972999999999999</c:v>
                </c:pt>
                <c:pt idx="2809">
                  <c:v>26.963000000000001</c:v>
                </c:pt>
                <c:pt idx="2810">
                  <c:v>26.952999999999999</c:v>
                </c:pt>
                <c:pt idx="2811">
                  <c:v>26.943000000000001</c:v>
                </c:pt>
                <c:pt idx="2812">
                  <c:v>26.933</c:v>
                </c:pt>
                <c:pt idx="2813">
                  <c:v>26.922999999999998</c:v>
                </c:pt>
                <c:pt idx="2814">
                  <c:v>26.913</c:v>
                </c:pt>
                <c:pt idx="2815">
                  <c:v>26.902999999999999</c:v>
                </c:pt>
                <c:pt idx="2816">
                  <c:v>26.893000000000001</c:v>
                </c:pt>
                <c:pt idx="2817">
                  <c:v>26.882999999999999</c:v>
                </c:pt>
                <c:pt idx="2818">
                  <c:v>26.873000000000001</c:v>
                </c:pt>
                <c:pt idx="2819">
                  <c:v>26.863</c:v>
                </c:pt>
                <c:pt idx="2820">
                  <c:v>26.853000000000002</c:v>
                </c:pt>
                <c:pt idx="2821">
                  <c:v>26.843</c:v>
                </c:pt>
                <c:pt idx="2822">
                  <c:v>26.832999999999998</c:v>
                </c:pt>
                <c:pt idx="2823">
                  <c:v>26.823</c:v>
                </c:pt>
                <c:pt idx="2824">
                  <c:v>26.812999999999999</c:v>
                </c:pt>
                <c:pt idx="2825">
                  <c:v>26.803000000000001</c:v>
                </c:pt>
                <c:pt idx="2826">
                  <c:v>26.792999999999999</c:v>
                </c:pt>
                <c:pt idx="2827">
                  <c:v>26.783000000000001</c:v>
                </c:pt>
                <c:pt idx="2828">
                  <c:v>26.773</c:v>
                </c:pt>
                <c:pt idx="2829">
                  <c:v>26.763000000000002</c:v>
                </c:pt>
                <c:pt idx="2830">
                  <c:v>26.753</c:v>
                </c:pt>
                <c:pt idx="2831">
                  <c:v>26.742999999999999</c:v>
                </c:pt>
                <c:pt idx="2832">
                  <c:v>26.733000000000001</c:v>
                </c:pt>
                <c:pt idx="2833">
                  <c:v>26.722999999999999</c:v>
                </c:pt>
                <c:pt idx="2834">
                  <c:v>26.713000000000001</c:v>
                </c:pt>
                <c:pt idx="2835">
                  <c:v>26.702999999999999</c:v>
                </c:pt>
                <c:pt idx="2836">
                  <c:v>26.693000000000001</c:v>
                </c:pt>
                <c:pt idx="2837">
                  <c:v>26.683</c:v>
                </c:pt>
                <c:pt idx="2838">
                  <c:v>26.672999999999998</c:v>
                </c:pt>
                <c:pt idx="2839">
                  <c:v>26.663</c:v>
                </c:pt>
                <c:pt idx="2840">
                  <c:v>26.652999999999999</c:v>
                </c:pt>
                <c:pt idx="2841">
                  <c:v>26.643000000000001</c:v>
                </c:pt>
                <c:pt idx="2842">
                  <c:v>26.632999999999999</c:v>
                </c:pt>
                <c:pt idx="2843">
                  <c:v>26.623000000000001</c:v>
                </c:pt>
                <c:pt idx="2844">
                  <c:v>26.613</c:v>
                </c:pt>
                <c:pt idx="2845">
                  <c:v>26.603000000000002</c:v>
                </c:pt>
                <c:pt idx="2846">
                  <c:v>26.593</c:v>
                </c:pt>
                <c:pt idx="2847">
                  <c:v>26.582999999999998</c:v>
                </c:pt>
                <c:pt idx="2848">
                  <c:v>26.573</c:v>
                </c:pt>
                <c:pt idx="2849">
                  <c:v>26.562999999999999</c:v>
                </c:pt>
                <c:pt idx="2850">
                  <c:v>26.553000000000001</c:v>
                </c:pt>
                <c:pt idx="2851">
                  <c:v>26.542999999999999</c:v>
                </c:pt>
                <c:pt idx="2852">
                  <c:v>26.533000000000001</c:v>
                </c:pt>
                <c:pt idx="2853">
                  <c:v>26.523</c:v>
                </c:pt>
                <c:pt idx="2854">
                  <c:v>26.513000000000002</c:v>
                </c:pt>
                <c:pt idx="2855">
                  <c:v>26.503</c:v>
                </c:pt>
                <c:pt idx="2856">
                  <c:v>26.492999999999999</c:v>
                </c:pt>
                <c:pt idx="2857">
                  <c:v>26.483000000000001</c:v>
                </c:pt>
                <c:pt idx="2858">
                  <c:v>26.472999999999999</c:v>
                </c:pt>
                <c:pt idx="2859">
                  <c:v>26.463000000000001</c:v>
                </c:pt>
                <c:pt idx="2860">
                  <c:v>26.452999999999999</c:v>
                </c:pt>
                <c:pt idx="2861">
                  <c:v>26.443000000000001</c:v>
                </c:pt>
                <c:pt idx="2862">
                  <c:v>26.433</c:v>
                </c:pt>
                <c:pt idx="2863">
                  <c:v>26.422999999999998</c:v>
                </c:pt>
                <c:pt idx="2864">
                  <c:v>26.413</c:v>
                </c:pt>
                <c:pt idx="2865">
                  <c:v>26.402999999999999</c:v>
                </c:pt>
                <c:pt idx="2866">
                  <c:v>26.393000000000001</c:v>
                </c:pt>
                <c:pt idx="2867">
                  <c:v>26.382999999999999</c:v>
                </c:pt>
                <c:pt idx="2868">
                  <c:v>26.373000000000001</c:v>
                </c:pt>
                <c:pt idx="2869">
                  <c:v>26.363</c:v>
                </c:pt>
                <c:pt idx="2870">
                  <c:v>26.353000000000002</c:v>
                </c:pt>
                <c:pt idx="2871">
                  <c:v>26.343</c:v>
                </c:pt>
                <c:pt idx="2872">
                  <c:v>26.332999999999998</c:v>
                </c:pt>
                <c:pt idx="2873">
                  <c:v>26.323</c:v>
                </c:pt>
                <c:pt idx="2874">
                  <c:v>26.312999999999999</c:v>
                </c:pt>
                <c:pt idx="2875">
                  <c:v>26.303000000000001</c:v>
                </c:pt>
                <c:pt idx="2876">
                  <c:v>26.292999999999999</c:v>
                </c:pt>
                <c:pt idx="2877">
                  <c:v>26.283000000000001</c:v>
                </c:pt>
                <c:pt idx="2878">
                  <c:v>26.273</c:v>
                </c:pt>
                <c:pt idx="2879">
                  <c:v>26.263000000000002</c:v>
                </c:pt>
                <c:pt idx="2880">
                  <c:v>26.253</c:v>
                </c:pt>
                <c:pt idx="2881">
                  <c:v>26.242999999999999</c:v>
                </c:pt>
                <c:pt idx="2882">
                  <c:v>26.233000000000001</c:v>
                </c:pt>
                <c:pt idx="2883">
                  <c:v>26.222999999999999</c:v>
                </c:pt>
                <c:pt idx="2884">
                  <c:v>26.213000000000001</c:v>
                </c:pt>
                <c:pt idx="2885">
                  <c:v>26.202999999999999</c:v>
                </c:pt>
                <c:pt idx="2886">
                  <c:v>26.193000000000001</c:v>
                </c:pt>
                <c:pt idx="2887">
                  <c:v>26.183</c:v>
                </c:pt>
                <c:pt idx="2888">
                  <c:v>26.172999999999998</c:v>
                </c:pt>
                <c:pt idx="2889">
                  <c:v>26.163</c:v>
                </c:pt>
                <c:pt idx="2890">
                  <c:v>26.152999999999999</c:v>
                </c:pt>
                <c:pt idx="2891">
                  <c:v>26.143000000000001</c:v>
                </c:pt>
                <c:pt idx="2892">
                  <c:v>26.132999999999999</c:v>
                </c:pt>
                <c:pt idx="2893">
                  <c:v>26.123000000000001</c:v>
                </c:pt>
                <c:pt idx="2894">
                  <c:v>26.113</c:v>
                </c:pt>
                <c:pt idx="2895">
                  <c:v>26.103000000000002</c:v>
                </c:pt>
                <c:pt idx="2896">
                  <c:v>26.093</c:v>
                </c:pt>
                <c:pt idx="2897">
                  <c:v>26.082999999999998</c:v>
                </c:pt>
                <c:pt idx="2898">
                  <c:v>26.073</c:v>
                </c:pt>
                <c:pt idx="2899">
                  <c:v>26.062999999999999</c:v>
                </c:pt>
                <c:pt idx="2900">
                  <c:v>26.053000000000001</c:v>
                </c:pt>
                <c:pt idx="2901">
                  <c:v>26.042999999999999</c:v>
                </c:pt>
                <c:pt idx="2902">
                  <c:v>26.033000000000001</c:v>
                </c:pt>
                <c:pt idx="2903">
                  <c:v>26.023</c:v>
                </c:pt>
                <c:pt idx="2904">
                  <c:v>26.013000000000002</c:v>
                </c:pt>
                <c:pt idx="2905">
                  <c:v>26.003</c:v>
                </c:pt>
                <c:pt idx="2906">
                  <c:v>25.992999999999999</c:v>
                </c:pt>
                <c:pt idx="2907">
                  <c:v>25.983000000000001</c:v>
                </c:pt>
                <c:pt idx="2908">
                  <c:v>25.972999999999999</c:v>
                </c:pt>
                <c:pt idx="2909">
                  <c:v>25.963000000000001</c:v>
                </c:pt>
                <c:pt idx="2910">
                  <c:v>25.952999999999999</c:v>
                </c:pt>
                <c:pt idx="2911">
                  <c:v>25.943000000000001</c:v>
                </c:pt>
                <c:pt idx="2912">
                  <c:v>25.933</c:v>
                </c:pt>
                <c:pt idx="2913">
                  <c:v>25.922999999999998</c:v>
                </c:pt>
                <c:pt idx="2914">
                  <c:v>25.913</c:v>
                </c:pt>
                <c:pt idx="2915">
                  <c:v>25.902999999999999</c:v>
                </c:pt>
                <c:pt idx="2916">
                  <c:v>25.893000000000001</c:v>
                </c:pt>
                <c:pt idx="2917">
                  <c:v>25.882999999999999</c:v>
                </c:pt>
                <c:pt idx="2918">
                  <c:v>25.873000000000001</c:v>
                </c:pt>
                <c:pt idx="2919">
                  <c:v>25.863</c:v>
                </c:pt>
                <c:pt idx="2920">
                  <c:v>25.853000000000002</c:v>
                </c:pt>
                <c:pt idx="2921">
                  <c:v>25.843</c:v>
                </c:pt>
                <c:pt idx="2922">
                  <c:v>25.832999999999998</c:v>
                </c:pt>
                <c:pt idx="2923">
                  <c:v>25.823</c:v>
                </c:pt>
                <c:pt idx="2924">
                  <c:v>25.812999999999999</c:v>
                </c:pt>
                <c:pt idx="2925">
                  <c:v>25.803000000000001</c:v>
                </c:pt>
                <c:pt idx="2926">
                  <c:v>25.792999999999999</c:v>
                </c:pt>
                <c:pt idx="2927">
                  <c:v>25.783000000000001</c:v>
                </c:pt>
                <c:pt idx="2928">
                  <c:v>25.773</c:v>
                </c:pt>
                <c:pt idx="2929">
                  <c:v>25.763000000000002</c:v>
                </c:pt>
                <c:pt idx="2930">
                  <c:v>25.753</c:v>
                </c:pt>
                <c:pt idx="2931">
                  <c:v>25.742999999999999</c:v>
                </c:pt>
                <c:pt idx="2932">
                  <c:v>25.733000000000001</c:v>
                </c:pt>
                <c:pt idx="2933">
                  <c:v>25.722999999999999</c:v>
                </c:pt>
                <c:pt idx="2934">
                  <c:v>25.713000000000001</c:v>
                </c:pt>
                <c:pt idx="2935">
                  <c:v>25.702999999999999</c:v>
                </c:pt>
                <c:pt idx="2936">
                  <c:v>25.693000000000001</c:v>
                </c:pt>
                <c:pt idx="2937">
                  <c:v>25.683</c:v>
                </c:pt>
                <c:pt idx="2938">
                  <c:v>25.672999999999998</c:v>
                </c:pt>
                <c:pt idx="2939">
                  <c:v>25.663</c:v>
                </c:pt>
                <c:pt idx="2940">
                  <c:v>25.652999999999999</c:v>
                </c:pt>
                <c:pt idx="2941">
                  <c:v>25.643000000000001</c:v>
                </c:pt>
                <c:pt idx="2942">
                  <c:v>25.632999999999999</c:v>
                </c:pt>
                <c:pt idx="2943">
                  <c:v>25.623000000000001</c:v>
                </c:pt>
                <c:pt idx="2944">
                  <c:v>25.613</c:v>
                </c:pt>
                <c:pt idx="2945">
                  <c:v>25.603000000000002</c:v>
                </c:pt>
                <c:pt idx="2946">
                  <c:v>25.593</c:v>
                </c:pt>
                <c:pt idx="2947">
                  <c:v>25.582999999999998</c:v>
                </c:pt>
                <c:pt idx="2948">
                  <c:v>25.573</c:v>
                </c:pt>
                <c:pt idx="2949">
                  <c:v>25.562999999999999</c:v>
                </c:pt>
                <c:pt idx="2950">
                  <c:v>25.553000000000001</c:v>
                </c:pt>
                <c:pt idx="2951">
                  <c:v>25.542999999999999</c:v>
                </c:pt>
                <c:pt idx="2952">
                  <c:v>25.533000000000001</c:v>
                </c:pt>
                <c:pt idx="2953">
                  <c:v>25.523</c:v>
                </c:pt>
                <c:pt idx="2954">
                  <c:v>25.513000000000002</c:v>
                </c:pt>
                <c:pt idx="2955">
                  <c:v>25.503</c:v>
                </c:pt>
                <c:pt idx="2956">
                  <c:v>25.492999999999999</c:v>
                </c:pt>
                <c:pt idx="2957">
                  <c:v>25.483000000000001</c:v>
                </c:pt>
                <c:pt idx="2958">
                  <c:v>25.472999999999999</c:v>
                </c:pt>
                <c:pt idx="2959">
                  <c:v>25.463000000000001</c:v>
                </c:pt>
                <c:pt idx="2960">
                  <c:v>25.452999999999999</c:v>
                </c:pt>
                <c:pt idx="2961">
                  <c:v>25.443000000000001</c:v>
                </c:pt>
                <c:pt idx="2962">
                  <c:v>25.433</c:v>
                </c:pt>
                <c:pt idx="2963">
                  <c:v>25.422999999999998</c:v>
                </c:pt>
                <c:pt idx="2964">
                  <c:v>25.413</c:v>
                </c:pt>
                <c:pt idx="2965">
                  <c:v>25.402999999999999</c:v>
                </c:pt>
                <c:pt idx="2966">
                  <c:v>25.393000000000001</c:v>
                </c:pt>
                <c:pt idx="2967">
                  <c:v>25.382999999999999</c:v>
                </c:pt>
                <c:pt idx="2968">
                  <c:v>25.373000000000001</c:v>
                </c:pt>
                <c:pt idx="2969">
                  <c:v>25.363</c:v>
                </c:pt>
                <c:pt idx="2970">
                  <c:v>25.353000000000002</c:v>
                </c:pt>
                <c:pt idx="2971">
                  <c:v>25.343</c:v>
                </c:pt>
                <c:pt idx="2972">
                  <c:v>25.332999999999998</c:v>
                </c:pt>
                <c:pt idx="2973">
                  <c:v>25.323</c:v>
                </c:pt>
                <c:pt idx="2974">
                  <c:v>25.312999999999999</c:v>
                </c:pt>
                <c:pt idx="2975">
                  <c:v>25.303000000000001</c:v>
                </c:pt>
                <c:pt idx="2976">
                  <c:v>25.292999999999999</c:v>
                </c:pt>
                <c:pt idx="2977">
                  <c:v>25.283000000000001</c:v>
                </c:pt>
                <c:pt idx="2978">
                  <c:v>25.273</c:v>
                </c:pt>
                <c:pt idx="2979">
                  <c:v>25.263000000000002</c:v>
                </c:pt>
                <c:pt idx="2980">
                  <c:v>25.253</c:v>
                </c:pt>
                <c:pt idx="2981">
                  <c:v>25.242999999999999</c:v>
                </c:pt>
                <c:pt idx="2982">
                  <c:v>25.233000000000001</c:v>
                </c:pt>
                <c:pt idx="2983">
                  <c:v>25.222999999999999</c:v>
                </c:pt>
                <c:pt idx="2984">
                  <c:v>25.213000000000001</c:v>
                </c:pt>
                <c:pt idx="2985">
                  <c:v>25.202999999999999</c:v>
                </c:pt>
                <c:pt idx="2986">
                  <c:v>25.193000000000001</c:v>
                </c:pt>
                <c:pt idx="2987">
                  <c:v>25.183</c:v>
                </c:pt>
                <c:pt idx="2988">
                  <c:v>25.172999999999998</c:v>
                </c:pt>
                <c:pt idx="2989">
                  <c:v>25.163</c:v>
                </c:pt>
                <c:pt idx="2990">
                  <c:v>25.152999999999999</c:v>
                </c:pt>
                <c:pt idx="2991">
                  <c:v>25.143000000000001</c:v>
                </c:pt>
                <c:pt idx="2992">
                  <c:v>25.132999999999999</c:v>
                </c:pt>
                <c:pt idx="2993">
                  <c:v>25.123000000000001</c:v>
                </c:pt>
                <c:pt idx="2994">
                  <c:v>25.113</c:v>
                </c:pt>
                <c:pt idx="2995">
                  <c:v>25.103000000000002</c:v>
                </c:pt>
                <c:pt idx="2996">
                  <c:v>25.093</c:v>
                </c:pt>
                <c:pt idx="2997">
                  <c:v>25.082999999999998</c:v>
                </c:pt>
                <c:pt idx="2998">
                  <c:v>25.073</c:v>
                </c:pt>
                <c:pt idx="2999">
                  <c:v>25.062999999999999</c:v>
                </c:pt>
                <c:pt idx="3000">
                  <c:v>25.053000000000001</c:v>
                </c:pt>
                <c:pt idx="3001">
                  <c:v>25.042999999999999</c:v>
                </c:pt>
                <c:pt idx="3002">
                  <c:v>25.033000000000001</c:v>
                </c:pt>
                <c:pt idx="3003">
                  <c:v>25.023</c:v>
                </c:pt>
                <c:pt idx="3004">
                  <c:v>25.013000000000002</c:v>
                </c:pt>
                <c:pt idx="3005">
                  <c:v>25.003</c:v>
                </c:pt>
                <c:pt idx="3006">
                  <c:v>24.992999999999999</c:v>
                </c:pt>
                <c:pt idx="3007">
                  <c:v>24.983000000000001</c:v>
                </c:pt>
                <c:pt idx="3008">
                  <c:v>24.974</c:v>
                </c:pt>
                <c:pt idx="3009">
                  <c:v>24.963999999999999</c:v>
                </c:pt>
                <c:pt idx="3010">
                  <c:v>24.954000000000001</c:v>
                </c:pt>
                <c:pt idx="3011">
                  <c:v>24.943999999999999</c:v>
                </c:pt>
                <c:pt idx="3012">
                  <c:v>24.934000000000001</c:v>
                </c:pt>
                <c:pt idx="3013">
                  <c:v>24.923999999999999</c:v>
                </c:pt>
                <c:pt idx="3014">
                  <c:v>24.914000000000001</c:v>
                </c:pt>
                <c:pt idx="3015">
                  <c:v>24.904</c:v>
                </c:pt>
                <c:pt idx="3016">
                  <c:v>24.893999999999998</c:v>
                </c:pt>
                <c:pt idx="3017">
                  <c:v>24.884</c:v>
                </c:pt>
                <c:pt idx="3018">
                  <c:v>24.873999999999999</c:v>
                </c:pt>
                <c:pt idx="3019">
                  <c:v>24.864000000000001</c:v>
                </c:pt>
                <c:pt idx="3020">
                  <c:v>24.853999999999999</c:v>
                </c:pt>
                <c:pt idx="3021">
                  <c:v>24.844000000000001</c:v>
                </c:pt>
                <c:pt idx="3022">
                  <c:v>24.834</c:v>
                </c:pt>
                <c:pt idx="3023">
                  <c:v>24.824000000000002</c:v>
                </c:pt>
                <c:pt idx="3024">
                  <c:v>24.814</c:v>
                </c:pt>
                <c:pt idx="3025">
                  <c:v>24.803999999999998</c:v>
                </c:pt>
                <c:pt idx="3026">
                  <c:v>24.794</c:v>
                </c:pt>
                <c:pt idx="3027">
                  <c:v>24.783999999999999</c:v>
                </c:pt>
                <c:pt idx="3028">
                  <c:v>24.774000000000001</c:v>
                </c:pt>
                <c:pt idx="3029">
                  <c:v>24.763999999999999</c:v>
                </c:pt>
                <c:pt idx="3030">
                  <c:v>24.754000000000001</c:v>
                </c:pt>
                <c:pt idx="3031">
                  <c:v>24.744</c:v>
                </c:pt>
                <c:pt idx="3032">
                  <c:v>24.734000000000002</c:v>
                </c:pt>
                <c:pt idx="3033">
                  <c:v>24.724</c:v>
                </c:pt>
                <c:pt idx="3034">
                  <c:v>24.713999999999999</c:v>
                </c:pt>
                <c:pt idx="3035">
                  <c:v>24.704000000000001</c:v>
                </c:pt>
                <c:pt idx="3036">
                  <c:v>24.693999999999999</c:v>
                </c:pt>
                <c:pt idx="3037">
                  <c:v>24.684000000000001</c:v>
                </c:pt>
                <c:pt idx="3038">
                  <c:v>24.673999999999999</c:v>
                </c:pt>
                <c:pt idx="3039">
                  <c:v>24.664000000000001</c:v>
                </c:pt>
                <c:pt idx="3040">
                  <c:v>24.654</c:v>
                </c:pt>
                <c:pt idx="3041">
                  <c:v>24.643999999999998</c:v>
                </c:pt>
                <c:pt idx="3042">
                  <c:v>24.634</c:v>
                </c:pt>
                <c:pt idx="3043">
                  <c:v>24.623999999999999</c:v>
                </c:pt>
                <c:pt idx="3044">
                  <c:v>24.614000000000001</c:v>
                </c:pt>
                <c:pt idx="3045">
                  <c:v>24.603999999999999</c:v>
                </c:pt>
                <c:pt idx="3046">
                  <c:v>24.594000000000001</c:v>
                </c:pt>
                <c:pt idx="3047">
                  <c:v>24.584</c:v>
                </c:pt>
                <c:pt idx="3048">
                  <c:v>24.574000000000002</c:v>
                </c:pt>
                <c:pt idx="3049">
                  <c:v>24.564</c:v>
                </c:pt>
                <c:pt idx="3050">
                  <c:v>24.553999999999998</c:v>
                </c:pt>
                <c:pt idx="3051">
                  <c:v>24.544</c:v>
                </c:pt>
                <c:pt idx="3052">
                  <c:v>24.533999999999999</c:v>
                </c:pt>
                <c:pt idx="3053">
                  <c:v>24.524000000000001</c:v>
                </c:pt>
                <c:pt idx="3054">
                  <c:v>24.513999999999999</c:v>
                </c:pt>
                <c:pt idx="3055">
                  <c:v>24.504000000000001</c:v>
                </c:pt>
                <c:pt idx="3056">
                  <c:v>24.494</c:v>
                </c:pt>
                <c:pt idx="3057">
                  <c:v>24.484000000000002</c:v>
                </c:pt>
                <c:pt idx="3058">
                  <c:v>24.474</c:v>
                </c:pt>
                <c:pt idx="3059">
                  <c:v>24.463999999999999</c:v>
                </c:pt>
                <c:pt idx="3060">
                  <c:v>24.454000000000001</c:v>
                </c:pt>
                <c:pt idx="3061">
                  <c:v>24.443999999999999</c:v>
                </c:pt>
                <c:pt idx="3062">
                  <c:v>24.434000000000001</c:v>
                </c:pt>
                <c:pt idx="3063">
                  <c:v>24.423999999999999</c:v>
                </c:pt>
                <c:pt idx="3064">
                  <c:v>24.414000000000001</c:v>
                </c:pt>
                <c:pt idx="3065">
                  <c:v>24.404</c:v>
                </c:pt>
                <c:pt idx="3066">
                  <c:v>24.393999999999998</c:v>
                </c:pt>
                <c:pt idx="3067">
                  <c:v>24.384</c:v>
                </c:pt>
                <c:pt idx="3068">
                  <c:v>24.373999999999999</c:v>
                </c:pt>
                <c:pt idx="3069">
                  <c:v>24.364000000000001</c:v>
                </c:pt>
                <c:pt idx="3070">
                  <c:v>24.353999999999999</c:v>
                </c:pt>
                <c:pt idx="3071">
                  <c:v>24.344000000000001</c:v>
                </c:pt>
                <c:pt idx="3072">
                  <c:v>24.334</c:v>
                </c:pt>
                <c:pt idx="3073">
                  <c:v>24.324000000000002</c:v>
                </c:pt>
                <c:pt idx="3074">
                  <c:v>24.314</c:v>
                </c:pt>
                <c:pt idx="3075">
                  <c:v>24.303999999999998</c:v>
                </c:pt>
                <c:pt idx="3076">
                  <c:v>24.294</c:v>
                </c:pt>
                <c:pt idx="3077">
                  <c:v>24.283999999999999</c:v>
                </c:pt>
                <c:pt idx="3078">
                  <c:v>24.274000000000001</c:v>
                </c:pt>
                <c:pt idx="3079">
                  <c:v>24.263999999999999</c:v>
                </c:pt>
                <c:pt idx="3080">
                  <c:v>24.254000000000001</c:v>
                </c:pt>
                <c:pt idx="3081">
                  <c:v>24.244</c:v>
                </c:pt>
                <c:pt idx="3082">
                  <c:v>24.234000000000002</c:v>
                </c:pt>
                <c:pt idx="3083">
                  <c:v>24.224</c:v>
                </c:pt>
                <c:pt idx="3084">
                  <c:v>24.213999999999999</c:v>
                </c:pt>
                <c:pt idx="3085">
                  <c:v>24.204000000000001</c:v>
                </c:pt>
                <c:pt idx="3086">
                  <c:v>24.193999999999999</c:v>
                </c:pt>
                <c:pt idx="3087">
                  <c:v>24.184000000000001</c:v>
                </c:pt>
                <c:pt idx="3088">
                  <c:v>24.173999999999999</c:v>
                </c:pt>
                <c:pt idx="3089">
                  <c:v>24.164000000000001</c:v>
                </c:pt>
                <c:pt idx="3090">
                  <c:v>24.154</c:v>
                </c:pt>
                <c:pt idx="3091">
                  <c:v>24.143999999999998</c:v>
                </c:pt>
                <c:pt idx="3092">
                  <c:v>24.134</c:v>
                </c:pt>
                <c:pt idx="3093">
                  <c:v>24.123999999999999</c:v>
                </c:pt>
                <c:pt idx="3094">
                  <c:v>24.114000000000001</c:v>
                </c:pt>
                <c:pt idx="3095">
                  <c:v>24.103999999999999</c:v>
                </c:pt>
                <c:pt idx="3096">
                  <c:v>24.094000000000001</c:v>
                </c:pt>
                <c:pt idx="3097">
                  <c:v>24.084</c:v>
                </c:pt>
                <c:pt idx="3098">
                  <c:v>24.074000000000002</c:v>
                </c:pt>
                <c:pt idx="3099">
                  <c:v>24.064</c:v>
                </c:pt>
                <c:pt idx="3100">
                  <c:v>24.053999999999998</c:v>
                </c:pt>
                <c:pt idx="3101">
                  <c:v>24.044</c:v>
                </c:pt>
                <c:pt idx="3102">
                  <c:v>24.033999999999999</c:v>
                </c:pt>
                <c:pt idx="3103">
                  <c:v>24.024000000000001</c:v>
                </c:pt>
                <c:pt idx="3104">
                  <c:v>24.013999999999999</c:v>
                </c:pt>
                <c:pt idx="3105">
                  <c:v>24.004000000000001</c:v>
                </c:pt>
                <c:pt idx="3106">
                  <c:v>23.994</c:v>
                </c:pt>
                <c:pt idx="3107">
                  <c:v>23.984000000000002</c:v>
                </c:pt>
                <c:pt idx="3108">
                  <c:v>23.974</c:v>
                </c:pt>
                <c:pt idx="3109">
                  <c:v>23.963999999999999</c:v>
                </c:pt>
                <c:pt idx="3110">
                  <c:v>23.954000000000001</c:v>
                </c:pt>
                <c:pt idx="3111">
                  <c:v>23.943999999999999</c:v>
                </c:pt>
                <c:pt idx="3112">
                  <c:v>23.934000000000001</c:v>
                </c:pt>
                <c:pt idx="3113">
                  <c:v>23.923999999999999</c:v>
                </c:pt>
                <c:pt idx="3114">
                  <c:v>23.914000000000001</c:v>
                </c:pt>
                <c:pt idx="3115">
                  <c:v>23.904</c:v>
                </c:pt>
                <c:pt idx="3116">
                  <c:v>23.893999999999998</c:v>
                </c:pt>
                <c:pt idx="3117">
                  <c:v>23.884</c:v>
                </c:pt>
                <c:pt idx="3118">
                  <c:v>23.873999999999999</c:v>
                </c:pt>
                <c:pt idx="3119">
                  <c:v>23.864000000000001</c:v>
                </c:pt>
                <c:pt idx="3120">
                  <c:v>23.853999999999999</c:v>
                </c:pt>
                <c:pt idx="3121">
                  <c:v>23.844000000000001</c:v>
                </c:pt>
                <c:pt idx="3122">
                  <c:v>23.834</c:v>
                </c:pt>
                <c:pt idx="3123">
                  <c:v>23.824000000000002</c:v>
                </c:pt>
                <c:pt idx="3124">
                  <c:v>23.814</c:v>
                </c:pt>
                <c:pt idx="3125">
                  <c:v>23.803999999999998</c:v>
                </c:pt>
                <c:pt idx="3126">
                  <c:v>23.794</c:v>
                </c:pt>
                <c:pt idx="3127">
                  <c:v>23.783999999999999</c:v>
                </c:pt>
                <c:pt idx="3128">
                  <c:v>23.774000000000001</c:v>
                </c:pt>
                <c:pt idx="3129">
                  <c:v>23.763999999999999</c:v>
                </c:pt>
                <c:pt idx="3130">
                  <c:v>23.754000000000001</c:v>
                </c:pt>
                <c:pt idx="3131">
                  <c:v>23.744</c:v>
                </c:pt>
                <c:pt idx="3132">
                  <c:v>23.734000000000002</c:v>
                </c:pt>
                <c:pt idx="3133">
                  <c:v>23.724</c:v>
                </c:pt>
                <c:pt idx="3134">
                  <c:v>23.713999999999999</c:v>
                </c:pt>
                <c:pt idx="3135">
                  <c:v>23.704000000000001</c:v>
                </c:pt>
                <c:pt idx="3136">
                  <c:v>23.693999999999999</c:v>
                </c:pt>
                <c:pt idx="3137">
                  <c:v>23.684000000000001</c:v>
                </c:pt>
                <c:pt idx="3138">
                  <c:v>23.673999999999999</c:v>
                </c:pt>
                <c:pt idx="3139">
                  <c:v>23.664000000000001</c:v>
                </c:pt>
                <c:pt idx="3140">
                  <c:v>23.654</c:v>
                </c:pt>
                <c:pt idx="3141">
                  <c:v>23.643999999999998</c:v>
                </c:pt>
                <c:pt idx="3142">
                  <c:v>23.634</c:v>
                </c:pt>
                <c:pt idx="3143">
                  <c:v>23.623999999999999</c:v>
                </c:pt>
                <c:pt idx="3144">
                  <c:v>23.614000000000001</c:v>
                </c:pt>
                <c:pt idx="3145">
                  <c:v>23.603999999999999</c:v>
                </c:pt>
                <c:pt idx="3146">
                  <c:v>23.594000000000001</c:v>
                </c:pt>
                <c:pt idx="3147">
                  <c:v>23.584</c:v>
                </c:pt>
                <c:pt idx="3148">
                  <c:v>23.574000000000002</c:v>
                </c:pt>
                <c:pt idx="3149">
                  <c:v>23.564</c:v>
                </c:pt>
                <c:pt idx="3150">
                  <c:v>23.553999999999998</c:v>
                </c:pt>
                <c:pt idx="3151">
                  <c:v>23.544</c:v>
                </c:pt>
                <c:pt idx="3152">
                  <c:v>23.533999999999999</c:v>
                </c:pt>
                <c:pt idx="3153">
                  <c:v>23.524000000000001</c:v>
                </c:pt>
                <c:pt idx="3154">
                  <c:v>23.513999999999999</c:v>
                </c:pt>
                <c:pt idx="3155">
                  <c:v>23.504000000000001</c:v>
                </c:pt>
                <c:pt idx="3156">
                  <c:v>23.494</c:v>
                </c:pt>
                <c:pt idx="3157">
                  <c:v>23.484000000000002</c:v>
                </c:pt>
                <c:pt idx="3158">
                  <c:v>23.474</c:v>
                </c:pt>
                <c:pt idx="3159">
                  <c:v>23.463999999999999</c:v>
                </c:pt>
                <c:pt idx="3160">
                  <c:v>23.454000000000001</c:v>
                </c:pt>
                <c:pt idx="3161">
                  <c:v>23.443999999999999</c:v>
                </c:pt>
                <c:pt idx="3162">
                  <c:v>23.434000000000001</c:v>
                </c:pt>
                <c:pt idx="3163">
                  <c:v>23.423999999999999</c:v>
                </c:pt>
                <c:pt idx="3164">
                  <c:v>23.414000000000001</c:v>
                </c:pt>
                <c:pt idx="3165">
                  <c:v>23.404</c:v>
                </c:pt>
                <c:pt idx="3166">
                  <c:v>23.393999999999998</c:v>
                </c:pt>
                <c:pt idx="3167">
                  <c:v>23.384</c:v>
                </c:pt>
                <c:pt idx="3168">
                  <c:v>23.373999999999999</c:v>
                </c:pt>
                <c:pt idx="3169">
                  <c:v>23.364000000000001</c:v>
                </c:pt>
                <c:pt idx="3170">
                  <c:v>23.353999999999999</c:v>
                </c:pt>
                <c:pt idx="3171">
                  <c:v>23.344000000000001</c:v>
                </c:pt>
                <c:pt idx="3172">
                  <c:v>23.334</c:v>
                </c:pt>
                <c:pt idx="3173">
                  <c:v>23.324000000000002</c:v>
                </c:pt>
                <c:pt idx="3174">
                  <c:v>23.314</c:v>
                </c:pt>
                <c:pt idx="3175">
                  <c:v>23.303999999999998</c:v>
                </c:pt>
                <c:pt idx="3176">
                  <c:v>23.294</c:v>
                </c:pt>
                <c:pt idx="3177">
                  <c:v>23.283999999999999</c:v>
                </c:pt>
                <c:pt idx="3178">
                  <c:v>23.274000000000001</c:v>
                </c:pt>
                <c:pt idx="3179">
                  <c:v>23.263999999999999</c:v>
                </c:pt>
                <c:pt idx="3180">
                  <c:v>23.254000000000001</c:v>
                </c:pt>
                <c:pt idx="3181">
                  <c:v>23.244</c:v>
                </c:pt>
                <c:pt idx="3182">
                  <c:v>23.234000000000002</c:v>
                </c:pt>
                <c:pt idx="3183">
                  <c:v>23.224</c:v>
                </c:pt>
                <c:pt idx="3184">
                  <c:v>23.213999999999999</c:v>
                </c:pt>
                <c:pt idx="3185">
                  <c:v>23.204000000000001</c:v>
                </c:pt>
                <c:pt idx="3186">
                  <c:v>23.193999999999999</c:v>
                </c:pt>
                <c:pt idx="3187">
                  <c:v>23.184000000000001</c:v>
                </c:pt>
                <c:pt idx="3188">
                  <c:v>23.173999999999999</c:v>
                </c:pt>
                <c:pt idx="3189">
                  <c:v>23.164000000000001</c:v>
                </c:pt>
                <c:pt idx="3190">
                  <c:v>23.154</c:v>
                </c:pt>
                <c:pt idx="3191">
                  <c:v>23.143999999999998</c:v>
                </c:pt>
                <c:pt idx="3192">
                  <c:v>23.134</c:v>
                </c:pt>
                <c:pt idx="3193">
                  <c:v>23.123999999999999</c:v>
                </c:pt>
                <c:pt idx="3194">
                  <c:v>23.114000000000001</c:v>
                </c:pt>
                <c:pt idx="3195">
                  <c:v>23.103999999999999</c:v>
                </c:pt>
                <c:pt idx="3196">
                  <c:v>23.094000000000001</c:v>
                </c:pt>
                <c:pt idx="3197">
                  <c:v>23.084</c:v>
                </c:pt>
                <c:pt idx="3198">
                  <c:v>23.074000000000002</c:v>
                </c:pt>
                <c:pt idx="3199">
                  <c:v>23.064</c:v>
                </c:pt>
                <c:pt idx="3200">
                  <c:v>23.053999999999998</c:v>
                </c:pt>
                <c:pt idx="3201">
                  <c:v>23.044</c:v>
                </c:pt>
                <c:pt idx="3202">
                  <c:v>23.033999999999999</c:v>
                </c:pt>
                <c:pt idx="3203">
                  <c:v>23.024000000000001</c:v>
                </c:pt>
                <c:pt idx="3204">
                  <c:v>23.013999999999999</c:v>
                </c:pt>
                <c:pt idx="3205">
                  <c:v>23.004000000000001</c:v>
                </c:pt>
                <c:pt idx="3206">
                  <c:v>22.994</c:v>
                </c:pt>
                <c:pt idx="3207">
                  <c:v>22.984000000000002</c:v>
                </c:pt>
                <c:pt idx="3208">
                  <c:v>22.974</c:v>
                </c:pt>
                <c:pt idx="3209">
                  <c:v>22.963999999999999</c:v>
                </c:pt>
                <c:pt idx="3210">
                  <c:v>22.954000000000001</c:v>
                </c:pt>
                <c:pt idx="3211">
                  <c:v>22.943999999999999</c:v>
                </c:pt>
                <c:pt idx="3212">
                  <c:v>22.934000000000001</c:v>
                </c:pt>
                <c:pt idx="3213">
                  <c:v>22.923999999999999</c:v>
                </c:pt>
                <c:pt idx="3214">
                  <c:v>22.914000000000001</c:v>
                </c:pt>
                <c:pt idx="3215">
                  <c:v>22.904</c:v>
                </c:pt>
                <c:pt idx="3216">
                  <c:v>22.893999999999998</c:v>
                </c:pt>
                <c:pt idx="3217">
                  <c:v>22.884</c:v>
                </c:pt>
                <c:pt idx="3218">
                  <c:v>22.873999999999999</c:v>
                </c:pt>
                <c:pt idx="3219">
                  <c:v>22.864000000000001</c:v>
                </c:pt>
                <c:pt idx="3220">
                  <c:v>22.853999999999999</c:v>
                </c:pt>
                <c:pt idx="3221">
                  <c:v>22.844000000000001</c:v>
                </c:pt>
                <c:pt idx="3222">
                  <c:v>22.834</c:v>
                </c:pt>
                <c:pt idx="3223">
                  <c:v>22.824000000000002</c:v>
                </c:pt>
                <c:pt idx="3224">
                  <c:v>22.814</c:v>
                </c:pt>
                <c:pt idx="3225">
                  <c:v>22.803999999999998</c:v>
                </c:pt>
                <c:pt idx="3226">
                  <c:v>22.794</c:v>
                </c:pt>
                <c:pt idx="3227">
                  <c:v>22.783999999999999</c:v>
                </c:pt>
                <c:pt idx="3228">
                  <c:v>22.774000000000001</c:v>
                </c:pt>
                <c:pt idx="3229">
                  <c:v>22.763999999999999</c:v>
                </c:pt>
                <c:pt idx="3230">
                  <c:v>22.754000000000001</c:v>
                </c:pt>
                <c:pt idx="3231">
                  <c:v>22.744</c:v>
                </c:pt>
                <c:pt idx="3232">
                  <c:v>22.734000000000002</c:v>
                </c:pt>
                <c:pt idx="3233">
                  <c:v>22.724</c:v>
                </c:pt>
                <c:pt idx="3234">
                  <c:v>22.713999999999999</c:v>
                </c:pt>
                <c:pt idx="3235">
                  <c:v>22.704000000000001</c:v>
                </c:pt>
                <c:pt idx="3236">
                  <c:v>22.693999999999999</c:v>
                </c:pt>
                <c:pt idx="3237">
                  <c:v>22.684000000000001</c:v>
                </c:pt>
                <c:pt idx="3238">
                  <c:v>22.673999999999999</c:v>
                </c:pt>
                <c:pt idx="3239">
                  <c:v>22.664000000000001</c:v>
                </c:pt>
                <c:pt idx="3240">
                  <c:v>22.654</c:v>
                </c:pt>
                <c:pt idx="3241">
                  <c:v>22.643999999999998</c:v>
                </c:pt>
                <c:pt idx="3242">
                  <c:v>22.634</c:v>
                </c:pt>
                <c:pt idx="3243">
                  <c:v>22.623999999999999</c:v>
                </c:pt>
                <c:pt idx="3244">
                  <c:v>22.614000000000001</c:v>
                </c:pt>
                <c:pt idx="3245">
                  <c:v>22.603999999999999</c:v>
                </c:pt>
                <c:pt idx="3246">
                  <c:v>22.594000000000001</c:v>
                </c:pt>
                <c:pt idx="3247">
                  <c:v>22.584</c:v>
                </c:pt>
                <c:pt idx="3248">
                  <c:v>22.574000000000002</c:v>
                </c:pt>
                <c:pt idx="3249">
                  <c:v>22.564</c:v>
                </c:pt>
                <c:pt idx="3250">
                  <c:v>22.553999999999998</c:v>
                </c:pt>
                <c:pt idx="3251">
                  <c:v>22.544</c:v>
                </c:pt>
                <c:pt idx="3252">
                  <c:v>22.533999999999999</c:v>
                </c:pt>
                <c:pt idx="3253">
                  <c:v>22.524000000000001</c:v>
                </c:pt>
                <c:pt idx="3254">
                  <c:v>22.513999999999999</c:v>
                </c:pt>
                <c:pt idx="3255">
                  <c:v>22.504000000000001</c:v>
                </c:pt>
                <c:pt idx="3256">
                  <c:v>22.494</c:v>
                </c:pt>
                <c:pt idx="3257">
                  <c:v>22.484000000000002</c:v>
                </c:pt>
                <c:pt idx="3258">
                  <c:v>22.474</c:v>
                </c:pt>
                <c:pt idx="3259">
                  <c:v>22.463999999999999</c:v>
                </c:pt>
                <c:pt idx="3260">
                  <c:v>22.454000000000001</c:v>
                </c:pt>
                <c:pt idx="3261">
                  <c:v>22.443999999999999</c:v>
                </c:pt>
                <c:pt idx="3262">
                  <c:v>22.434000000000001</c:v>
                </c:pt>
                <c:pt idx="3263">
                  <c:v>22.423999999999999</c:v>
                </c:pt>
                <c:pt idx="3264">
                  <c:v>22.414000000000001</c:v>
                </c:pt>
                <c:pt idx="3265">
                  <c:v>22.404</c:v>
                </c:pt>
                <c:pt idx="3266">
                  <c:v>22.393999999999998</c:v>
                </c:pt>
                <c:pt idx="3267">
                  <c:v>22.384</c:v>
                </c:pt>
                <c:pt idx="3268">
                  <c:v>22.373999999999999</c:v>
                </c:pt>
                <c:pt idx="3269">
                  <c:v>22.364000000000001</c:v>
                </c:pt>
                <c:pt idx="3270">
                  <c:v>22.353999999999999</c:v>
                </c:pt>
                <c:pt idx="3271">
                  <c:v>22.344000000000001</c:v>
                </c:pt>
                <c:pt idx="3272">
                  <c:v>22.334</c:v>
                </c:pt>
                <c:pt idx="3273">
                  <c:v>22.324000000000002</c:v>
                </c:pt>
                <c:pt idx="3274">
                  <c:v>22.314</c:v>
                </c:pt>
                <c:pt idx="3275">
                  <c:v>22.303999999999998</c:v>
                </c:pt>
                <c:pt idx="3276">
                  <c:v>22.294</c:v>
                </c:pt>
                <c:pt idx="3277">
                  <c:v>22.283999999999999</c:v>
                </c:pt>
                <c:pt idx="3278">
                  <c:v>22.274000000000001</c:v>
                </c:pt>
                <c:pt idx="3279">
                  <c:v>22.263999999999999</c:v>
                </c:pt>
                <c:pt idx="3280">
                  <c:v>22.254000000000001</c:v>
                </c:pt>
                <c:pt idx="3281">
                  <c:v>22.244</c:v>
                </c:pt>
                <c:pt idx="3282">
                  <c:v>22.234000000000002</c:v>
                </c:pt>
                <c:pt idx="3283">
                  <c:v>22.224</c:v>
                </c:pt>
                <c:pt idx="3284">
                  <c:v>22.213999999999999</c:v>
                </c:pt>
                <c:pt idx="3285">
                  <c:v>22.204000000000001</c:v>
                </c:pt>
                <c:pt idx="3286">
                  <c:v>22.193999999999999</c:v>
                </c:pt>
                <c:pt idx="3287">
                  <c:v>22.184000000000001</c:v>
                </c:pt>
                <c:pt idx="3288">
                  <c:v>22.173999999999999</c:v>
                </c:pt>
                <c:pt idx="3289">
                  <c:v>22.164000000000001</c:v>
                </c:pt>
                <c:pt idx="3290">
                  <c:v>22.154</c:v>
                </c:pt>
                <c:pt idx="3291">
                  <c:v>22.143999999999998</c:v>
                </c:pt>
                <c:pt idx="3292">
                  <c:v>22.134</c:v>
                </c:pt>
                <c:pt idx="3293">
                  <c:v>22.123999999999999</c:v>
                </c:pt>
                <c:pt idx="3294">
                  <c:v>22.114000000000001</c:v>
                </c:pt>
                <c:pt idx="3295">
                  <c:v>22.103999999999999</c:v>
                </c:pt>
                <c:pt idx="3296">
                  <c:v>22.094000000000001</c:v>
                </c:pt>
                <c:pt idx="3297">
                  <c:v>22.084</c:v>
                </c:pt>
                <c:pt idx="3298">
                  <c:v>22.074000000000002</c:v>
                </c:pt>
                <c:pt idx="3299">
                  <c:v>22.064</c:v>
                </c:pt>
                <c:pt idx="3300">
                  <c:v>22.053999999999998</c:v>
                </c:pt>
                <c:pt idx="3301">
                  <c:v>22.044</c:v>
                </c:pt>
                <c:pt idx="3302">
                  <c:v>22.033999999999999</c:v>
                </c:pt>
                <c:pt idx="3303">
                  <c:v>22.024000000000001</c:v>
                </c:pt>
                <c:pt idx="3304">
                  <c:v>22.013999999999999</c:v>
                </c:pt>
                <c:pt idx="3305">
                  <c:v>22.004000000000001</c:v>
                </c:pt>
                <c:pt idx="3306">
                  <c:v>21.994</c:v>
                </c:pt>
                <c:pt idx="3307">
                  <c:v>21.984000000000002</c:v>
                </c:pt>
                <c:pt idx="3308">
                  <c:v>21.975000000000001</c:v>
                </c:pt>
                <c:pt idx="3309">
                  <c:v>21.965</c:v>
                </c:pt>
                <c:pt idx="3310">
                  <c:v>21.954999999999998</c:v>
                </c:pt>
                <c:pt idx="3311">
                  <c:v>21.945</c:v>
                </c:pt>
                <c:pt idx="3312">
                  <c:v>21.934999999999999</c:v>
                </c:pt>
                <c:pt idx="3313">
                  <c:v>21.925000000000001</c:v>
                </c:pt>
                <c:pt idx="3314">
                  <c:v>21.914999999999999</c:v>
                </c:pt>
                <c:pt idx="3315">
                  <c:v>21.905000000000001</c:v>
                </c:pt>
                <c:pt idx="3316">
                  <c:v>21.895</c:v>
                </c:pt>
                <c:pt idx="3317">
                  <c:v>21.885000000000002</c:v>
                </c:pt>
                <c:pt idx="3318">
                  <c:v>21.875</c:v>
                </c:pt>
                <c:pt idx="3319">
                  <c:v>21.864999999999998</c:v>
                </c:pt>
                <c:pt idx="3320">
                  <c:v>21.855</c:v>
                </c:pt>
                <c:pt idx="3321">
                  <c:v>21.844999999999999</c:v>
                </c:pt>
                <c:pt idx="3322">
                  <c:v>21.835000000000001</c:v>
                </c:pt>
                <c:pt idx="3323">
                  <c:v>21.824999999999999</c:v>
                </c:pt>
                <c:pt idx="3324">
                  <c:v>21.815000000000001</c:v>
                </c:pt>
                <c:pt idx="3325">
                  <c:v>21.805</c:v>
                </c:pt>
                <c:pt idx="3326">
                  <c:v>21.795000000000002</c:v>
                </c:pt>
                <c:pt idx="3327">
                  <c:v>21.785</c:v>
                </c:pt>
                <c:pt idx="3328">
                  <c:v>21.774999999999999</c:v>
                </c:pt>
                <c:pt idx="3329">
                  <c:v>21.765000000000001</c:v>
                </c:pt>
                <c:pt idx="3330">
                  <c:v>21.754999999999999</c:v>
                </c:pt>
                <c:pt idx="3331">
                  <c:v>21.745000000000001</c:v>
                </c:pt>
                <c:pt idx="3332">
                  <c:v>21.734999999999999</c:v>
                </c:pt>
                <c:pt idx="3333">
                  <c:v>21.725000000000001</c:v>
                </c:pt>
                <c:pt idx="3334">
                  <c:v>21.715</c:v>
                </c:pt>
                <c:pt idx="3335">
                  <c:v>21.704999999999998</c:v>
                </c:pt>
                <c:pt idx="3336">
                  <c:v>21.695</c:v>
                </c:pt>
                <c:pt idx="3337">
                  <c:v>21.684999999999999</c:v>
                </c:pt>
                <c:pt idx="3338">
                  <c:v>21.675000000000001</c:v>
                </c:pt>
                <c:pt idx="3339">
                  <c:v>21.664999999999999</c:v>
                </c:pt>
                <c:pt idx="3340">
                  <c:v>21.655000000000001</c:v>
                </c:pt>
                <c:pt idx="3341">
                  <c:v>21.645</c:v>
                </c:pt>
                <c:pt idx="3342">
                  <c:v>21.635000000000002</c:v>
                </c:pt>
                <c:pt idx="3343">
                  <c:v>21.625</c:v>
                </c:pt>
                <c:pt idx="3344">
                  <c:v>21.614999999999998</c:v>
                </c:pt>
                <c:pt idx="3345">
                  <c:v>21.605</c:v>
                </c:pt>
                <c:pt idx="3346">
                  <c:v>21.594999999999999</c:v>
                </c:pt>
                <c:pt idx="3347">
                  <c:v>21.585000000000001</c:v>
                </c:pt>
                <c:pt idx="3348">
                  <c:v>21.574999999999999</c:v>
                </c:pt>
                <c:pt idx="3349">
                  <c:v>21.565000000000001</c:v>
                </c:pt>
                <c:pt idx="3350">
                  <c:v>21.555</c:v>
                </c:pt>
                <c:pt idx="3351">
                  <c:v>21.545000000000002</c:v>
                </c:pt>
                <c:pt idx="3352">
                  <c:v>21.535</c:v>
                </c:pt>
                <c:pt idx="3353">
                  <c:v>21.524999999999999</c:v>
                </c:pt>
                <c:pt idx="3354">
                  <c:v>21.515000000000001</c:v>
                </c:pt>
                <c:pt idx="3355">
                  <c:v>21.504999999999999</c:v>
                </c:pt>
                <c:pt idx="3356">
                  <c:v>21.495000000000001</c:v>
                </c:pt>
                <c:pt idx="3357">
                  <c:v>21.484999999999999</c:v>
                </c:pt>
                <c:pt idx="3358">
                  <c:v>21.475000000000001</c:v>
                </c:pt>
                <c:pt idx="3359">
                  <c:v>21.465</c:v>
                </c:pt>
                <c:pt idx="3360">
                  <c:v>21.454999999999998</c:v>
                </c:pt>
                <c:pt idx="3361">
                  <c:v>21.445</c:v>
                </c:pt>
                <c:pt idx="3362">
                  <c:v>21.434999999999999</c:v>
                </c:pt>
                <c:pt idx="3363">
                  <c:v>21.425000000000001</c:v>
                </c:pt>
                <c:pt idx="3364">
                  <c:v>21.414999999999999</c:v>
                </c:pt>
                <c:pt idx="3365">
                  <c:v>21.405000000000001</c:v>
                </c:pt>
                <c:pt idx="3366">
                  <c:v>21.395</c:v>
                </c:pt>
                <c:pt idx="3367">
                  <c:v>21.385000000000002</c:v>
                </c:pt>
                <c:pt idx="3368">
                  <c:v>21.375</c:v>
                </c:pt>
                <c:pt idx="3369">
                  <c:v>21.364999999999998</c:v>
                </c:pt>
                <c:pt idx="3370">
                  <c:v>21.355</c:v>
                </c:pt>
                <c:pt idx="3371">
                  <c:v>21.344999999999999</c:v>
                </c:pt>
                <c:pt idx="3372">
                  <c:v>21.335000000000001</c:v>
                </c:pt>
                <c:pt idx="3373">
                  <c:v>21.324999999999999</c:v>
                </c:pt>
                <c:pt idx="3374">
                  <c:v>21.315000000000001</c:v>
                </c:pt>
                <c:pt idx="3375">
                  <c:v>21.305</c:v>
                </c:pt>
                <c:pt idx="3376">
                  <c:v>21.295000000000002</c:v>
                </c:pt>
                <c:pt idx="3377">
                  <c:v>21.285</c:v>
                </c:pt>
                <c:pt idx="3378">
                  <c:v>21.274999999999999</c:v>
                </c:pt>
                <c:pt idx="3379">
                  <c:v>21.265000000000001</c:v>
                </c:pt>
                <c:pt idx="3380">
                  <c:v>21.254999999999999</c:v>
                </c:pt>
                <c:pt idx="3381">
                  <c:v>21.245000000000001</c:v>
                </c:pt>
                <c:pt idx="3382">
                  <c:v>21.234999999999999</c:v>
                </c:pt>
                <c:pt idx="3383">
                  <c:v>21.225000000000001</c:v>
                </c:pt>
                <c:pt idx="3384">
                  <c:v>21.215</c:v>
                </c:pt>
                <c:pt idx="3385">
                  <c:v>21.204999999999998</c:v>
                </c:pt>
                <c:pt idx="3386">
                  <c:v>21.195</c:v>
                </c:pt>
                <c:pt idx="3387">
                  <c:v>21.184999999999999</c:v>
                </c:pt>
                <c:pt idx="3388">
                  <c:v>21.175000000000001</c:v>
                </c:pt>
                <c:pt idx="3389">
                  <c:v>21.164999999999999</c:v>
                </c:pt>
                <c:pt idx="3390">
                  <c:v>21.155000000000001</c:v>
                </c:pt>
                <c:pt idx="3391">
                  <c:v>21.145</c:v>
                </c:pt>
                <c:pt idx="3392">
                  <c:v>21.135000000000002</c:v>
                </c:pt>
                <c:pt idx="3393">
                  <c:v>21.125</c:v>
                </c:pt>
                <c:pt idx="3394">
                  <c:v>21.114999999999998</c:v>
                </c:pt>
                <c:pt idx="3395">
                  <c:v>21.105</c:v>
                </c:pt>
                <c:pt idx="3396">
                  <c:v>21.094999999999999</c:v>
                </c:pt>
                <c:pt idx="3397">
                  <c:v>21.085000000000001</c:v>
                </c:pt>
                <c:pt idx="3398">
                  <c:v>21.074999999999999</c:v>
                </c:pt>
                <c:pt idx="3399">
                  <c:v>21.065000000000001</c:v>
                </c:pt>
                <c:pt idx="3400">
                  <c:v>21.055</c:v>
                </c:pt>
                <c:pt idx="3401">
                  <c:v>21.045000000000002</c:v>
                </c:pt>
                <c:pt idx="3402">
                  <c:v>21.035</c:v>
                </c:pt>
                <c:pt idx="3403">
                  <c:v>21.024999999999999</c:v>
                </c:pt>
                <c:pt idx="3404">
                  <c:v>21.015000000000001</c:v>
                </c:pt>
                <c:pt idx="3405">
                  <c:v>21.004999999999999</c:v>
                </c:pt>
                <c:pt idx="3406">
                  <c:v>20.995000000000001</c:v>
                </c:pt>
                <c:pt idx="3407">
                  <c:v>20.984999999999999</c:v>
                </c:pt>
                <c:pt idx="3408">
                  <c:v>20.975000000000001</c:v>
                </c:pt>
                <c:pt idx="3409">
                  <c:v>20.965</c:v>
                </c:pt>
                <c:pt idx="3410">
                  <c:v>20.954999999999998</c:v>
                </c:pt>
                <c:pt idx="3411">
                  <c:v>20.945</c:v>
                </c:pt>
                <c:pt idx="3412">
                  <c:v>20.934999999999999</c:v>
                </c:pt>
                <c:pt idx="3413">
                  <c:v>20.925000000000001</c:v>
                </c:pt>
                <c:pt idx="3414">
                  <c:v>20.914999999999999</c:v>
                </c:pt>
                <c:pt idx="3415">
                  <c:v>20.905000000000001</c:v>
                </c:pt>
                <c:pt idx="3416">
                  <c:v>20.895</c:v>
                </c:pt>
                <c:pt idx="3417">
                  <c:v>20.885000000000002</c:v>
                </c:pt>
                <c:pt idx="3418">
                  <c:v>20.875</c:v>
                </c:pt>
                <c:pt idx="3419">
                  <c:v>20.864999999999998</c:v>
                </c:pt>
                <c:pt idx="3420">
                  <c:v>20.855</c:v>
                </c:pt>
                <c:pt idx="3421">
                  <c:v>20.844999999999999</c:v>
                </c:pt>
                <c:pt idx="3422">
                  <c:v>20.835000000000001</c:v>
                </c:pt>
                <c:pt idx="3423">
                  <c:v>20.824999999999999</c:v>
                </c:pt>
                <c:pt idx="3424">
                  <c:v>20.815000000000001</c:v>
                </c:pt>
                <c:pt idx="3425">
                  <c:v>20.805</c:v>
                </c:pt>
                <c:pt idx="3426">
                  <c:v>20.795000000000002</c:v>
                </c:pt>
                <c:pt idx="3427">
                  <c:v>20.785</c:v>
                </c:pt>
                <c:pt idx="3428">
                  <c:v>20.774999999999999</c:v>
                </c:pt>
                <c:pt idx="3429">
                  <c:v>20.765000000000001</c:v>
                </c:pt>
                <c:pt idx="3430">
                  <c:v>20.754999999999999</c:v>
                </c:pt>
                <c:pt idx="3431">
                  <c:v>20.745000000000001</c:v>
                </c:pt>
                <c:pt idx="3432">
                  <c:v>20.734999999999999</c:v>
                </c:pt>
                <c:pt idx="3433">
                  <c:v>20.725000000000001</c:v>
                </c:pt>
                <c:pt idx="3434">
                  <c:v>20.715</c:v>
                </c:pt>
                <c:pt idx="3435">
                  <c:v>20.704999999999998</c:v>
                </c:pt>
                <c:pt idx="3436">
                  <c:v>20.695</c:v>
                </c:pt>
                <c:pt idx="3437">
                  <c:v>20.684999999999999</c:v>
                </c:pt>
                <c:pt idx="3438">
                  <c:v>20.675000000000001</c:v>
                </c:pt>
                <c:pt idx="3439">
                  <c:v>20.664999999999999</c:v>
                </c:pt>
                <c:pt idx="3440">
                  <c:v>20.655000000000001</c:v>
                </c:pt>
                <c:pt idx="3441">
                  <c:v>20.645</c:v>
                </c:pt>
                <c:pt idx="3442">
                  <c:v>20.635000000000002</c:v>
                </c:pt>
                <c:pt idx="3443">
                  <c:v>20.625</c:v>
                </c:pt>
                <c:pt idx="3444">
                  <c:v>20.614999999999998</c:v>
                </c:pt>
                <c:pt idx="3445">
                  <c:v>20.605</c:v>
                </c:pt>
                <c:pt idx="3446">
                  <c:v>20.594999999999999</c:v>
                </c:pt>
                <c:pt idx="3447">
                  <c:v>20.585000000000001</c:v>
                </c:pt>
                <c:pt idx="3448">
                  <c:v>20.574999999999999</c:v>
                </c:pt>
                <c:pt idx="3449">
                  <c:v>20.565000000000001</c:v>
                </c:pt>
                <c:pt idx="3450">
                  <c:v>20.555</c:v>
                </c:pt>
                <c:pt idx="3451">
                  <c:v>20.545000000000002</c:v>
                </c:pt>
                <c:pt idx="3452">
                  <c:v>20.535</c:v>
                </c:pt>
                <c:pt idx="3453">
                  <c:v>20.524999999999999</c:v>
                </c:pt>
                <c:pt idx="3454">
                  <c:v>20.515000000000001</c:v>
                </c:pt>
                <c:pt idx="3455">
                  <c:v>20.504999999999999</c:v>
                </c:pt>
                <c:pt idx="3456">
                  <c:v>20.495000000000001</c:v>
                </c:pt>
                <c:pt idx="3457">
                  <c:v>20.484999999999999</c:v>
                </c:pt>
                <c:pt idx="3458">
                  <c:v>20.475000000000001</c:v>
                </c:pt>
                <c:pt idx="3459">
                  <c:v>20.465</c:v>
                </c:pt>
                <c:pt idx="3460">
                  <c:v>20.454999999999998</c:v>
                </c:pt>
                <c:pt idx="3461">
                  <c:v>20.445</c:v>
                </c:pt>
                <c:pt idx="3462">
                  <c:v>20.434999999999999</c:v>
                </c:pt>
                <c:pt idx="3463">
                  <c:v>20.425000000000001</c:v>
                </c:pt>
                <c:pt idx="3464">
                  <c:v>20.414999999999999</c:v>
                </c:pt>
                <c:pt idx="3465">
                  <c:v>20.405000000000001</c:v>
                </c:pt>
                <c:pt idx="3466">
                  <c:v>20.395</c:v>
                </c:pt>
                <c:pt idx="3467">
                  <c:v>20.385000000000002</c:v>
                </c:pt>
                <c:pt idx="3468">
                  <c:v>20.375</c:v>
                </c:pt>
                <c:pt idx="3469">
                  <c:v>20.364999999999998</c:v>
                </c:pt>
                <c:pt idx="3470">
                  <c:v>20.355</c:v>
                </c:pt>
                <c:pt idx="3471">
                  <c:v>20.344999999999999</c:v>
                </c:pt>
                <c:pt idx="3472">
                  <c:v>20.335000000000001</c:v>
                </c:pt>
                <c:pt idx="3473">
                  <c:v>20.324999999999999</c:v>
                </c:pt>
                <c:pt idx="3474">
                  <c:v>20.315000000000001</c:v>
                </c:pt>
                <c:pt idx="3475">
                  <c:v>20.305</c:v>
                </c:pt>
                <c:pt idx="3476">
                  <c:v>20.295000000000002</c:v>
                </c:pt>
                <c:pt idx="3477">
                  <c:v>20.285</c:v>
                </c:pt>
                <c:pt idx="3478">
                  <c:v>20.274999999999999</c:v>
                </c:pt>
                <c:pt idx="3479">
                  <c:v>20.265000000000001</c:v>
                </c:pt>
                <c:pt idx="3480">
                  <c:v>20.254999999999999</c:v>
                </c:pt>
                <c:pt idx="3481">
                  <c:v>20.245000000000001</c:v>
                </c:pt>
                <c:pt idx="3482">
                  <c:v>20.234999999999999</c:v>
                </c:pt>
                <c:pt idx="3483">
                  <c:v>20.225000000000001</c:v>
                </c:pt>
                <c:pt idx="3484">
                  <c:v>20.215</c:v>
                </c:pt>
                <c:pt idx="3485">
                  <c:v>20.204999999999998</c:v>
                </c:pt>
                <c:pt idx="3486">
                  <c:v>20.195</c:v>
                </c:pt>
                <c:pt idx="3487">
                  <c:v>20.184999999999999</c:v>
                </c:pt>
                <c:pt idx="3488">
                  <c:v>20.175000000000001</c:v>
                </c:pt>
                <c:pt idx="3489">
                  <c:v>20.164999999999999</c:v>
                </c:pt>
                <c:pt idx="3490">
                  <c:v>20.155000000000001</c:v>
                </c:pt>
                <c:pt idx="3491">
                  <c:v>20.145</c:v>
                </c:pt>
                <c:pt idx="3492">
                  <c:v>20.135000000000002</c:v>
                </c:pt>
                <c:pt idx="3493">
                  <c:v>20.125</c:v>
                </c:pt>
                <c:pt idx="3494">
                  <c:v>20.114999999999998</c:v>
                </c:pt>
                <c:pt idx="3495">
                  <c:v>20.105</c:v>
                </c:pt>
                <c:pt idx="3496">
                  <c:v>20.094999999999999</c:v>
                </c:pt>
                <c:pt idx="3497">
                  <c:v>20.085000000000001</c:v>
                </c:pt>
                <c:pt idx="3498">
                  <c:v>20.074999999999999</c:v>
                </c:pt>
                <c:pt idx="3499">
                  <c:v>20.065000000000001</c:v>
                </c:pt>
                <c:pt idx="3500">
                  <c:v>20.055</c:v>
                </c:pt>
                <c:pt idx="3501">
                  <c:v>20.045000000000002</c:v>
                </c:pt>
                <c:pt idx="3502">
                  <c:v>20.035</c:v>
                </c:pt>
                <c:pt idx="3503">
                  <c:v>20.024999999999999</c:v>
                </c:pt>
                <c:pt idx="3504">
                  <c:v>20.015000000000001</c:v>
                </c:pt>
                <c:pt idx="3505">
                  <c:v>20.004999999999999</c:v>
                </c:pt>
                <c:pt idx="3506">
                  <c:v>19.995000000000001</c:v>
                </c:pt>
                <c:pt idx="3507">
                  <c:v>19.984999999999999</c:v>
                </c:pt>
                <c:pt idx="3508">
                  <c:v>19.975000000000001</c:v>
                </c:pt>
                <c:pt idx="3509">
                  <c:v>19.965</c:v>
                </c:pt>
                <c:pt idx="3510">
                  <c:v>19.954999999999998</c:v>
                </c:pt>
                <c:pt idx="3511">
                  <c:v>19.945</c:v>
                </c:pt>
                <c:pt idx="3512">
                  <c:v>19.934999999999999</c:v>
                </c:pt>
                <c:pt idx="3513">
                  <c:v>19.925000000000001</c:v>
                </c:pt>
                <c:pt idx="3514">
                  <c:v>19.914999999999999</c:v>
                </c:pt>
                <c:pt idx="3515">
                  <c:v>19.905000000000001</c:v>
                </c:pt>
                <c:pt idx="3516">
                  <c:v>19.895</c:v>
                </c:pt>
                <c:pt idx="3517">
                  <c:v>19.885000000000002</c:v>
                </c:pt>
                <c:pt idx="3518">
                  <c:v>19.875</c:v>
                </c:pt>
                <c:pt idx="3519">
                  <c:v>19.864999999999998</c:v>
                </c:pt>
                <c:pt idx="3520">
                  <c:v>19.855</c:v>
                </c:pt>
                <c:pt idx="3521">
                  <c:v>19.844999999999999</c:v>
                </c:pt>
                <c:pt idx="3522">
                  <c:v>19.835000000000001</c:v>
                </c:pt>
                <c:pt idx="3523">
                  <c:v>19.824999999999999</c:v>
                </c:pt>
                <c:pt idx="3524">
                  <c:v>19.815000000000001</c:v>
                </c:pt>
                <c:pt idx="3525">
                  <c:v>19.805</c:v>
                </c:pt>
                <c:pt idx="3526">
                  <c:v>19.795000000000002</c:v>
                </c:pt>
                <c:pt idx="3527">
                  <c:v>19.785</c:v>
                </c:pt>
                <c:pt idx="3528">
                  <c:v>19.774999999999999</c:v>
                </c:pt>
                <c:pt idx="3529">
                  <c:v>19.765000000000001</c:v>
                </c:pt>
                <c:pt idx="3530">
                  <c:v>19.754999999999999</c:v>
                </c:pt>
                <c:pt idx="3531">
                  <c:v>19.745000000000001</c:v>
                </c:pt>
                <c:pt idx="3532">
                  <c:v>19.734999999999999</c:v>
                </c:pt>
                <c:pt idx="3533">
                  <c:v>19.725000000000001</c:v>
                </c:pt>
                <c:pt idx="3534">
                  <c:v>19.715</c:v>
                </c:pt>
                <c:pt idx="3535">
                  <c:v>19.704999999999998</c:v>
                </c:pt>
                <c:pt idx="3536">
                  <c:v>19.695</c:v>
                </c:pt>
                <c:pt idx="3537">
                  <c:v>19.684999999999999</c:v>
                </c:pt>
                <c:pt idx="3538">
                  <c:v>19.675000000000001</c:v>
                </c:pt>
                <c:pt idx="3539">
                  <c:v>19.664999999999999</c:v>
                </c:pt>
                <c:pt idx="3540">
                  <c:v>19.655000000000001</c:v>
                </c:pt>
                <c:pt idx="3541">
                  <c:v>19.645</c:v>
                </c:pt>
                <c:pt idx="3542">
                  <c:v>19.635000000000002</c:v>
                </c:pt>
                <c:pt idx="3543">
                  <c:v>19.625</c:v>
                </c:pt>
                <c:pt idx="3544">
                  <c:v>19.614999999999998</c:v>
                </c:pt>
                <c:pt idx="3545">
                  <c:v>19.605</c:v>
                </c:pt>
                <c:pt idx="3546">
                  <c:v>19.594999999999999</c:v>
                </c:pt>
                <c:pt idx="3547">
                  <c:v>19.585000000000001</c:v>
                </c:pt>
                <c:pt idx="3548">
                  <c:v>19.574999999999999</c:v>
                </c:pt>
                <c:pt idx="3549">
                  <c:v>19.565000000000001</c:v>
                </c:pt>
                <c:pt idx="3550">
                  <c:v>19.555</c:v>
                </c:pt>
                <c:pt idx="3551">
                  <c:v>19.545000000000002</c:v>
                </c:pt>
                <c:pt idx="3552">
                  <c:v>19.535</c:v>
                </c:pt>
                <c:pt idx="3553">
                  <c:v>19.524999999999999</c:v>
                </c:pt>
                <c:pt idx="3554">
                  <c:v>19.515000000000001</c:v>
                </c:pt>
                <c:pt idx="3555">
                  <c:v>19.504999999999999</c:v>
                </c:pt>
                <c:pt idx="3556">
                  <c:v>19.495000000000001</c:v>
                </c:pt>
                <c:pt idx="3557">
                  <c:v>19.484999999999999</c:v>
                </c:pt>
                <c:pt idx="3558">
                  <c:v>19.475000000000001</c:v>
                </c:pt>
                <c:pt idx="3559">
                  <c:v>19.465</c:v>
                </c:pt>
                <c:pt idx="3560">
                  <c:v>19.454999999999998</c:v>
                </c:pt>
                <c:pt idx="3561">
                  <c:v>19.445</c:v>
                </c:pt>
                <c:pt idx="3562">
                  <c:v>19.434999999999999</c:v>
                </c:pt>
                <c:pt idx="3563">
                  <c:v>19.425000000000001</c:v>
                </c:pt>
                <c:pt idx="3564">
                  <c:v>19.414999999999999</c:v>
                </c:pt>
                <c:pt idx="3565">
                  <c:v>19.405000000000001</c:v>
                </c:pt>
                <c:pt idx="3566">
                  <c:v>19.395</c:v>
                </c:pt>
                <c:pt idx="3567">
                  <c:v>19.385000000000002</c:v>
                </c:pt>
                <c:pt idx="3568">
                  <c:v>19.375</c:v>
                </c:pt>
                <c:pt idx="3569">
                  <c:v>19.364999999999998</c:v>
                </c:pt>
                <c:pt idx="3570">
                  <c:v>19.355</c:v>
                </c:pt>
                <c:pt idx="3571">
                  <c:v>19.344999999999999</c:v>
                </c:pt>
                <c:pt idx="3572">
                  <c:v>19.335000000000001</c:v>
                </c:pt>
                <c:pt idx="3573">
                  <c:v>19.324999999999999</c:v>
                </c:pt>
                <c:pt idx="3574">
                  <c:v>19.315000000000001</c:v>
                </c:pt>
                <c:pt idx="3575">
                  <c:v>19.305</c:v>
                </c:pt>
                <c:pt idx="3576">
                  <c:v>19.295000000000002</c:v>
                </c:pt>
                <c:pt idx="3577">
                  <c:v>19.285</c:v>
                </c:pt>
                <c:pt idx="3578">
                  <c:v>19.274999999999999</c:v>
                </c:pt>
                <c:pt idx="3579">
                  <c:v>19.265000000000001</c:v>
                </c:pt>
                <c:pt idx="3580">
                  <c:v>19.254999999999999</c:v>
                </c:pt>
                <c:pt idx="3581">
                  <c:v>19.245000000000001</c:v>
                </c:pt>
                <c:pt idx="3582">
                  <c:v>19.234999999999999</c:v>
                </c:pt>
                <c:pt idx="3583">
                  <c:v>19.225000000000001</c:v>
                </c:pt>
                <c:pt idx="3584">
                  <c:v>19.215</c:v>
                </c:pt>
                <c:pt idx="3585">
                  <c:v>19.204999999999998</c:v>
                </c:pt>
                <c:pt idx="3586">
                  <c:v>19.195</c:v>
                </c:pt>
                <c:pt idx="3587">
                  <c:v>19.184999999999999</c:v>
                </c:pt>
                <c:pt idx="3588">
                  <c:v>19.175000000000001</c:v>
                </c:pt>
                <c:pt idx="3589">
                  <c:v>19.164999999999999</c:v>
                </c:pt>
                <c:pt idx="3590">
                  <c:v>19.155000000000001</c:v>
                </c:pt>
                <c:pt idx="3591">
                  <c:v>19.145</c:v>
                </c:pt>
                <c:pt idx="3592">
                  <c:v>19.135000000000002</c:v>
                </c:pt>
                <c:pt idx="3593">
                  <c:v>19.125</c:v>
                </c:pt>
                <c:pt idx="3594">
                  <c:v>19.114999999999998</c:v>
                </c:pt>
                <c:pt idx="3595">
                  <c:v>19.105</c:v>
                </c:pt>
                <c:pt idx="3596">
                  <c:v>19.094999999999999</c:v>
                </c:pt>
                <c:pt idx="3597">
                  <c:v>19.085000000000001</c:v>
                </c:pt>
                <c:pt idx="3598">
                  <c:v>19.074999999999999</c:v>
                </c:pt>
                <c:pt idx="3599">
                  <c:v>19.065000000000001</c:v>
                </c:pt>
                <c:pt idx="3600">
                  <c:v>19.055</c:v>
                </c:pt>
                <c:pt idx="3601">
                  <c:v>19.045000000000002</c:v>
                </c:pt>
                <c:pt idx="3602">
                  <c:v>19.035</c:v>
                </c:pt>
                <c:pt idx="3603">
                  <c:v>19.024999999999999</c:v>
                </c:pt>
                <c:pt idx="3604">
                  <c:v>19.015000000000001</c:v>
                </c:pt>
                <c:pt idx="3605">
                  <c:v>19.004999999999999</c:v>
                </c:pt>
                <c:pt idx="3606">
                  <c:v>18.995000000000001</c:v>
                </c:pt>
                <c:pt idx="3607">
                  <c:v>18.984999999999999</c:v>
                </c:pt>
                <c:pt idx="3608">
                  <c:v>18.975999999999999</c:v>
                </c:pt>
                <c:pt idx="3609">
                  <c:v>18.966000000000001</c:v>
                </c:pt>
                <c:pt idx="3610">
                  <c:v>18.956</c:v>
                </c:pt>
                <c:pt idx="3611">
                  <c:v>18.946000000000002</c:v>
                </c:pt>
                <c:pt idx="3612">
                  <c:v>18.936</c:v>
                </c:pt>
                <c:pt idx="3613">
                  <c:v>18.925999999999998</c:v>
                </c:pt>
                <c:pt idx="3614">
                  <c:v>18.916</c:v>
                </c:pt>
                <c:pt idx="3615">
                  <c:v>18.905999999999999</c:v>
                </c:pt>
                <c:pt idx="3616">
                  <c:v>18.896000000000001</c:v>
                </c:pt>
                <c:pt idx="3617">
                  <c:v>18.885999999999999</c:v>
                </c:pt>
                <c:pt idx="3618">
                  <c:v>18.876000000000001</c:v>
                </c:pt>
                <c:pt idx="3619">
                  <c:v>18.866</c:v>
                </c:pt>
                <c:pt idx="3620">
                  <c:v>18.856000000000002</c:v>
                </c:pt>
                <c:pt idx="3621">
                  <c:v>18.846</c:v>
                </c:pt>
                <c:pt idx="3622">
                  <c:v>18.835999999999999</c:v>
                </c:pt>
                <c:pt idx="3623">
                  <c:v>18.826000000000001</c:v>
                </c:pt>
                <c:pt idx="3624">
                  <c:v>18.815999999999999</c:v>
                </c:pt>
                <c:pt idx="3625">
                  <c:v>18.806000000000001</c:v>
                </c:pt>
                <c:pt idx="3626">
                  <c:v>18.795999999999999</c:v>
                </c:pt>
                <c:pt idx="3627">
                  <c:v>18.786000000000001</c:v>
                </c:pt>
                <c:pt idx="3628">
                  <c:v>18.776</c:v>
                </c:pt>
                <c:pt idx="3629">
                  <c:v>18.765999999999998</c:v>
                </c:pt>
                <c:pt idx="3630">
                  <c:v>18.756</c:v>
                </c:pt>
                <c:pt idx="3631">
                  <c:v>18.745999999999999</c:v>
                </c:pt>
                <c:pt idx="3632">
                  <c:v>18.736000000000001</c:v>
                </c:pt>
                <c:pt idx="3633">
                  <c:v>18.725999999999999</c:v>
                </c:pt>
                <c:pt idx="3634">
                  <c:v>18.716000000000001</c:v>
                </c:pt>
                <c:pt idx="3635">
                  <c:v>18.706</c:v>
                </c:pt>
                <c:pt idx="3636">
                  <c:v>18.696000000000002</c:v>
                </c:pt>
                <c:pt idx="3637">
                  <c:v>18.686</c:v>
                </c:pt>
                <c:pt idx="3638">
                  <c:v>18.675999999999998</c:v>
                </c:pt>
                <c:pt idx="3639">
                  <c:v>18.666</c:v>
                </c:pt>
                <c:pt idx="3640">
                  <c:v>18.655999999999999</c:v>
                </c:pt>
                <c:pt idx="3641">
                  <c:v>18.646000000000001</c:v>
                </c:pt>
                <c:pt idx="3642">
                  <c:v>18.635999999999999</c:v>
                </c:pt>
                <c:pt idx="3643">
                  <c:v>18.626000000000001</c:v>
                </c:pt>
                <c:pt idx="3644">
                  <c:v>18.616</c:v>
                </c:pt>
                <c:pt idx="3645">
                  <c:v>18.606000000000002</c:v>
                </c:pt>
                <c:pt idx="3646">
                  <c:v>18.596</c:v>
                </c:pt>
                <c:pt idx="3647">
                  <c:v>18.585999999999999</c:v>
                </c:pt>
                <c:pt idx="3648">
                  <c:v>18.576000000000001</c:v>
                </c:pt>
                <c:pt idx="3649">
                  <c:v>18.565999999999999</c:v>
                </c:pt>
                <c:pt idx="3650">
                  <c:v>18.556000000000001</c:v>
                </c:pt>
                <c:pt idx="3651">
                  <c:v>18.545999999999999</c:v>
                </c:pt>
                <c:pt idx="3652">
                  <c:v>18.536000000000001</c:v>
                </c:pt>
                <c:pt idx="3653">
                  <c:v>18.526</c:v>
                </c:pt>
                <c:pt idx="3654">
                  <c:v>18.515999999999998</c:v>
                </c:pt>
                <c:pt idx="3655">
                  <c:v>18.506</c:v>
                </c:pt>
                <c:pt idx="3656">
                  <c:v>18.495999999999999</c:v>
                </c:pt>
                <c:pt idx="3657">
                  <c:v>18.486000000000001</c:v>
                </c:pt>
                <c:pt idx="3658">
                  <c:v>18.475999999999999</c:v>
                </c:pt>
                <c:pt idx="3659">
                  <c:v>18.466000000000001</c:v>
                </c:pt>
                <c:pt idx="3660">
                  <c:v>18.456</c:v>
                </c:pt>
                <c:pt idx="3661">
                  <c:v>18.446000000000002</c:v>
                </c:pt>
                <c:pt idx="3662">
                  <c:v>18.436</c:v>
                </c:pt>
                <c:pt idx="3663">
                  <c:v>18.425999999999998</c:v>
                </c:pt>
                <c:pt idx="3664">
                  <c:v>18.416</c:v>
                </c:pt>
                <c:pt idx="3665">
                  <c:v>18.405999999999999</c:v>
                </c:pt>
                <c:pt idx="3666">
                  <c:v>18.396000000000001</c:v>
                </c:pt>
                <c:pt idx="3667">
                  <c:v>18.385999999999999</c:v>
                </c:pt>
                <c:pt idx="3668">
                  <c:v>18.376000000000001</c:v>
                </c:pt>
                <c:pt idx="3669">
                  <c:v>18.366</c:v>
                </c:pt>
                <c:pt idx="3670">
                  <c:v>18.356000000000002</c:v>
                </c:pt>
                <c:pt idx="3671">
                  <c:v>18.346</c:v>
                </c:pt>
                <c:pt idx="3672">
                  <c:v>18.335999999999999</c:v>
                </c:pt>
                <c:pt idx="3673">
                  <c:v>18.326000000000001</c:v>
                </c:pt>
                <c:pt idx="3674">
                  <c:v>18.315999999999999</c:v>
                </c:pt>
                <c:pt idx="3675">
                  <c:v>18.306000000000001</c:v>
                </c:pt>
                <c:pt idx="3676">
                  <c:v>18.295999999999999</c:v>
                </c:pt>
                <c:pt idx="3677">
                  <c:v>18.286000000000001</c:v>
                </c:pt>
                <c:pt idx="3678">
                  <c:v>18.276</c:v>
                </c:pt>
                <c:pt idx="3679">
                  <c:v>18.265999999999998</c:v>
                </c:pt>
                <c:pt idx="3680">
                  <c:v>18.256</c:v>
                </c:pt>
                <c:pt idx="3681">
                  <c:v>18.245999999999999</c:v>
                </c:pt>
                <c:pt idx="3682">
                  <c:v>18.236000000000001</c:v>
                </c:pt>
                <c:pt idx="3683">
                  <c:v>18.225999999999999</c:v>
                </c:pt>
                <c:pt idx="3684">
                  <c:v>18.216000000000001</c:v>
                </c:pt>
                <c:pt idx="3685">
                  <c:v>18.206</c:v>
                </c:pt>
                <c:pt idx="3686">
                  <c:v>18.196000000000002</c:v>
                </c:pt>
                <c:pt idx="3687">
                  <c:v>18.186</c:v>
                </c:pt>
                <c:pt idx="3688">
                  <c:v>18.175999999999998</c:v>
                </c:pt>
                <c:pt idx="3689">
                  <c:v>18.166</c:v>
                </c:pt>
                <c:pt idx="3690">
                  <c:v>18.155999999999999</c:v>
                </c:pt>
                <c:pt idx="3691">
                  <c:v>18.146000000000001</c:v>
                </c:pt>
                <c:pt idx="3692">
                  <c:v>18.135999999999999</c:v>
                </c:pt>
                <c:pt idx="3693">
                  <c:v>18.126000000000001</c:v>
                </c:pt>
                <c:pt idx="3694">
                  <c:v>18.116</c:v>
                </c:pt>
                <c:pt idx="3695">
                  <c:v>18.106000000000002</c:v>
                </c:pt>
                <c:pt idx="3696">
                  <c:v>18.096</c:v>
                </c:pt>
                <c:pt idx="3697">
                  <c:v>18.085999999999999</c:v>
                </c:pt>
                <c:pt idx="3698">
                  <c:v>18.076000000000001</c:v>
                </c:pt>
                <c:pt idx="3699">
                  <c:v>18.065999999999999</c:v>
                </c:pt>
                <c:pt idx="3700">
                  <c:v>18.056000000000001</c:v>
                </c:pt>
                <c:pt idx="3701">
                  <c:v>18.045999999999999</c:v>
                </c:pt>
                <c:pt idx="3702">
                  <c:v>18.036000000000001</c:v>
                </c:pt>
                <c:pt idx="3703">
                  <c:v>18.026</c:v>
                </c:pt>
                <c:pt idx="3704">
                  <c:v>18.015999999999998</c:v>
                </c:pt>
                <c:pt idx="3705">
                  <c:v>18.006</c:v>
                </c:pt>
                <c:pt idx="3706">
                  <c:v>17.995999999999999</c:v>
                </c:pt>
                <c:pt idx="3707">
                  <c:v>17.986000000000001</c:v>
                </c:pt>
                <c:pt idx="3708">
                  <c:v>17.975999999999999</c:v>
                </c:pt>
                <c:pt idx="3709">
                  <c:v>17.966000000000001</c:v>
                </c:pt>
                <c:pt idx="3710">
                  <c:v>17.956</c:v>
                </c:pt>
                <c:pt idx="3711">
                  <c:v>17.946000000000002</c:v>
                </c:pt>
                <c:pt idx="3712">
                  <c:v>17.936</c:v>
                </c:pt>
                <c:pt idx="3713">
                  <c:v>17.925999999999998</c:v>
                </c:pt>
                <c:pt idx="3714">
                  <c:v>17.916</c:v>
                </c:pt>
                <c:pt idx="3715">
                  <c:v>17.905999999999999</c:v>
                </c:pt>
                <c:pt idx="3716">
                  <c:v>17.896000000000001</c:v>
                </c:pt>
                <c:pt idx="3717">
                  <c:v>17.885999999999999</c:v>
                </c:pt>
                <c:pt idx="3718">
                  <c:v>17.876000000000001</c:v>
                </c:pt>
                <c:pt idx="3719">
                  <c:v>17.866</c:v>
                </c:pt>
                <c:pt idx="3720">
                  <c:v>17.856000000000002</c:v>
                </c:pt>
                <c:pt idx="3721">
                  <c:v>17.846</c:v>
                </c:pt>
                <c:pt idx="3722">
                  <c:v>17.835999999999999</c:v>
                </c:pt>
                <c:pt idx="3723">
                  <c:v>17.826000000000001</c:v>
                </c:pt>
                <c:pt idx="3724">
                  <c:v>17.815999999999999</c:v>
                </c:pt>
                <c:pt idx="3725">
                  <c:v>17.806000000000001</c:v>
                </c:pt>
                <c:pt idx="3726">
                  <c:v>17.795999999999999</c:v>
                </c:pt>
                <c:pt idx="3727">
                  <c:v>17.786000000000001</c:v>
                </c:pt>
                <c:pt idx="3728">
                  <c:v>17.776</c:v>
                </c:pt>
                <c:pt idx="3729">
                  <c:v>17.765999999999998</c:v>
                </c:pt>
                <c:pt idx="3730">
                  <c:v>17.756</c:v>
                </c:pt>
                <c:pt idx="3731">
                  <c:v>17.745999999999999</c:v>
                </c:pt>
                <c:pt idx="3732">
                  <c:v>17.736000000000001</c:v>
                </c:pt>
                <c:pt idx="3733">
                  <c:v>17.725999999999999</c:v>
                </c:pt>
                <c:pt idx="3734">
                  <c:v>17.716000000000001</c:v>
                </c:pt>
                <c:pt idx="3735">
                  <c:v>17.706</c:v>
                </c:pt>
                <c:pt idx="3736">
                  <c:v>17.696000000000002</c:v>
                </c:pt>
                <c:pt idx="3737">
                  <c:v>17.686</c:v>
                </c:pt>
                <c:pt idx="3738">
                  <c:v>17.675999999999998</c:v>
                </c:pt>
                <c:pt idx="3739">
                  <c:v>17.666</c:v>
                </c:pt>
                <c:pt idx="3740">
                  <c:v>17.655999999999999</c:v>
                </c:pt>
                <c:pt idx="3741">
                  <c:v>17.646000000000001</c:v>
                </c:pt>
                <c:pt idx="3742">
                  <c:v>17.635999999999999</c:v>
                </c:pt>
                <c:pt idx="3743">
                  <c:v>17.626000000000001</c:v>
                </c:pt>
                <c:pt idx="3744">
                  <c:v>17.616</c:v>
                </c:pt>
                <c:pt idx="3745">
                  <c:v>17.606000000000002</c:v>
                </c:pt>
                <c:pt idx="3746">
                  <c:v>17.596</c:v>
                </c:pt>
                <c:pt idx="3747">
                  <c:v>17.585999999999999</c:v>
                </c:pt>
                <c:pt idx="3748">
                  <c:v>17.576000000000001</c:v>
                </c:pt>
                <c:pt idx="3749">
                  <c:v>17.565999999999999</c:v>
                </c:pt>
                <c:pt idx="3750">
                  <c:v>17.556000000000001</c:v>
                </c:pt>
                <c:pt idx="3751">
                  <c:v>17.545999999999999</c:v>
                </c:pt>
                <c:pt idx="3752">
                  <c:v>17.536000000000001</c:v>
                </c:pt>
                <c:pt idx="3753">
                  <c:v>17.526</c:v>
                </c:pt>
                <c:pt idx="3754">
                  <c:v>17.515999999999998</c:v>
                </c:pt>
                <c:pt idx="3755">
                  <c:v>17.506</c:v>
                </c:pt>
                <c:pt idx="3756">
                  <c:v>17.495999999999999</c:v>
                </c:pt>
                <c:pt idx="3757">
                  <c:v>17.486000000000001</c:v>
                </c:pt>
                <c:pt idx="3758">
                  <c:v>17.475999999999999</c:v>
                </c:pt>
                <c:pt idx="3759">
                  <c:v>17.466000000000001</c:v>
                </c:pt>
                <c:pt idx="3760">
                  <c:v>17.456</c:v>
                </c:pt>
                <c:pt idx="3761">
                  <c:v>17.446000000000002</c:v>
                </c:pt>
                <c:pt idx="3762">
                  <c:v>17.436</c:v>
                </c:pt>
                <c:pt idx="3763">
                  <c:v>17.425999999999998</c:v>
                </c:pt>
                <c:pt idx="3764">
                  <c:v>17.416</c:v>
                </c:pt>
                <c:pt idx="3765">
                  <c:v>17.405999999999999</c:v>
                </c:pt>
                <c:pt idx="3766">
                  <c:v>17.396000000000001</c:v>
                </c:pt>
                <c:pt idx="3767">
                  <c:v>17.385999999999999</c:v>
                </c:pt>
                <c:pt idx="3768">
                  <c:v>17.376000000000001</c:v>
                </c:pt>
                <c:pt idx="3769">
                  <c:v>17.366</c:v>
                </c:pt>
                <c:pt idx="3770">
                  <c:v>17.356000000000002</c:v>
                </c:pt>
                <c:pt idx="3771">
                  <c:v>17.346</c:v>
                </c:pt>
                <c:pt idx="3772">
                  <c:v>17.335999999999999</c:v>
                </c:pt>
                <c:pt idx="3773">
                  <c:v>17.326000000000001</c:v>
                </c:pt>
                <c:pt idx="3774">
                  <c:v>17.315999999999999</c:v>
                </c:pt>
                <c:pt idx="3775">
                  <c:v>17.306000000000001</c:v>
                </c:pt>
                <c:pt idx="3776">
                  <c:v>17.295999999999999</c:v>
                </c:pt>
                <c:pt idx="3777">
                  <c:v>17.286000000000001</c:v>
                </c:pt>
                <c:pt idx="3778">
                  <c:v>17.276</c:v>
                </c:pt>
                <c:pt idx="3779">
                  <c:v>17.265999999999998</c:v>
                </c:pt>
                <c:pt idx="3780">
                  <c:v>17.256</c:v>
                </c:pt>
                <c:pt idx="3781">
                  <c:v>17.245999999999999</c:v>
                </c:pt>
                <c:pt idx="3782">
                  <c:v>17.236000000000001</c:v>
                </c:pt>
                <c:pt idx="3783">
                  <c:v>17.225999999999999</c:v>
                </c:pt>
                <c:pt idx="3784">
                  <c:v>17.216000000000001</c:v>
                </c:pt>
                <c:pt idx="3785">
                  <c:v>17.206</c:v>
                </c:pt>
                <c:pt idx="3786">
                  <c:v>17.196000000000002</c:v>
                </c:pt>
                <c:pt idx="3787">
                  <c:v>17.186</c:v>
                </c:pt>
                <c:pt idx="3788">
                  <c:v>17.175999999999998</c:v>
                </c:pt>
                <c:pt idx="3789">
                  <c:v>17.166</c:v>
                </c:pt>
                <c:pt idx="3790">
                  <c:v>17.155999999999999</c:v>
                </c:pt>
                <c:pt idx="3791">
                  <c:v>17.146000000000001</c:v>
                </c:pt>
                <c:pt idx="3792">
                  <c:v>17.135999999999999</c:v>
                </c:pt>
                <c:pt idx="3793">
                  <c:v>17.126000000000001</c:v>
                </c:pt>
                <c:pt idx="3794">
                  <c:v>17.116</c:v>
                </c:pt>
                <c:pt idx="3795">
                  <c:v>17.106000000000002</c:v>
                </c:pt>
                <c:pt idx="3796">
                  <c:v>17.096</c:v>
                </c:pt>
                <c:pt idx="3797">
                  <c:v>17.085999999999999</c:v>
                </c:pt>
                <c:pt idx="3798">
                  <c:v>17.076000000000001</c:v>
                </c:pt>
                <c:pt idx="3799">
                  <c:v>17.065999999999999</c:v>
                </c:pt>
                <c:pt idx="3800">
                  <c:v>17.056000000000001</c:v>
                </c:pt>
                <c:pt idx="3801">
                  <c:v>17.045999999999999</c:v>
                </c:pt>
                <c:pt idx="3802">
                  <c:v>17.036000000000001</c:v>
                </c:pt>
                <c:pt idx="3803">
                  <c:v>17.026</c:v>
                </c:pt>
                <c:pt idx="3804">
                  <c:v>17.015999999999998</c:v>
                </c:pt>
                <c:pt idx="3805">
                  <c:v>17.006</c:v>
                </c:pt>
                <c:pt idx="3806">
                  <c:v>16.995999999999999</c:v>
                </c:pt>
                <c:pt idx="3807">
                  <c:v>16.986000000000001</c:v>
                </c:pt>
                <c:pt idx="3808">
                  <c:v>16.975999999999999</c:v>
                </c:pt>
                <c:pt idx="3809">
                  <c:v>16.966000000000001</c:v>
                </c:pt>
                <c:pt idx="3810">
                  <c:v>16.956</c:v>
                </c:pt>
                <c:pt idx="3811">
                  <c:v>16.946000000000002</c:v>
                </c:pt>
                <c:pt idx="3812">
                  <c:v>16.936</c:v>
                </c:pt>
                <c:pt idx="3813">
                  <c:v>16.925999999999998</c:v>
                </c:pt>
                <c:pt idx="3814">
                  <c:v>16.916</c:v>
                </c:pt>
                <c:pt idx="3815">
                  <c:v>16.905999999999999</c:v>
                </c:pt>
                <c:pt idx="3816">
                  <c:v>16.896000000000001</c:v>
                </c:pt>
                <c:pt idx="3817">
                  <c:v>16.885999999999999</c:v>
                </c:pt>
                <c:pt idx="3818">
                  <c:v>16.876000000000001</c:v>
                </c:pt>
                <c:pt idx="3819">
                  <c:v>16.866</c:v>
                </c:pt>
                <c:pt idx="3820">
                  <c:v>16.856000000000002</c:v>
                </c:pt>
                <c:pt idx="3821">
                  <c:v>16.846</c:v>
                </c:pt>
                <c:pt idx="3822">
                  <c:v>16.835999999999999</c:v>
                </c:pt>
                <c:pt idx="3823">
                  <c:v>16.826000000000001</c:v>
                </c:pt>
                <c:pt idx="3824">
                  <c:v>16.815999999999999</c:v>
                </c:pt>
                <c:pt idx="3825">
                  <c:v>16.806000000000001</c:v>
                </c:pt>
                <c:pt idx="3826">
                  <c:v>16.795999999999999</c:v>
                </c:pt>
                <c:pt idx="3827">
                  <c:v>16.786000000000001</c:v>
                </c:pt>
                <c:pt idx="3828">
                  <c:v>16.776</c:v>
                </c:pt>
                <c:pt idx="3829">
                  <c:v>16.765999999999998</c:v>
                </c:pt>
                <c:pt idx="3830">
                  <c:v>16.756</c:v>
                </c:pt>
                <c:pt idx="3831">
                  <c:v>16.745999999999999</c:v>
                </c:pt>
                <c:pt idx="3832">
                  <c:v>16.736000000000001</c:v>
                </c:pt>
                <c:pt idx="3833">
                  <c:v>16.725999999999999</c:v>
                </c:pt>
                <c:pt idx="3834">
                  <c:v>16.716000000000001</c:v>
                </c:pt>
                <c:pt idx="3835">
                  <c:v>16.706</c:v>
                </c:pt>
                <c:pt idx="3836">
                  <c:v>16.696000000000002</c:v>
                </c:pt>
                <c:pt idx="3837">
                  <c:v>16.686</c:v>
                </c:pt>
                <c:pt idx="3838">
                  <c:v>16.675999999999998</c:v>
                </c:pt>
                <c:pt idx="3839">
                  <c:v>16.666</c:v>
                </c:pt>
                <c:pt idx="3840">
                  <c:v>16.655999999999999</c:v>
                </c:pt>
                <c:pt idx="3841">
                  <c:v>16.646000000000001</c:v>
                </c:pt>
                <c:pt idx="3842">
                  <c:v>16.635999999999999</c:v>
                </c:pt>
                <c:pt idx="3843">
                  <c:v>16.626000000000001</c:v>
                </c:pt>
                <c:pt idx="3844">
                  <c:v>16.616</c:v>
                </c:pt>
                <c:pt idx="3845">
                  <c:v>16.606000000000002</c:v>
                </c:pt>
                <c:pt idx="3846">
                  <c:v>16.596</c:v>
                </c:pt>
                <c:pt idx="3847">
                  <c:v>16.585999999999999</c:v>
                </c:pt>
                <c:pt idx="3848">
                  <c:v>16.576000000000001</c:v>
                </c:pt>
                <c:pt idx="3849">
                  <c:v>16.565999999999999</c:v>
                </c:pt>
                <c:pt idx="3850">
                  <c:v>16.556000000000001</c:v>
                </c:pt>
                <c:pt idx="3851">
                  <c:v>16.545999999999999</c:v>
                </c:pt>
                <c:pt idx="3852">
                  <c:v>16.536000000000001</c:v>
                </c:pt>
                <c:pt idx="3853">
                  <c:v>16.526</c:v>
                </c:pt>
                <c:pt idx="3854">
                  <c:v>16.515999999999998</c:v>
                </c:pt>
                <c:pt idx="3855">
                  <c:v>16.506</c:v>
                </c:pt>
                <c:pt idx="3856">
                  <c:v>16.495999999999999</c:v>
                </c:pt>
                <c:pt idx="3857">
                  <c:v>16.486000000000001</c:v>
                </c:pt>
                <c:pt idx="3858">
                  <c:v>16.475999999999999</c:v>
                </c:pt>
                <c:pt idx="3859">
                  <c:v>16.466000000000001</c:v>
                </c:pt>
                <c:pt idx="3860">
                  <c:v>16.456</c:v>
                </c:pt>
                <c:pt idx="3861">
                  <c:v>16.446000000000002</c:v>
                </c:pt>
                <c:pt idx="3862">
                  <c:v>16.436</c:v>
                </c:pt>
                <c:pt idx="3863">
                  <c:v>16.425999999999998</c:v>
                </c:pt>
                <c:pt idx="3864">
                  <c:v>16.416</c:v>
                </c:pt>
                <c:pt idx="3865">
                  <c:v>16.405999999999999</c:v>
                </c:pt>
                <c:pt idx="3866">
                  <c:v>16.396000000000001</c:v>
                </c:pt>
                <c:pt idx="3867">
                  <c:v>16.385999999999999</c:v>
                </c:pt>
                <c:pt idx="3868">
                  <c:v>16.376000000000001</c:v>
                </c:pt>
                <c:pt idx="3869">
                  <c:v>16.366</c:v>
                </c:pt>
                <c:pt idx="3870">
                  <c:v>16.356000000000002</c:v>
                </c:pt>
                <c:pt idx="3871">
                  <c:v>16.346</c:v>
                </c:pt>
                <c:pt idx="3872">
                  <c:v>16.335999999999999</c:v>
                </c:pt>
                <c:pt idx="3873">
                  <c:v>16.326000000000001</c:v>
                </c:pt>
                <c:pt idx="3874">
                  <c:v>16.315999999999999</c:v>
                </c:pt>
                <c:pt idx="3875">
                  <c:v>16.306000000000001</c:v>
                </c:pt>
                <c:pt idx="3876">
                  <c:v>16.295999999999999</c:v>
                </c:pt>
                <c:pt idx="3877">
                  <c:v>16.286000000000001</c:v>
                </c:pt>
                <c:pt idx="3878">
                  <c:v>16.276</c:v>
                </c:pt>
                <c:pt idx="3879">
                  <c:v>16.265999999999998</c:v>
                </c:pt>
                <c:pt idx="3880">
                  <c:v>16.256</c:v>
                </c:pt>
                <c:pt idx="3881">
                  <c:v>16.245999999999999</c:v>
                </c:pt>
                <c:pt idx="3882">
                  <c:v>16.236000000000001</c:v>
                </c:pt>
                <c:pt idx="3883">
                  <c:v>16.225999999999999</c:v>
                </c:pt>
                <c:pt idx="3884">
                  <c:v>16.216000000000001</c:v>
                </c:pt>
                <c:pt idx="3885">
                  <c:v>16.206</c:v>
                </c:pt>
                <c:pt idx="3886">
                  <c:v>16.196000000000002</c:v>
                </c:pt>
                <c:pt idx="3887">
                  <c:v>16.186</c:v>
                </c:pt>
                <c:pt idx="3888">
                  <c:v>16.175999999999998</c:v>
                </c:pt>
                <c:pt idx="3889">
                  <c:v>16.166</c:v>
                </c:pt>
                <c:pt idx="3890">
                  <c:v>16.155999999999999</c:v>
                </c:pt>
                <c:pt idx="3891">
                  <c:v>16.146000000000001</c:v>
                </c:pt>
                <c:pt idx="3892">
                  <c:v>16.135999999999999</c:v>
                </c:pt>
                <c:pt idx="3893">
                  <c:v>16.126000000000001</c:v>
                </c:pt>
                <c:pt idx="3894">
                  <c:v>16.116</c:v>
                </c:pt>
                <c:pt idx="3895">
                  <c:v>16.106000000000002</c:v>
                </c:pt>
                <c:pt idx="3896">
                  <c:v>16.096</c:v>
                </c:pt>
                <c:pt idx="3897">
                  <c:v>16.085999999999999</c:v>
                </c:pt>
                <c:pt idx="3898">
                  <c:v>16.076000000000001</c:v>
                </c:pt>
                <c:pt idx="3899">
                  <c:v>16.065999999999999</c:v>
                </c:pt>
                <c:pt idx="3900">
                  <c:v>16.056000000000001</c:v>
                </c:pt>
                <c:pt idx="3901">
                  <c:v>16.045999999999999</c:v>
                </c:pt>
                <c:pt idx="3902">
                  <c:v>16.036000000000001</c:v>
                </c:pt>
                <c:pt idx="3903">
                  <c:v>16.026</c:v>
                </c:pt>
                <c:pt idx="3904">
                  <c:v>16.015999999999998</c:v>
                </c:pt>
                <c:pt idx="3905">
                  <c:v>16.006</c:v>
                </c:pt>
                <c:pt idx="3906">
                  <c:v>15.996</c:v>
                </c:pt>
                <c:pt idx="3907">
                  <c:v>15.986000000000001</c:v>
                </c:pt>
                <c:pt idx="3908">
                  <c:v>15.977</c:v>
                </c:pt>
                <c:pt idx="3909">
                  <c:v>15.967000000000001</c:v>
                </c:pt>
                <c:pt idx="3910">
                  <c:v>15.957000000000001</c:v>
                </c:pt>
                <c:pt idx="3911">
                  <c:v>15.946999999999999</c:v>
                </c:pt>
                <c:pt idx="3912">
                  <c:v>15.936999999999999</c:v>
                </c:pt>
                <c:pt idx="3913">
                  <c:v>15.927</c:v>
                </c:pt>
                <c:pt idx="3914">
                  <c:v>15.917</c:v>
                </c:pt>
                <c:pt idx="3915">
                  <c:v>15.907</c:v>
                </c:pt>
                <c:pt idx="3916">
                  <c:v>15.897</c:v>
                </c:pt>
                <c:pt idx="3917">
                  <c:v>15.887</c:v>
                </c:pt>
                <c:pt idx="3918">
                  <c:v>15.877000000000001</c:v>
                </c:pt>
                <c:pt idx="3919">
                  <c:v>15.867000000000001</c:v>
                </c:pt>
                <c:pt idx="3920">
                  <c:v>15.856999999999999</c:v>
                </c:pt>
                <c:pt idx="3921">
                  <c:v>15.847</c:v>
                </c:pt>
                <c:pt idx="3922">
                  <c:v>15.837</c:v>
                </c:pt>
                <c:pt idx="3923">
                  <c:v>15.827</c:v>
                </c:pt>
                <c:pt idx="3924">
                  <c:v>15.817</c:v>
                </c:pt>
                <c:pt idx="3925">
                  <c:v>15.807</c:v>
                </c:pt>
                <c:pt idx="3926">
                  <c:v>15.797000000000001</c:v>
                </c:pt>
                <c:pt idx="3927">
                  <c:v>15.787000000000001</c:v>
                </c:pt>
                <c:pt idx="3928">
                  <c:v>15.776999999999999</c:v>
                </c:pt>
                <c:pt idx="3929">
                  <c:v>15.766999999999999</c:v>
                </c:pt>
                <c:pt idx="3930">
                  <c:v>15.757</c:v>
                </c:pt>
                <c:pt idx="3931">
                  <c:v>15.747</c:v>
                </c:pt>
                <c:pt idx="3932">
                  <c:v>15.737</c:v>
                </c:pt>
                <c:pt idx="3933">
                  <c:v>15.727</c:v>
                </c:pt>
                <c:pt idx="3934">
                  <c:v>15.717000000000001</c:v>
                </c:pt>
                <c:pt idx="3935">
                  <c:v>15.707000000000001</c:v>
                </c:pt>
                <c:pt idx="3936">
                  <c:v>15.696999999999999</c:v>
                </c:pt>
                <c:pt idx="3937">
                  <c:v>15.686999999999999</c:v>
                </c:pt>
                <c:pt idx="3938">
                  <c:v>15.677</c:v>
                </c:pt>
                <c:pt idx="3939">
                  <c:v>15.667</c:v>
                </c:pt>
                <c:pt idx="3940">
                  <c:v>15.657</c:v>
                </c:pt>
                <c:pt idx="3941">
                  <c:v>15.647</c:v>
                </c:pt>
                <c:pt idx="3942">
                  <c:v>15.637</c:v>
                </c:pt>
                <c:pt idx="3943">
                  <c:v>15.627000000000001</c:v>
                </c:pt>
                <c:pt idx="3944">
                  <c:v>15.617000000000001</c:v>
                </c:pt>
                <c:pt idx="3945">
                  <c:v>15.606999999999999</c:v>
                </c:pt>
                <c:pt idx="3946">
                  <c:v>15.597</c:v>
                </c:pt>
                <c:pt idx="3947">
                  <c:v>15.587</c:v>
                </c:pt>
                <c:pt idx="3948">
                  <c:v>15.577</c:v>
                </c:pt>
                <c:pt idx="3949">
                  <c:v>15.567</c:v>
                </c:pt>
                <c:pt idx="3950">
                  <c:v>15.557</c:v>
                </c:pt>
                <c:pt idx="3951">
                  <c:v>15.547000000000001</c:v>
                </c:pt>
                <c:pt idx="3952">
                  <c:v>15.537000000000001</c:v>
                </c:pt>
                <c:pt idx="3953">
                  <c:v>15.526999999999999</c:v>
                </c:pt>
                <c:pt idx="3954">
                  <c:v>15.516999999999999</c:v>
                </c:pt>
                <c:pt idx="3955">
                  <c:v>15.507</c:v>
                </c:pt>
                <c:pt idx="3956">
                  <c:v>15.497</c:v>
                </c:pt>
                <c:pt idx="3957">
                  <c:v>15.487</c:v>
                </c:pt>
                <c:pt idx="3958">
                  <c:v>15.477</c:v>
                </c:pt>
                <c:pt idx="3959">
                  <c:v>15.467000000000001</c:v>
                </c:pt>
                <c:pt idx="3960">
                  <c:v>15.457000000000001</c:v>
                </c:pt>
                <c:pt idx="3961">
                  <c:v>15.446999999999999</c:v>
                </c:pt>
                <c:pt idx="3962">
                  <c:v>15.436999999999999</c:v>
                </c:pt>
                <c:pt idx="3963">
                  <c:v>15.427</c:v>
                </c:pt>
                <c:pt idx="3964">
                  <c:v>15.417</c:v>
                </c:pt>
                <c:pt idx="3965">
                  <c:v>15.407</c:v>
                </c:pt>
                <c:pt idx="3966">
                  <c:v>15.397</c:v>
                </c:pt>
                <c:pt idx="3967">
                  <c:v>15.387</c:v>
                </c:pt>
                <c:pt idx="3968">
                  <c:v>15.377000000000001</c:v>
                </c:pt>
                <c:pt idx="3969">
                  <c:v>15.367000000000001</c:v>
                </c:pt>
                <c:pt idx="3970">
                  <c:v>15.356999999999999</c:v>
                </c:pt>
                <c:pt idx="3971">
                  <c:v>15.347</c:v>
                </c:pt>
                <c:pt idx="3972">
                  <c:v>15.337</c:v>
                </c:pt>
                <c:pt idx="3973">
                  <c:v>15.327</c:v>
                </c:pt>
                <c:pt idx="3974">
                  <c:v>15.317</c:v>
                </c:pt>
                <c:pt idx="3975">
                  <c:v>15.307</c:v>
                </c:pt>
                <c:pt idx="3976">
                  <c:v>15.297000000000001</c:v>
                </c:pt>
                <c:pt idx="3977">
                  <c:v>15.287000000000001</c:v>
                </c:pt>
                <c:pt idx="3978">
                  <c:v>15.276999999999999</c:v>
                </c:pt>
                <c:pt idx="3979">
                  <c:v>15.266999999999999</c:v>
                </c:pt>
                <c:pt idx="3980">
                  <c:v>15.257</c:v>
                </c:pt>
                <c:pt idx="3981">
                  <c:v>15.247</c:v>
                </c:pt>
                <c:pt idx="3982">
                  <c:v>15.237</c:v>
                </c:pt>
                <c:pt idx="3983">
                  <c:v>15.227</c:v>
                </c:pt>
                <c:pt idx="3984">
                  <c:v>15.217000000000001</c:v>
                </c:pt>
                <c:pt idx="3985">
                  <c:v>15.207000000000001</c:v>
                </c:pt>
                <c:pt idx="3986">
                  <c:v>15.196999999999999</c:v>
                </c:pt>
                <c:pt idx="3987">
                  <c:v>15.186999999999999</c:v>
                </c:pt>
                <c:pt idx="3988">
                  <c:v>15.177</c:v>
                </c:pt>
                <c:pt idx="3989">
                  <c:v>15.167</c:v>
                </c:pt>
                <c:pt idx="3990">
                  <c:v>15.157</c:v>
                </c:pt>
                <c:pt idx="3991">
                  <c:v>15.147</c:v>
                </c:pt>
                <c:pt idx="3992">
                  <c:v>15.137</c:v>
                </c:pt>
                <c:pt idx="3993">
                  <c:v>15.127000000000001</c:v>
                </c:pt>
                <c:pt idx="3994">
                  <c:v>15.117000000000001</c:v>
                </c:pt>
                <c:pt idx="3995">
                  <c:v>15.106999999999999</c:v>
                </c:pt>
                <c:pt idx="3996">
                  <c:v>15.097</c:v>
                </c:pt>
                <c:pt idx="3997">
                  <c:v>15.087</c:v>
                </c:pt>
                <c:pt idx="3998">
                  <c:v>15.077</c:v>
                </c:pt>
                <c:pt idx="3999">
                  <c:v>15.067</c:v>
                </c:pt>
                <c:pt idx="4000">
                  <c:v>15.057</c:v>
                </c:pt>
                <c:pt idx="4001">
                  <c:v>15.047000000000001</c:v>
                </c:pt>
                <c:pt idx="4002">
                  <c:v>15.037000000000001</c:v>
                </c:pt>
                <c:pt idx="4003">
                  <c:v>15.026999999999999</c:v>
                </c:pt>
                <c:pt idx="4004">
                  <c:v>15.016999999999999</c:v>
                </c:pt>
                <c:pt idx="4005">
                  <c:v>15.007</c:v>
                </c:pt>
                <c:pt idx="4006">
                  <c:v>14.997</c:v>
                </c:pt>
                <c:pt idx="4007">
                  <c:v>14.987</c:v>
                </c:pt>
                <c:pt idx="4008">
                  <c:v>14.977</c:v>
                </c:pt>
                <c:pt idx="4009">
                  <c:v>14.967000000000001</c:v>
                </c:pt>
                <c:pt idx="4010">
                  <c:v>14.957000000000001</c:v>
                </c:pt>
                <c:pt idx="4011">
                  <c:v>14.946999999999999</c:v>
                </c:pt>
                <c:pt idx="4012">
                  <c:v>14.936999999999999</c:v>
                </c:pt>
                <c:pt idx="4013">
                  <c:v>14.927</c:v>
                </c:pt>
                <c:pt idx="4014">
                  <c:v>14.917</c:v>
                </c:pt>
                <c:pt idx="4015">
                  <c:v>14.907</c:v>
                </c:pt>
                <c:pt idx="4016">
                  <c:v>14.897</c:v>
                </c:pt>
                <c:pt idx="4017">
                  <c:v>14.887</c:v>
                </c:pt>
                <c:pt idx="4018">
                  <c:v>14.877000000000001</c:v>
                </c:pt>
                <c:pt idx="4019">
                  <c:v>14.867000000000001</c:v>
                </c:pt>
                <c:pt idx="4020">
                  <c:v>14.856999999999999</c:v>
                </c:pt>
                <c:pt idx="4021">
                  <c:v>14.847</c:v>
                </c:pt>
                <c:pt idx="4022">
                  <c:v>14.837</c:v>
                </c:pt>
                <c:pt idx="4023">
                  <c:v>14.827</c:v>
                </c:pt>
                <c:pt idx="4024">
                  <c:v>14.817</c:v>
                </c:pt>
                <c:pt idx="4025">
                  <c:v>14.807</c:v>
                </c:pt>
                <c:pt idx="4026">
                  <c:v>14.797000000000001</c:v>
                </c:pt>
                <c:pt idx="4027">
                  <c:v>14.787000000000001</c:v>
                </c:pt>
                <c:pt idx="4028">
                  <c:v>14.776999999999999</c:v>
                </c:pt>
                <c:pt idx="4029">
                  <c:v>14.766999999999999</c:v>
                </c:pt>
                <c:pt idx="4030">
                  <c:v>14.757</c:v>
                </c:pt>
                <c:pt idx="4031">
                  <c:v>14.747</c:v>
                </c:pt>
                <c:pt idx="4032">
                  <c:v>14.737</c:v>
                </c:pt>
                <c:pt idx="4033">
                  <c:v>14.727</c:v>
                </c:pt>
                <c:pt idx="4034">
                  <c:v>14.717000000000001</c:v>
                </c:pt>
                <c:pt idx="4035">
                  <c:v>14.707000000000001</c:v>
                </c:pt>
                <c:pt idx="4036">
                  <c:v>14.696999999999999</c:v>
                </c:pt>
                <c:pt idx="4037">
                  <c:v>14.686999999999999</c:v>
                </c:pt>
                <c:pt idx="4038">
                  <c:v>14.677</c:v>
                </c:pt>
                <c:pt idx="4039">
                  <c:v>14.667</c:v>
                </c:pt>
                <c:pt idx="4040">
                  <c:v>14.657</c:v>
                </c:pt>
                <c:pt idx="4041">
                  <c:v>14.647</c:v>
                </c:pt>
                <c:pt idx="4042">
                  <c:v>14.637</c:v>
                </c:pt>
                <c:pt idx="4043">
                  <c:v>14.627000000000001</c:v>
                </c:pt>
                <c:pt idx="4044">
                  <c:v>14.617000000000001</c:v>
                </c:pt>
                <c:pt idx="4045">
                  <c:v>14.606999999999999</c:v>
                </c:pt>
                <c:pt idx="4046">
                  <c:v>14.597</c:v>
                </c:pt>
                <c:pt idx="4047">
                  <c:v>14.587</c:v>
                </c:pt>
                <c:pt idx="4048">
                  <c:v>14.577</c:v>
                </c:pt>
                <c:pt idx="4049">
                  <c:v>14.567</c:v>
                </c:pt>
                <c:pt idx="4050">
                  <c:v>14.557</c:v>
                </c:pt>
                <c:pt idx="4051">
                  <c:v>14.547000000000001</c:v>
                </c:pt>
                <c:pt idx="4052">
                  <c:v>14.537000000000001</c:v>
                </c:pt>
                <c:pt idx="4053">
                  <c:v>14.526999999999999</c:v>
                </c:pt>
                <c:pt idx="4054">
                  <c:v>14.516999999999999</c:v>
                </c:pt>
                <c:pt idx="4055">
                  <c:v>14.507</c:v>
                </c:pt>
                <c:pt idx="4056">
                  <c:v>14.497</c:v>
                </c:pt>
                <c:pt idx="4057">
                  <c:v>14.487</c:v>
                </c:pt>
                <c:pt idx="4058">
                  <c:v>14.477</c:v>
                </c:pt>
                <c:pt idx="4059">
                  <c:v>14.467000000000001</c:v>
                </c:pt>
                <c:pt idx="4060">
                  <c:v>14.457000000000001</c:v>
                </c:pt>
                <c:pt idx="4061">
                  <c:v>14.446999999999999</c:v>
                </c:pt>
                <c:pt idx="4062">
                  <c:v>14.436999999999999</c:v>
                </c:pt>
                <c:pt idx="4063">
                  <c:v>14.427</c:v>
                </c:pt>
                <c:pt idx="4064">
                  <c:v>14.417</c:v>
                </c:pt>
                <c:pt idx="4065">
                  <c:v>14.407</c:v>
                </c:pt>
                <c:pt idx="4066">
                  <c:v>14.397</c:v>
                </c:pt>
                <c:pt idx="4067">
                  <c:v>14.387</c:v>
                </c:pt>
                <c:pt idx="4068">
                  <c:v>14.377000000000001</c:v>
                </c:pt>
                <c:pt idx="4069">
                  <c:v>14.367000000000001</c:v>
                </c:pt>
                <c:pt idx="4070">
                  <c:v>14.356999999999999</c:v>
                </c:pt>
                <c:pt idx="4071">
                  <c:v>14.347</c:v>
                </c:pt>
                <c:pt idx="4072">
                  <c:v>14.337</c:v>
                </c:pt>
                <c:pt idx="4073">
                  <c:v>14.327</c:v>
                </c:pt>
                <c:pt idx="4074">
                  <c:v>14.317</c:v>
                </c:pt>
                <c:pt idx="4075">
                  <c:v>14.307</c:v>
                </c:pt>
                <c:pt idx="4076">
                  <c:v>14.297000000000001</c:v>
                </c:pt>
                <c:pt idx="4077">
                  <c:v>14.287000000000001</c:v>
                </c:pt>
                <c:pt idx="4078">
                  <c:v>14.276999999999999</c:v>
                </c:pt>
                <c:pt idx="4079">
                  <c:v>14.266999999999999</c:v>
                </c:pt>
                <c:pt idx="4080">
                  <c:v>14.257</c:v>
                </c:pt>
                <c:pt idx="4081">
                  <c:v>14.247</c:v>
                </c:pt>
                <c:pt idx="4082">
                  <c:v>14.237</c:v>
                </c:pt>
                <c:pt idx="4083">
                  <c:v>14.227</c:v>
                </c:pt>
                <c:pt idx="4084">
                  <c:v>14.217000000000001</c:v>
                </c:pt>
                <c:pt idx="4085">
                  <c:v>14.207000000000001</c:v>
                </c:pt>
                <c:pt idx="4086">
                  <c:v>14.196999999999999</c:v>
                </c:pt>
                <c:pt idx="4087">
                  <c:v>14.186999999999999</c:v>
                </c:pt>
                <c:pt idx="4088">
                  <c:v>14.177</c:v>
                </c:pt>
                <c:pt idx="4089">
                  <c:v>14.167</c:v>
                </c:pt>
                <c:pt idx="4090">
                  <c:v>14.157</c:v>
                </c:pt>
                <c:pt idx="4091">
                  <c:v>14.147</c:v>
                </c:pt>
                <c:pt idx="4092">
                  <c:v>14.137</c:v>
                </c:pt>
                <c:pt idx="4093">
                  <c:v>14.127000000000001</c:v>
                </c:pt>
                <c:pt idx="4094">
                  <c:v>14.117000000000001</c:v>
                </c:pt>
                <c:pt idx="4095">
                  <c:v>14.106999999999999</c:v>
                </c:pt>
                <c:pt idx="4096">
                  <c:v>14.097</c:v>
                </c:pt>
                <c:pt idx="4097">
                  <c:v>14.087</c:v>
                </c:pt>
                <c:pt idx="4098">
                  <c:v>14.077</c:v>
                </c:pt>
                <c:pt idx="4099">
                  <c:v>14.067</c:v>
                </c:pt>
                <c:pt idx="4100">
                  <c:v>14.057</c:v>
                </c:pt>
                <c:pt idx="4101">
                  <c:v>14.047000000000001</c:v>
                </c:pt>
                <c:pt idx="4102">
                  <c:v>14.037000000000001</c:v>
                </c:pt>
                <c:pt idx="4103">
                  <c:v>14.026999999999999</c:v>
                </c:pt>
                <c:pt idx="4104">
                  <c:v>14.016999999999999</c:v>
                </c:pt>
                <c:pt idx="4105">
                  <c:v>14.007</c:v>
                </c:pt>
                <c:pt idx="4106">
                  <c:v>13.997</c:v>
                </c:pt>
                <c:pt idx="4107">
                  <c:v>13.987</c:v>
                </c:pt>
                <c:pt idx="4108">
                  <c:v>13.977</c:v>
                </c:pt>
                <c:pt idx="4109">
                  <c:v>13.967000000000001</c:v>
                </c:pt>
                <c:pt idx="4110">
                  <c:v>13.957000000000001</c:v>
                </c:pt>
                <c:pt idx="4111">
                  <c:v>13.946999999999999</c:v>
                </c:pt>
                <c:pt idx="4112">
                  <c:v>13.936999999999999</c:v>
                </c:pt>
                <c:pt idx="4113">
                  <c:v>13.927</c:v>
                </c:pt>
                <c:pt idx="4114">
                  <c:v>13.917</c:v>
                </c:pt>
                <c:pt idx="4115">
                  <c:v>13.907</c:v>
                </c:pt>
                <c:pt idx="4116">
                  <c:v>13.897</c:v>
                </c:pt>
                <c:pt idx="4117">
                  <c:v>13.887</c:v>
                </c:pt>
                <c:pt idx="4118">
                  <c:v>13.877000000000001</c:v>
                </c:pt>
                <c:pt idx="4119">
                  <c:v>13.867000000000001</c:v>
                </c:pt>
                <c:pt idx="4120">
                  <c:v>13.856999999999999</c:v>
                </c:pt>
                <c:pt idx="4121">
                  <c:v>13.847</c:v>
                </c:pt>
                <c:pt idx="4122">
                  <c:v>13.837</c:v>
                </c:pt>
                <c:pt idx="4123">
                  <c:v>13.827</c:v>
                </c:pt>
                <c:pt idx="4124">
                  <c:v>13.817</c:v>
                </c:pt>
                <c:pt idx="4125">
                  <c:v>13.807</c:v>
                </c:pt>
                <c:pt idx="4126">
                  <c:v>13.797000000000001</c:v>
                </c:pt>
                <c:pt idx="4127">
                  <c:v>13.787000000000001</c:v>
                </c:pt>
                <c:pt idx="4128">
                  <c:v>13.776999999999999</c:v>
                </c:pt>
                <c:pt idx="4129">
                  <c:v>13.766999999999999</c:v>
                </c:pt>
                <c:pt idx="4130">
                  <c:v>13.757</c:v>
                </c:pt>
                <c:pt idx="4131">
                  <c:v>13.747</c:v>
                </c:pt>
                <c:pt idx="4132">
                  <c:v>13.737</c:v>
                </c:pt>
                <c:pt idx="4133">
                  <c:v>13.727</c:v>
                </c:pt>
                <c:pt idx="4134">
                  <c:v>13.717000000000001</c:v>
                </c:pt>
                <c:pt idx="4135">
                  <c:v>13.707000000000001</c:v>
                </c:pt>
                <c:pt idx="4136">
                  <c:v>13.696999999999999</c:v>
                </c:pt>
                <c:pt idx="4137">
                  <c:v>13.686999999999999</c:v>
                </c:pt>
                <c:pt idx="4138">
                  <c:v>13.677</c:v>
                </c:pt>
                <c:pt idx="4139">
                  <c:v>13.667</c:v>
                </c:pt>
                <c:pt idx="4140">
                  <c:v>13.657</c:v>
                </c:pt>
                <c:pt idx="4141">
                  <c:v>13.647</c:v>
                </c:pt>
                <c:pt idx="4142">
                  <c:v>13.637</c:v>
                </c:pt>
                <c:pt idx="4143">
                  <c:v>13.627000000000001</c:v>
                </c:pt>
                <c:pt idx="4144">
                  <c:v>13.617000000000001</c:v>
                </c:pt>
                <c:pt idx="4145">
                  <c:v>13.606999999999999</c:v>
                </c:pt>
                <c:pt idx="4146">
                  <c:v>13.597</c:v>
                </c:pt>
                <c:pt idx="4147">
                  <c:v>13.587</c:v>
                </c:pt>
                <c:pt idx="4148">
                  <c:v>13.577</c:v>
                </c:pt>
                <c:pt idx="4149">
                  <c:v>13.567</c:v>
                </c:pt>
                <c:pt idx="4150">
                  <c:v>13.557</c:v>
                </c:pt>
                <c:pt idx="4151">
                  <c:v>13.547000000000001</c:v>
                </c:pt>
                <c:pt idx="4152">
                  <c:v>13.537000000000001</c:v>
                </c:pt>
                <c:pt idx="4153">
                  <c:v>13.526999999999999</c:v>
                </c:pt>
                <c:pt idx="4154">
                  <c:v>13.516999999999999</c:v>
                </c:pt>
                <c:pt idx="4155">
                  <c:v>13.507</c:v>
                </c:pt>
                <c:pt idx="4156">
                  <c:v>13.497</c:v>
                </c:pt>
                <c:pt idx="4157">
                  <c:v>13.487</c:v>
                </c:pt>
                <c:pt idx="4158">
                  <c:v>13.477</c:v>
                </c:pt>
                <c:pt idx="4159">
                  <c:v>13.467000000000001</c:v>
                </c:pt>
                <c:pt idx="4160">
                  <c:v>13.457000000000001</c:v>
                </c:pt>
                <c:pt idx="4161">
                  <c:v>13.446999999999999</c:v>
                </c:pt>
                <c:pt idx="4162">
                  <c:v>13.436999999999999</c:v>
                </c:pt>
                <c:pt idx="4163">
                  <c:v>13.427</c:v>
                </c:pt>
                <c:pt idx="4164">
                  <c:v>13.417</c:v>
                </c:pt>
                <c:pt idx="4165">
                  <c:v>13.407</c:v>
                </c:pt>
                <c:pt idx="4166">
                  <c:v>13.397</c:v>
                </c:pt>
                <c:pt idx="4167">
                  <c:v>13.387</c:v>
                </c:pt>
                <c:pt idx="4168">
                  <c:v>13.377000000000001</c:v>
                </c:pt>
                <c:pt idx="4169">
                  <c:v>13.367000000000001</c:v>
                </c:pt>
                <c:pt idx="4170">
                  <c:v>13.356999999999999</c:v>
                </c:pt>
                <c:pt idx="4171">
                  <c:v>13.347</c:v>
                </c:pt>
                <c:pt idx="4172">
                  <c:v>13.337</c:v>
                </c:pt>
                <c:pt idx="4173">
                  <c:v>13.327</c:v>
                </c:pt>
                <c:pt idx="4174">
                  <c:v>13.317</c:v>
                </c:pt>
                <c:pt idx="4175">
                  <c:v>13.307</c:v>
                </c:pt>
                <c:pt idx="4176">
                  <c:v>13.297000000000001</c:v>
                </c:pt>
                <c:pt idx="4177">
                  <c:v>13.287000000000001</c:v>
                </c:pt>
                <c:pt idx="4178">
                  <c:v>13.276999999999999</c:v>
                </c:pt>
                <c:pt idx="4179">
                  <c:v>13.266999999999999</c:v>
                </c:pt>
                <c:pt idx="4180">
                  <c:v>13.257</c:v>
                </c:pt>
                <c:pt idx="4181">
                  <c:v>13.247</c:v>
                </c:pt>
                <c:pt idx="4182">
                  <c:v>13.237</c:v>
                </c:pt>
                <c:pt idx="4183">
                  <c:v>13.227</c:v>
                </c:pt>
                <c:pt idx="4184">
                  <c:v>13.217000000000001</c:v>
                </c:pt>
                <c:pt idx="4185">
                  <c:v>13.207000000000001</c:v>
                </c:pt>
                <c:pt idx="4186">
                  <c:v>13.196999999999999</c:v>
                </c:pt>
                <c:pt idx="4187">
                  <c:v>13.186999999999999</c:v>
                </c:pt>
                <c:pt idx="4188">
                  <c:v>13.177</c:v>
                </c:pt>
                <c:pt idx="4189">
                  <c:v>13.167</c:v>
                </c:pt>
                <c:pt idx="4190">
                  <c:v>13.157</c:v>
                </c:pt>
                <c:pt idx="4191">
                  <c:v>13.147</c:v>
                </c:pt>
                <c:pt idx="4192">
                  <c:v>13.137</c:v>
                </c:pt>
                <c:pt idx="4193">
                  <c:v>13.127000000000001</c:v>
                </c:pt>
                <c:pt idx="4194">
                  <c:v>13.117000000000001</c:v>
                </c:pt>
                <c:pt idx="4195">
                  <c:v>13.106999999999999</c:v>
                </c:pt>
                <c:pt idx="4196">
                  <c:v>13.097</c:v>
                </c:pt>
                <c:pt idx="4197">
                  <c:v>13.087</c:v>
                </c:pt>
                <c:pt idx="4198">
                  <c:v>13.077</c:v>
                </c:pt>
                <c:pt idx="4199">
                  <c:v>13.067</c:v>
                </c:pt>
                <c:pt idx="4200">
                  <c:v>13.057</c:v>
                </c:pt>
                <c:pt idx="4201">
                  <c:v>13.047000000000001</c:v>
                </c:pt>
                <c:pt idx="4202">
                  <c:v>13.037000000000001</c:v>
                </c:pt>
                <c:pt idx="4203">
                  <c:v>13.026999999999999</c:v>
                </c:pt>
                <c:pt idx="4204">
                  <c:v>13.016999999999999</c:v>
                </c:pt>
                <c:pt idx="4205">
                  <c:v>13.007</c:v>
                </c:pt>
                <c:pt idx="4206">
                  <c:v>12.997</c:v>
                </c:pt>
                <c:pt idx="4207">
                  <c:v>12.987</c:v>
                </c:pt>
                <c:pt idx="4208">
                  <c:v>12.978</c:v>
                </c:pt>
                <c:pt idx="4209">
                  <c:v>12.968</c:v>
                </c:pt>
                <c:pt idx="4210">
                  <c:v>12.958</c:v>
                </c:pt>
                <c:pt idx="4211">
                  <c:v>12.948</c:v>
                </c:pt>
                <c:pt idx="4212">
                  <c:v>12.938000000000001</c:v>
                </c:pt>
                <c:pt idx="4213">
                  <c:v>12.928000000000001</c:v>
                </c:pt>
                <c:pt idx="4214">
                  <c:v>12.917999999999999</c:v>
                </c:pt>
                <c:pt idx="4215">
                  <c:v>12.907999999999999</c:v>
                </c:pt>
                <c:pt idx="4216">
                  <c:v>12.898</c:v>
                </c:pt>
                <c:pt idx="4217">
                  <c:v>12.888</c:v>
                </c:pt>
                <c:pt idx="4218">
                  <c:v>12.878</c:v>
                </c:pt>
                <c:pt idx="4219">
                  <c:v>12.868</c:v>
                </c:pt>
                <c:pt idx="4220">
                  <c:v>12.858000000000001</c:v>
                </c:pt>
                <c:pt idx="4221">
                  <c:v>12.848000000000001</c:v>
                </c:pt>
                <c:pt idx="4222">
                  <c:v>12.837999999999999</c:v>
                </c:pt>
                <c:pt idx="4223">
                  <c:v>12.827999999999999</c:v>
                </c:pt>
                <c:pt idx="4224">
                  <c:v>12.818</c:v>
                </c:pt>
                <c:pt idx="4225">
                  <c:v>12.808</c:v>
                </c:pt>
                <c:pt idx="4226">
                  <c:v>12.798</c:v>
                </c:pt>
                <c:pt idx="4227">
                  <c:v>12.788</c:v>
                </c:pt>
                <c:pt idx="4228">
                  <c:v>12.778</c:v>
                </c:pt>
                <c:pt idx="4229">
                  <c:v>12.768000000000001</c:v>
                </c:pt>
                <c:pt idx="4230">
                  <c:v>12.757999999999999</c:v>
                </c:pt>
                <c:pt idx="4231">
                  <c:v>12.747999999999999</c:v>
                </c:pt>
                <c:pt idx="4232">
                  <c:v>12.738</c:v>
                </c:pt>
                <c:pt idx="4233">
                  <c:v>12.728</c:v>
                </c:pt>
                <c:pt idx="4234">
                  <c:v>12.718</c:v>
                </c:pt>
                <c:pt idx="4235">
                  <c:v>12.708</c:v>
                </c:pt>
                <c:pt idx="4236">
                  <c:v>12.698</c:v>
                </c:pt>
                <c:pt idx="4237">
                  <c:v>12.688000000000001</c:v>
                </c:pt>
                <c:pt idx="4238">
                  <c:v>12.678000000000001</c:v>
                </c:pt>
                <c:pt idx="4239">
                  <c:v>12.667999999999999</c:v>
                </c:pt>
                <c:pt idx="4240">
                  <c:v>12.657999999999999</c:v>
                </c:pt>
                <c:pt idx="4241">
                  <c:v>12.648</c:v>
                </c:pt>
                <c:pt idx="4242">
                  <c:v>12.638</c:v>
                </c:pt>
                <c:pt idx="4243">
                  <c:v>12.628</c:v>
                </c:pt>
                <c:pt idx="4244">
                  <c:v>12.618</c:v>
                </c:pt>
                <c:pt idx="4245">
                  <c:v>12.608000000000001</c:v>
                </c:pt>
                <c:pt idx="4246">
                  <c:v>12.598000000000001</c:v>
                </c:pt>
                <c:pt idx="4247">
                  <c:v>12.587999999999999</c:v>
                </c:pt>
                <c:pt idx="4248">
                  <c:v>12.577999999999999</c:v>
                </c:pt>
                <c:pt idx="4249">
                  <c:v>12.568</c:v>
                </c:pt>
                <c:pt idx="4250">
                  <c:v>12.558</c:v>
                </c:pt>
                <c:pt idx="4251">
                  <c:v>12.548</c:v>
                </c:pt>
                <c:pt idx="4252">
                  <c:v>12.538</c:v>
                </c:pt>
                <c:pt idx="4253">
                  <c:v>12.528</c:v>
                </c:pt>
                <c:pt idx="4254">
                  <c:v>12.518000000000001</c:v>
                </c:pt>
                <c:pt idx="4255">
                  <c:v>12.507999999999999</c:v>
                </c:pt>
                <c:pt idx="4256">
                  <c:v>12.497999999999999</c:v>
                </c:pt>
                <c:pt idx="4257">
                  <c:v>12.488</c:v>
                </c:pt>
                <c:pt idx="4258">
                  <c:v>12.478</c:v>
                </c:pt>
                <c:pt idx="4259">
                  <c:v>12.468</c:v>
                </c:pt>
                <c:pt idx="4260">
                  <c:v>12.458</c:v>
                </c:pt>
                <c:pt idx="4261">
                  <c:v>12.448</c:v>
                </c:pt>
                <c:pt idx="4262">
                  <c:v>12.438000000000001</c:v>
                </c:pt>
                <c:pt idx="4263">
                  <c:v>12.428000000000001</c:v>
                </c:pt>
                <c:pt idx="4264">
                  <c:v>12.417999999999999</c:v>
                </c:pt>
                <c:pt idx="4265">
                  <c:v>12.407999999999999</c:v>
                </c:pt>
                <c:pt idx="4266">
                  <c:v>12.398</c:v>
                </c:pt>
                <c:pt idx="4267">
                  <c:v>12.388</c:v>
                </c:pt>
                <c:pt idx="4268">
                  <c:v>12.378</c:v>
                </c:pt>
                <c:pt idx="4269">
                  <c:v>12.368</c:v>
                </c:pt>
                <c:pt idx="4270">
                  <c:v>12.358000000000001</c:v>
                </c:pt>
                <c:pt idx="4271">
                  <c:v>12.348000000000001</c:v>
                </c:pt>
                <c:pt idx="4272">
                  <c:v>12.337999999999999</c:v>
                </c:pt>
                <c:pt idx="4273">
                  <c:v>12.327999999999999</c:v>
                </c:pt>
                <c:pt idx="4274">
                  <c:v>12.318</c:v>
                </c:pt>
                <c:pt idx="4275">
                  <c:v>12.308</c:v>
                </c:pt>
                <c:pt idx="4276">
                  <c:v>12.298</c:v>
                </c:pt>
                <c:pt idx="4277">
                  <c:v>12.288</c:v>
                </c:pt>
                <c:pt idx="4278">
                  <c:v>12.278</c:v>
                </c:pt>
                <c:pt idx="4279">
                  <c:v>12.268000000000001</c:v>
                </c:pt>
                <c:pt idx="4280">
                  <c:v>12.257999999999999</c:v>
                </c:pt>
                <c:pt idx="4281">
                  <c:v>12.247999999999999</c:v>
                </c:pt>
                <c:pt idx="4282">
                  <c:v>12.238</c:v>
                </c:pt>
                <c:pt idx="4283">
                  <c:v>12.228</c:v>
                </c:pt>
                <c:pt idx="4284">
                  <c:v>12.218</c:v>
                </c:pt>
                <c:pt idx="4285">
                  <c:v>12.208</c:v>
                </c:pt>
                <c:pt idx="4286">
                  <c:v>12.198</c:v>
                </c:pt>
                <c:pt idx="4287">
                  <c:v>12.188000000000001</c:v>
                </c:pt>
                <c:pt idx="4288">
                  <c:v>12.178000000000001</c:v>
                </c:pt>
                <c:pt idx="4289">
                  <c:v>12.167999999999999</c:v>
                </c:pt>
                <c:pt idx="4290">
                  <c:v>12.157999999999999</c:v>
                </c:pt>
                <c:pt idx="4291">
                  <c:v>12.148</c:v>
                </c:pt>
                <c:pt idx="4292">
                  <c:v>12.138</c:v>
                </c:pt>
                <c:pt idx="4293">
                  <c:v>12.128</c:v>
                </c:pt>
                <c:pt idx="4294">
                  <c:v>12.118</c:v>
                </c:pt>
                <c:pt idx="4295">
                  <c:v>12.108000000000001</c:v>
                </c:pt>
                <c:pt idx="4296">
                  <c:v>12.098000000000001</c:v>
                </c:pt>
                <c:pt idx="4297">
                  <c:v>12.087999999999999</c:v>
                </c:pt>
                <c:pt idx="4298">
                  <c:v>12.077999999999999</c:v>
                </c:pt>
                <c:pt idx="4299">
                  <c:v>12.068</c:v>
                </c:pt>
                <c:pt idx="4300">
                  <c:v>12.058</c:v>
                </c:pt>
                <c:pt idx="4301">
                  <c:v>12.048</c:v>
                </c:pt>
                <c:pt idx="4302">
                  <c:v>12.038</c:v>
                </c:pt>
                <c:pt idx="4303">
                  <c:v>12.028</c:v>
                </c:pt>
                <c:pt idx="4304">
                  <c:v>12.018000000000001</c:v>
                </c:pt>
                <c:pt idx="4305">
                  <c:v>12.007999999999999</c:v>
                </c:pt>
                <c:pt idx="4306">
                  <c:v>11.997999999999999</c:v>
                </c:pt>
                <c:pt idx="4307">
                  <c:v>11.988</c:v>
                </c:pt>
                <c:pt idx="4308">
                  <c:v>11.978</c:v>
                </c:pt>
                <c:pt idx="4309">
                  <c:v>11.968</c:v>
                </c:pt>
                <c:pt idx="4310">
                  <c:v>11.958</c:v>
                </c:pt>
                <c:pt idx="4311">
                  <c:v>11.948</c:v>
                </c:pt>
                <c:pt idx="4312">
                  <c:v>11.938000000000001</c:v>
                </c:pt>
                <c:pt idx="4313">
                  <c:v>11.928000000000001</c:v>
                </c:pt>
                <c:pt idx="4314">
                  <c:v>11.917999999999999</c:v>
                </c:pt>
                <c:pt idx="4315">
                  <c:v>11.907999999999999</c:v>
                </c:pt>
                <c:pt idx="4316">
                  <c:v>11.898</c:v>
                </c:pt>
                <c:pt idx="4317">
                  <c:v>11.888</c:v>
                </c:pt>
                <c:pt idx="4318">
                  <c:v>11.878</c:v>
                </c:pt>
                <c:pt idx="4319">
                  <c:v>11.868</c:v>
                </c:pt>
                <c:pt idx="4320">
                  <c:v>11.858000000000001</c:v>
                </c:pt>
                <c:pt idx="4321">
                  <c:v>11.848000000000001</c:v>
                </c:pt>
                <c:pt idx="4322">
                  <c:v>11.837999999999999</c:v>
                </c:pt>
                <c:pt idx="4323">
                  <c:v>11.827999999999999</c:v>
                </c:pt>
                <c:pt idx="4324">
                  <c:v>11.818</c:v>
                </c:pt>
                <c:pt idx="4325">
                  <c:v>11.808</c:v>
                </c:pt>
                <c:pt idx="4326">
                  <c:v>11.798</c:v>
                </c:pt>
                <c:pt idx="4327">
                  <c:v>11.788</c:v>
                </c:pt>
                <c:pt idx="4328">
                  <c:v>11.778</c:v>
                </c:pt>
                <c:pt idx="4329">
                  <c:v>11.768000000000001</c:v>
                </c:pt>
                <c:pt idx="4330">
                  <c:v>11.757999999999999</c:v>
                </c:pt>
                <c:pt idx="4331">
                  <c:v>11.747999999999999</c:v>
                </c:pt>
                <c:pt idx="4332">
                  <c:v>11.738</c:v>
                </c:pt>
                <c:pt idx="4333">
                  <c:v>11.728</c:v>
                </c:pt>
                <c:pt idx="4334">
                  <c:v>11.718</c:v>
                </c:pt>
                <c:pt idx="4335">
                  <c:v>11.708</c:v>
                </c:pt>
                <c:pt idx="4336">
                  <c:v>11.698</c:v>
                </c:pt>
                <c:pt idx="4337">
                  <c:v>11.688000000000001</c:v>
                </c:pt>
                <c:pt idx="4338">
                  <c:v>11.678000000000001</c:v>
                </c:pt>
                <c:pt idx="4339">
                  <c:v>11.667999999999999</c:v>
                </c:pt>
                <c:pt idx="4340">
                  <c:v>11.657999999999999</c:v>
                </c:pt>
                <c:pt idx="4341">
                  <c:v>11.648</c:v>
                </c:pt>
                <c:pt idx="4342">
                  <c:v>11.638</c:v>
                </c:pt>
                <c:pt idx="4343">
                  <c:v>11.628</c:v>
                </c:pt>
                <c:pt idx="4344">
                  <c:v>11.618</c:v>
                </c:pt>
                <c:pt idx="4345">
                  <c:v>11.608000000000001</c:v>
                </c:pt>
                <c:pt idx="4346">
                  <c:v>11.598000000000001</c:v>
                </c:pt>
                <c:pt idx="4347">
                  <c:v>11.587999999999999</c:v>
                </c:pt>
                <c:pt idx="4348">
                  <c:v>11.577999999999999</c:v>
                </c:pt>
                <c:pt idx="4349">
                  <c:v>11.568</c:v>
                </c:pt>
                <c:pt idx="4350">
                  <c:v>11.558</c:v>
                </c:pt>
                <c:pt idx="4351">
                  <c:v>11.548</c:v>
                </c:pt>
                <c:pt idx="4352">
                  <c:v>11.538</c:v>
                </c:pt>
                <c:pt idx="4353">
                  <c:v>11.528</c:v>
                </c:pt>
                <c:pt idx="4354">
                  <c:v>11.518000000000001</c:v>
                </c:pt>
                <c:pt idx="4355">
                  <c:v>11.507999999999999</c:v>
                </c:pt>
                <c:pt idx="4356">
                  <c:v>11.497999999999999</c:v>
                </c:pt>
                <c:pt idx="4357">
                  <c:v>11.488</c:v>
                </c:pt>
                <c:pt idx="4358">
                  <c:v>11.478</c:v>
                </c:pt>
                <c:pt idx="4359">
                  <c:v>11.468</c:v>
                </c:pt>
                <c:pt idx="4360">
                  <c:v>11.458</c:v>
                </c:pt>
                <c:pt idx="4361">
                  <c:v>11.448</c:v>
                </c:pt>
                <c:pt idx="4362">
                  <c:v>11.438000000000001</c:v>
                </c:pt>
                <c:pt idx="4363">
                  <c:v>11.428000000000001</c:v>
                </c:pt>
                <c:pt idx="4364">
                  <c:v>11.417999999999999</c:v>
                </c:pt>
                <c:pt idx="4365">
                  <c:v>11.407999999999999</c:v>
                </c:pt>
                <c:pt idx="4366">
                  <c:v>11.398</c:v>
                </c:pt>
                <c:pt idx="4367">
                  <c:v>11.388</c:v>
                </c:pt>
                <c:pt idx="4368">
                  <c:v>11.378</c:v>
                </c:pt>
                <c:pt idx="4369">
                  <c:v>11.368</c:v>
                </c:pt>
                <c:pt idx="4370">
                  <c:v>11.358000000000001</c:v>
                </c:pt>
                <c:pt idx="4371">
                  <c:v>11.348000000000001</c:v>
                </c:pt>
                <c:pt idx="4372">
                  <c:v>11.337999999999999</c:v>
                </c:pt>
                <c:pt idx="4373">
                  <c:v>11.327999999999999</c:v>
                </c:pt>
                <c:pt idx="4374">
                  <c:v>11.318</c:v>
                </c:pt>
                <c:pt idx="4375">
                  <c:v>11.308</c:v>
                </c:pt>
                <c:pt idx="4376">
                  <c:v>11.298</c:v>
                </c:pt>
                <c:pt idx="4377">
                  <c:v>11.288</c:v>
                </c:pt>
                <c:pt idx="4378">
                  <c:v>11.278</c:v>
                </c:pt>
                <c:pt idx="4379">
                  <c:v>11.268000000000001</c:v>
                </c:pt>
                <c:pt idx="4380">
                  <c:v>11.257999999999999</c:v>
                </c:pt>
                <c:pt idx="4381">
                  <c:v>11.247999999999999</c:v>
                </c:pt>
                <c:pt idx="4382">
                  <c:v>11.238</c:v>
                </c:pt>
                <c:pt idx="4383">
                  <c:v>11.228</c:v>
                </c:pt>
                <c:pt idx="4384">
                  <c:v>11.218</c:v>
                </c:pt>
                <c:pt idx="4385">
                  <c:v>11.208</c:v>
                </c:pt>
                <c:pt idx="4386">
                  <c:v>11.198</c:v>
                </c:pt>
                <c:pt idx="4387">
                  <c:v>11.188000000000001</c:v>
                </c:pt>
                <c:pt idx="4388">
                  <c:v>11.178000000000001</c:v>
                </c:pt>
                <c:pt idx="4389">
                  <c:v>11.167999999999999</c:v>
                </c:pt>
                <c:pt idx="4390">
                  <c:v>11.157999999999999</c:v>
                </c:pt>
                <c:pt idx="4391">
                  <c:v>11.148</c:v>
                </c:pt>
                <c:pt idx="4392">
                  <c:v>11.138</c:v>
                </c:pt>
                <c:pt idx="4393">
                  <c:v>11.128</c:v>
                </c:pt>
                <c:pt idx="4394">
                  <c:v>11.118</c:v>
                </c:pt>
                <c:pt idx="4395">
                  <c:v>11.108000000000001</c:v>
                </c:pt>
                <c:pt idx="4396">
                  <c:v>11.098000000000001</c:v>
                </c:pt>
                <c:pt idx="4397">
                  <c:v>11.087999999999999</c:v>
                </c:pt>
                <c:pt idx="4398">
                  <c:v>11.077999999999999</c:v>
                </c:pt>
                <c:pt idx="4399">
                  <c:v>11.068</c:v>
                </c:pt>
                <c:pt idx="4400">
                  <c:v>11.058</c:v>
                </c:pt>
                <c:pt idx="4401">
                  <c:v>11.048</c:v>
                </c:pt>
                <c:pt idx="4402">
                  <c:v>11.038</c:v>
                </c:pt>
                <c:pt idx="4403">
                  <c:v>11.028</c:v>
                </c:pt>
                <c:pt idx="4404">
                  <c:v>11.018000000000001</c:v>
                </c:pt>
                <c:pt idx="4405">
                  <c:v>11.007999999999999</c:v>
                </c:pt>
                <c:pt idx="4406">
                  <c:v>10.997999999999999</c:v>
                </c:pt>
                <c:pt idx="4407">
                  <c:v>10.988</c:v>
                </c:pt>
                <c:pt idx="4408">
                  <c:v>10.978</c:v>
                </c:pt>
                <c:pt idx="4409">
                  <c:v>10.968</c:v>
                </c:pt>
                <c:pt idx="4410">
                  <c:v>10.958</c:v>
                </c:pt>
                <c:pt idx="4411">
                  <c:v>10.948</c:v>
                </c:pt>
                <c:pt idx="4412">
                  <c:v>10.938000000000001</c:v>
                </c:pt>
                <c:pt idx="4413">
                  <c:v>10.928000000000001</c:v>
                </c:pt>
                <c:pt idx="4414">
                  <c:v>10.917999999999999</c:v>
                </c:pt>
                <c:pt idx="4415">
                  <c:v>10.907999999999999</c:v>
                </c:pt>
                <c:pt idx="4416">
                  <c:v>10.898</c:v>
                </c:pt>
                <c:pt idx="4417">
                  <c:v>10.888</c:v>
                </c:pt>
                <c:pt idx="4418">
                  <c:v>10.878</c:v>
                </c:pt>
                <c:pt idx="4419">
                  <c:v>10.868</c:v>
                </c:pt>
                <c:pt idx="4420">
                  <c:v>10.858000000000001</c:v>
                </c:pt>
                <c:pt idx="4421">
                  <c:v>10.848000000000001</c:v>
                </c:pt>
                <c:pt idx="4422">
                  <c:v>10.837999999999999</c:v>
                </c:pt>
                <c:pt idx="4423">
                  <c:v>10.827999999999999</c:v>
                </c:pt>
                <c:pt idx="4424">
                  <c:v>10.818</c:v>
                </c:pt>
                <c:pt idx="4425">
                  <c:v>10.808</c:v>
                </c:pt>
                <c:pt idx="4426">
                  <c:v>10.798</c:v>
                </c:pt>
                <c:pt idx="4427">
                  <c:v>10.788</c:v>
                </c:pt>
                <c:pt idx="4428">
                  <c:v>10.778</c:v>
                </c:pt>
                <c:pt idx="4429">
                  <c:v>10.768000000000001</c:v>
                </c:pt>
                <c:pt idx="4430">
                  <c:v>10.757999999999999</c:v>
                </c:pt>
                <c:pt idx="4431">
                  <c:v>10.747999999999999</c:v>
                </c:pt>
                <c:pt idx="4432">
                  <c:v>10.738</c:v>
                </c:pt>
                <c:pt idx="4433">
                  <c:v>10.728</c:v>
                </c:pt>
                <c:pt idx="4434">
                  <c:v>10.718</c:v>
                </c:pt>
                <c:pt idx="4435">
                  <c:v>10.708</c:v>
                </c:pt>
                <c:pt idx="4436">
                  <c:v>10.698</c:v>
                </c:pt>
                <c:pt idx="4437">
                  <c:v>10.688000000000001</c:v>
                </c:pt>
                <c:pt idx="4438">
                  <c:v>10.678000000000001</c:v>
                </c:pt>
                <c:pt idx="4439">
                  <c:v>10.667999999999999</c:v>
                </c:pt>
                <c:pt idx="4440">
                  <c:v>10.657999999999999</c:v>
                </c:pt>
                <c:pt idx="4441">
                  <c:v>10.648</c:v>
                </c:pt>
                <c:pt idx="4442">
                  <c:v>10.638</c:v>
                </c:pt>
                <c:pt idx="4443">
                  <c:v>10.628</c:v>
                </c:pt>
                <c:pt idx="4444">
                  <c:v>10.618</c:v>
                </c:pt>
                <c:pt idx="4445">
                  <c:v>10.608000000000001</c:v>
                </c:pt>
                <c:pt idx="4446">
                  <c:v>10.598000000000001</c:v>
                </c:pt>
                <c:pt idx="4447">
                  <c:v>10.587999999999999</c:v>
                </c:pt>
                <c:pt idx="4448">
                  <c:v>10.577999999999999</c:v>
                </c:pt>
                <c:pt idx="4449">
                  <c:v>10.568</c:v>
                </c:pt>
                <c:pt idx="4450">
                  <c:v>10.558</c:v>
                </c:pt>
                <c:pt idx="4451">
                  <c:v>10.548</c:v>
                </c:pt>
                <c:pt idx="4452">
                  <c:v>10.538</c:v>
                </c:pt>
                <c:pt idx="4453">
                  <c:v>10.528</c:v>
                </c:pt>
                <c:pt idx="4454">
                  <c:v>10.518000000000001</c:v>
                </c:pt>
                <c:pt idx="4455">
                  <c:v>10.507999999999999</c:v>
                </c:pt>
                <c:pt idx="4456">
                  <c:v>10.497999999999999</c:v>
                </c:pt>
                <c:pt idx="4457">
                  <c:v>10.488</c:v>
                </c:pt>
                <c:pt idx="4458">
                  <c:v>10.478</c:v>
                </c:pt>
                <c:pt idx="4459">
                  <c:v>10.468</c:v>
                </c:pt>
                <c:pt idx="4460">
                  <c:v>10.458</c:v>
                </c:pt>
                <c:pt idx="4461">
                  <c:v>10.448</c:v>
                </c:pt>
                <c:pt idx="4462">
                  <c:v>10.438000000000001</c:v>
                </c:pt>
                <c:pt idx="4463">
                  <c:v>10.428000000000001</c:v>
                </c:pt>
                <c:pt idx="4464">
                  <c:v>10.417999999999999</c:v>
                </c:pt>
                <c:pt idx="4465">
                  <c:v>10.407999999999999</c:v>
                </c:pt>
                <c:pt idx="4466">
                  <c:v>10.398</c:v>
                </c:pt>
                <c:pt idx="4467">
                  <c:v>10.388</c:v>
                </c:pt>
                <c:pt idx="4468">
                  <c:v>10.378</c:v>
                </c:pt>
                <c:pt idx="4469">
                  <c:v>10.368</c:v>
                </c:pt>
                <c:pt idx="4470">
                  <c:v>10.358000000000001</c:v>
                </c:pt>
                <c:pt idx="4471">
                  <c:v>10.348000000000001</c:v>
                </c:pt>
                <c:pt idx="4472">
                  <c:v>10.337999999999999</c:v>
                </c:pt>
                <c:pt idx="4473">
                  <c:v>10.327999999999999</c:v>
                </c:pt>
                <c:pt idx="4474">
                  <c:v>10.318</c:v>
                </c:pt>
                <c:pt idx="4475">
                  <c:v>10.308</c:v>
                </c:pt>
                <c:pt idx="4476">
                  <c:v>10.298</c:v>
                </c:pt>
                <c:pt idx="4477">
                  <c:v>10.288</c:v>
                </c:pt>
                <c:pt idx="4478">
                  <c:v>10.278</c:v>
                </c:pt>
                <c:pt idx="4479">
                  <c:v>10.268000000000001</c:v>
                </c:pt>
                <c:pt idx="4480">
                  <c:v>10.257999999999999</c:v>
                </c:pt>
                <c:pt idx="4481">
                  <c:v>10.247999999999999</c:v>
                </c:pt>
                <c:pt idx="4482">
                  <c:v>10.238</c:v>
                </c:pt>
                <c:pt idx="4483">
                  <c:v>10.228</c:v>
                </c:pt>
                <c:pt idx="4484">
                  <c:v>10.218</c:v>
                </c:pt>
                <c:pt idx="4485">
                  <c:v>10.208</c:v>
                </c:pt>
                <c:pt idx="4486">
                  <c:v>10.198</c:v>
                </c:pt>
                <c:pt idx="4487">
                  <c:v>10.188000000000001</c:v>
                </c:pt>
                <c:pt idx="4488">
                  <c:v>10.178000000000001</c:v>
                </c:pt>
                <c:pt idx="4489">
                  <c:v>10.167999999999999</c:v>
                </c:pt>
                <c:pt idx="4490">
                  <c:v>10.157999999999999</c:v>
                </c:pt>
                <c:pt idx="4491">
                  <c:v>10.148</c:v>
                </c:pt>
                <c:pt idx="4492">
                  <c:v>10.138</c:v>
                </c:pt>
                <c:pt idx="4493">
                  <c:v>10.128</c:v>
                </c:pt>
                <c:pt idx="4494">
                  <c:v>10.118</c:v>
                </c:pt>
                <c:pt idx="4495">
                  <c:v>10.108000000000001</c:v>
                </c:pt>
                <c:pt idx="4496">
                  <c:v>10.098000000000001</c:v>
                </c:pt>
                <c:pt idx="4497">
                  <c:v>10.087999999999999</c:v>
                </c:pt>
                <c:pt idx="4498">
                  <c:v>10.077999999999999</c:v>
                </c:pt>
                <c:pt idx="4499">
                  <c:v>10.068</c:v>
                </c:pt>
                <c:pt idx="4500">
                  <c:v>10.058</c:v>
                </c:pt>
                <c:pt idx="4501">
                  <c:v>10.048</c:v>
                </c:pt>
                <c:pt idx="4502">
                  <c:v>10.038</c:v>
                </c:pt>
                <c:pt idx="4503">
                  <c:v>10.028</c:v>
                </c:pt>
                <c:pt idx="4504">
                  <c:v>10.018000000000001</c:v>
                </c:pt>
                <c:pt idx="4505">
                  <c:v>10.007999999999999</c:v>
                </c:pt>
                <c:pt idx="4506">
                  <c:v>9.9979999999999993</c:v>
                </c:pt>
                <c:pt idx="4507">
                  <c:v>9.9879999999999995</c:v>
                </c:pt>
                <c:pt idx="4508">
                  <c:v>9.9779999999999998</c:v>
                </c:pt>
                <c:pt idx="4509">
                  <c:v>9.9689999999999994</c:v>
                </c:pt>
                <c:pt idx="4510">
                  <c:v>9.9589999999999996</c:v>
                </c:pt>
                <c:pt idx="4511">
                  <c:v>9.9489999999999998</c:v>
                </c:pt>
                <c:pt idx="4512">
                  <c:v>9.9390000000000001</c:v>
                </c:pt>
                <c:pt idx="4513">
                  <c:v>9.9290000000000003</c:v>
                </c:pt>
                <c:pt idx="4514">
                  <c:v>9.9190000000000005</c:v>
                </c:pt>
                <c:pt idx="4515">
                  <c:v>9.9090000000000007</c:v>
                </c:pt>
                <c:pt idx="4516">
                  <c:v>9.8989999999999991</c:v>
                </c:pt>
                <c:pt idx="4517">
                  <c:v>9.8889999999999993</c:v>
                </c:pt>
                <c:pt idx="4518">
                  <c:v>9.8789999999999996</c:v>
                </c:pt>
                <c:pt idx="4519">
                  <c:v>9.8689999999999998</c:v>
                </c:pt>
                <c:pt idx="4520">
                  <c:v>9.859</c:v>
                </c:pt>
                <c:pt idx="4521">
                  <c:v>9.8490000000000002</c:v>
                </c:pt>
                <c:pt idx="4522">
                  <c:v>9.8390000000000004</c:v>
                </c:pt>
                <c:pt idx="4523">
                  <c:v>9.8290000000000006</c:v>
                </c:pt>
                <c:pt idx="4524">
                  <c:v>9.8190000000000008</c:v>
                </c:pt>
                <c:pt idx="4525">
                  <c:v>9.8089999999999993</c:v>
                </c:pt>
                <c:pt idx="4526">
                  <c:v>9.7989999999999995</c:v>
                </c:pt>
                <c:pt idx="4527">
                  <c:v>9.7889999999999997</c:v>
                </c:pt>
                <c:pt idx="4528">
                  <c:v>9.7789999999999999</c:v>
                </c:pt>
                <c:pt idx="4529">
                  <c:v>9.7690000000000001</c:v>
                </c:pt>
                <c:pt idx="4530">
                  <c:v>9.7590000000000003</c:v>
                </c:pt>
                <c:pt idx="4531">
                  <c:v>9.7490000000000006</c:v>
                </c:pt>
                <c:pt idx="4532">
                  <c:v>9.7390000000000008</c:v>
                </c:pt>
                <c:pt idx="4533">
                  <c:v>9.7289999999999992</c:v>
                </c:pt>
                <c:pt idx="4534">
                  <c:v>9.7189999999999994</c:v>
                </c:pt>
                <c:pt idx="4535">
                  <c:v>9.7089999999999996</c:v>
                </c:pt>
                <c:pt idx="4536">
                  <c:v>9.6989999999999998</c:v>
                </c:pt>
                <c:pt idx="4537">
                  <c:v>9.6890000000000001</c:v>
                </c:pt>
                <c:pt idx="4538">
                  <c:v>9.6790000000000003</c:v>
                </c:pt>
                <c:pt idx="4539">
                  <c:v>9.6690000000000005</c:v>
                </c:pt>
                <c:pt idx="4540">
                  <c:v>9.6590000000000007</c:v>
                </c:pt>
                <c:pt idx="4541">
                  <c:v>9.6489999999999991</c:v>
                </c:pt>
                <c:pt idx="4542">
                  <c:v>9.6389999999999993</c:v>
                </c:pt>
                <c:pt idx="4543">
                  <c:v>9.6289999999999996</c:v>
                </c:pt>
                <c:pt idx="4544">
                  <c:v>9.6189999999999998</c:v>
                </c:pt>
                <c:pt idx="4545">
                  <c:v>9.609</c:v>
                </c:pt>
                <c:pt idx="4546">
                  <c:v>9.5990000000000002</c:v>
                </c:pt>
                <c:pt idx="4547">
                  <c:v>9.5890000000000004</c:v>
                </c:pt>
                <c:pt idx="4548">
                  <c:v>9.5790000000000006</c:v>
                </c:pt>
                <c:pt idx="4549">
                  <c:v>9.5690000000000008</c:v>
                </c:pt>
                <c:pt idx="4550">
                  <c:v>9.5589999999999993</c:v>
                </c:pt>
                <c:pt idx="4551">
                  <c:v>9.5489999999999995</c:v>
                </c:pt>
                <c:pt idx="4552">
                  <c:v>9.5389999999999997</c:v>
                </c:pt>
                <c:pt idx="4553">
                  <c:v>9.5289999999999999</c:v>
                </c:pt>
                <c:pt idx="4554">
                  <c:v>9.5190000000000001</c:v>
                </c:pt>
                <c:pt idx="4555">
                  <c:v>9.5090000000000003</c:v>
                </c:pt>
                <c:pt idx="4556">
                  <c:v>9.4990000000000006</c:v>
                </c:pt>
                <c:pt idx="4557">
                  <c:v>9.4890000000000008</c:v>
                </c:pt>
                <c:pt idx="4558">
                  <c:v>9.4789999999999992</c:v>
                </c:pt>
                <c:pt idx="4559">
                  <c:v>9.4689999999999994</c:v>
                </c:pt>
                <c:pt idx="4560">
                  <c:v>9.4589999999999996</c:v>
                </c:pt>
                <c:pt idx="4561">
                  <c:v>9.4489999999999998</c:v>
                </c:pt>
                <c:pt idx="4562">
                  <c:v>9.4390000000000001</c:v>
                </c:pt>
                <c:pt idx="4563">
                  <c:v>9.4290000000000003</c:v>
                </c:pt>
                <c:pt idx="4564">
                  <c:v>9.4190000000000005</c:v>
                </c:pt>
                <c:pt idx="4565">
                  <c:v>9.4090000000000007</c:v>
                </c:pt>
                <c:pt idx="4566">
                  <c:v>9.3989999999999991</c:v>
                </c:pt>
                <c:pt idx="4567">
                  <c:v>9.3889999999999993</c:v>
                </c:pt>
                <c:pt idx="4568">
                  <c:v>9.3789999999999996</c:v>
                </c:pt>
                <c:pt idx="4569">
                  <c:v>9.3689999999999998</c:v>
                </c:pt>
                <c:pt idx="4570">
                  <c:v>9.359</c:v>
                </c:pt>
                <c:pt idx="4571">
                  <c:v>9.3490000000000002</c:v>
                </c:pt>
                <c:pt idx="4572">
                  <c:v>9.3390000000000004</c:v>
                </c:pt>
                <c:pt idx="4573">
                  <c:v>9.3290000000000006</c:v>
                </c:pt>
                <c:pt idx="4574">
                  <c:v>9.3190000000000008</c:v>
                </c:pt>
                <c:pt idx="4575">
                  <c:v>9.3089999999999993</c:v>
                </c:pt>
                <c:pt idx="4576">
                  <c:v>9.2989999999999995</c:v>
                </c:pt>
                <c:pt idx="4577">
                  <c:v>9.2889999999999997</c:v>
                </c:pt>
                <c:pt idx="4578">
                  <c:v>9.2789999999999999</c:v>
                </c:pt>
                <c:pt idx="4579">
                  <c:v>9.2690000000000001</c:v>
                </c:pt>
                <c:pt idx="4580">
                  <c:v>9.2590000000000003</c:v>
                </c:pt>
                <c:pt idx="4581">
                  <c:v>9.2490000000000006</c:v>
                </c:pt>
                <c:pt idx="4582">
                  <c:v>9.2390000000000008</c:v>
                </c:pt>
                <c:pt idx="4583">
                  <c:v>9.2289999999999992</c:v>
                </c:pt>
                <c:pt idx="4584">
                  <c:v>9.2189999999999994</c:v>
                </c:pt>
                <c:pt idx="4585">
                  <c:v>9.2089999999999996</c:v>
                </c:pt>
                <c:pt idx="4586">
                  <c:v>9.1989999999999998</c:v>
                </c:pt>
                <c:pt idx="4587">
                  <c:v>9.1890000000000001</c:v>
                </c:pt>
                <c:pt idx="4588">
                  <c:v>9.1790000000000003</c:v>
                </c:pt>
                <c:pt idx="4589">
                  <c:v>9.1690000000000005</c:v>
                </c:pt>
                <c:pt idx="4590">
                  <c:v>9.1590000000000007</c:v>
                </c:pt>
                <c:pt idx="4591">
                  <c:v>9.1489999999999991</c:v>
                </c:pt>
                <c:pt idx="4592">
                  <c:v>9.1389999999999993</c:v>
                </c:pt>
                <c:pt idx="4593">
                  <c:v>9.1289999999999996</c:v>
                </c:pt>
                <c:pt idx="4594">
                  <c:v>9.1189999999999998</c:v>
                </c:pt>
                <c:pt idx="4595">
                  <c:v>9.109</c:v>
                </c:pt>
                <c:pt idx="4596">
                  <c:v>9.0990000000000002</c:v>
                </c:pt>
                <c:pt idx="4597">
                  <c:v>9.0890000000000004</c:v>
                </c:pt>
                <c:pt idx="4598">
                  <c:v>9.0790000000000006</c:v>
                </c:pt>
                <c:pt idx="4599">
                  <c:v>9.0690000000000008</c:v>
                </c:pt>
                <c:pt idx="4600">
                  <c:v>9.0589999999999993</c:v>
                </c:pt>
                <c:pt idx="4601">
                  <c:v>9.0489999999999995</c:v>
                </c:pt>
                <c:pt idx="4602">
                  <c:v>9.0389999999999997</c:v>
                </c:pt>
                <c:pt idx="4603">
                  <c:v>9.0289999999999999</c:v>
                </c:pt>
                <c:pt idx="4604">
                  <c:v>9.0190000000000001</c:v>
                </c:pt>
                <c:pt idx="4605">
                  <c:v>9.0090000000000003</c:v>
                </c:pt>
                <c:pt idx="4606">
                  <c:v>8.9990000000000006</c:v>
                </c:pt>
                <c:pt idx="4607">
                  <c:v>8.9890000000000008</c:v>
                </c:pt>
                <c:pt idx="4608">
                  <c:v>8.9789999999999992</c:v>
                </c:pt>
                <c:pt idx="4609">
                  <c:v>8.9689999999999994</c:v>
                </c:pt>
                <c:pt idx="4610">
                  <c:v>8.9589999999999996</c:v>
                </c:pt>
                <c:pt idx="4611">
                  <c:v>8.9489999999999998</c:v>
                </c:pt>
                <c:pt idx="4612">
                  <c:v>8.9390000000000001</c:v>
                </c:pt>
                <c:pt idx="4613">
                  <c:v>8.9290000000000003</c:v>
                </c:pt>
                <c:pt idx="4614">
                  <c:v>8.9190000000000005</c:v>
                </c:pt>
                <c:pt idx="4615">
                  <c:v>8.9090000000000007</c:v>
                </c:pt>
                <c:pt idx="4616">
                  <c:v>8.8989999999999991</c:v>
                </c:pt>
                <c:pt idx="4617">
                  <c:v>8.8889999999999993</c:v>
                </c:pt>
                <c:pt idx="4618">
                  <c:v>8.8789999999999996</c:v>
                </c:pt>
                <c:pt idx="4619">
                  <c:v>8.8689999999999998</c:v>
                </c:pt>
                <c:pt idx="4620">
                  <c:v>8.859</c:v>
                </c:pt>
                <c:pt idx="4621">
                  <c:v>8.8490000000000002</c:v>
                </c:pt>
                <c:pt idx="4622">
                  <c:v>8.8390000000000004</c:v>
                </c:pt>
                <c:pt idx="4623">
                  <c:v>8.8290000000000006</c:v>
                </c:pt>
                <c:pt idx="4624">
                  <c:v>8.8190000000000008</c:v>
                </c:pt>
                <c:pt idx="4625">
                  <c:v>8.8089999999999993</c:v>
                </c:pt>
                <c:pt idx="4626">
                  <c:v>8.7989999999999995</c:v>
                </c:pt>
                <c:pt idx="4627">
                  <c:v>8.7889999999999997</c:v>
                </c:pt>
                <c:pt idx="4628">
                  <c:v>8.7789999999999999</c:v>
                </c:pt>
                <c:pt idx="4629">
                  <c:v>8.7690000000000001</c:v>
                </c:pt>
                <c:pt idx="4630">
                  <c:v>8.7590000000000003</c:v>
                </c:pt>
                <c:pt idx="4631">
                  <c:v>8.7490000000000006</c:v>
                </c:pt>
                <c:pt idx="4632">
                  <c:v>8.7390000000000008</c:v>
                </c:pt>
                <c:pt idx="4633">
                  <c:v>8.7289999999999992</c:v>
                </c:pt>
                <c:pt idx="4634">
                  <c:v>8.7189999999999994</c:v>
                </c:pt>
                <c:pt idx="4635">
                  <c:v>8.7089999999999996</c:v>
                </c:pt>
                <c:pt idx="4636">
                  <c:v>8.6989999999999998</c:v>
                </c:pt>
                <c:pt idx="4637">
                  <c:v>8.6890000000000001</c:v>
                </c:pt>
                <c:pt idx="4638">
                  <c:v>8.6790000000000003</c:v>
                </c:pt>
                <c:pt idx="4639">
                  <c:v>8.6690000000000005</c:v>
                </c:pt>
                <c:pt idx="4640">
                  <c:v>8.6590000000000007</c:v>
                </c:pt>
                <c:pt idx="4641">
                  <c:v>8.6489999999999991</c:v>
                </c:pt>
                <c:pt idx="4642">
                  <c:v>8.6389999999999993</c:v>
                </c:pt>
                <c:pt idx="4643">
                  <c:v>8.6289999999999996</c:v>
                </c:pt>
                <c:pt idx="4644">
                  <c:v>8.6189999999999998</c:v>
                </c:pt>
                <c:pt idx="4645">
                  <c:v>8.609</c:v>
                </c:pt>
                <c:pt idx="4646">
                  <c:v>8.5990000000000002</c:v>
                </c:pt>
                <c:pt idx="4647">
                  <c:v>8.5890000000000004</c:v>
                </c:pt>
                <c:pt idx="4648">
                  <c:v>8.5790000000000006</c:v>
                </c:pt>
                <c:pt idx="4649">
                  <c:v>8.5690000000000008</c:v>
                </c:pt>
                <c:pt idx="4650">
                  <c:v>8.5589999999999993</c:v>
                </c:pt>
                <c:pt idx="4651">
                  <c:v>8.5489999999999995</c:v>
                </c:pt>
                <c:pt idx="4652">
                  <c:v>8.5389999999999997</c:v>
                </c:pt>
                <c:pt idx="4653">
                  <c:v>8.5289999999999999</c:v>
                </c:pt>
                <c:pt idx="4654">
                  <c:v>8.5190000000000001</c:v>
                </c:pt>
                <c:pt idx="4655">
                  <c:v>8.5090000000000003</c:v>
                </c:pt>
                <c:pt idx="4656">
                  <c:v>8.4990000000000006</c:v>
                </c:pt>
                <c:pt idx="4657">
                  <c:v>8.4890000000000008</c:v>
                </c:pt>
                <c:pt idx="4658">
                  <c:v>8.4789999999999992</c:v>
                </c:pt>
                <c:pt idx="4659">
                  <c:v>8.4689999999999994</c:v>
                </c:pt>
                <c:pt idx="4660">
                  <c:v>8.4589999999999996</c:v>
                </c:pt>
                <c:pt idx="4661">
                  <c:v>8.4489999999999998</c:v>
                </c:pt>
                <c:pt idx="4662">
                  <c:v>8.4390000000000001</c:v>
                </c:pt>
                <c:pt idx="4663">
                  <c:v>8.4290000000000003</c:v>
                </c:pt>
                <c:pt idx="4664">
                  <c:v>8.4190000000000005</c:v>
                </c:pt>
                <c:pt idx="4665">
                  <c:v>8.4090000000000007</c:v>
                </c:pt>
                <c:pt idx="4666">
                  <c:v>8.3989999999999991</c:v>
                </c:pt>
                <c:pt idx="4667">
                  <c:v>8.3889999999999993</c:v>
                </c:pt>
                <c:pt idx="4668">
                  <c:v>8.3789999999999996</c:v>
                </c:pt>
                <c:pt idx="4669">
                  <c:v>8.3689999999999998</c:v>
                </c:pt>
                <c:pt idx="4670">
                  <c:v>8.359</c:v>
                </c:pt>
                <c:pt idx="4671">
                  <c:v>8.3490000000000002</c:v>
                </c:pt>
                <c:pt idx="4672">
                  <c:v>8.3390000000000004</c:v>
                </c:pt>
                <c:pt idx="4673">
                  <c:v>8.3290000000000006</c:v>
                </c:pt>
                <c:pt idx="4674">
                  <c:v>8.3190000000000008</c:v>
                </c:pt>
                <c:pt idx="4675">
                  <c:v>8.3089999999999993</c:v>
                </c:pt>
                <c:pt idx="4676">
                  <c:v>8.2989999999999995</c:v>
                </c:pt>
                <c:pt idx="4677">
                  <c:v>8.2889999999999997</c:v>
                </c:pt>
                <c:pt idx="4678">
                  <c:v>8.2789999999999999</c:v>
                </c:pt>
                <c:pt idx="4679">
                  <c:v>8.2690000000000001</c:v>
                </c:pt>
                <c:pt idx="4680">
                  <c:v>8.2590000000000003</c:v>
                </c:pt>
                <c:pt idx="4681">
                  <c:v>8.2490000000000006</c:v>
                </c:pt>
                <c:pt idx="4682">
                  <c:v>8.2390000000000008</c:v>
                </c:pt>
                <c:pt idx="4683">
                  <c:v>8.2289999999999992</c:v>
                </c:pt>
                <c:pt idx="4684">
                  <c:v>8.2189999999999994</c:v>
                </c:pt>
                <c:pt idx="4685">
                  <c:v>8.2089999999999996</c:v>
                </c:pt>
                <c:pt idx="4686">
                  <c:v>8.1989999999999998</c:v>
                </c:pt>
                <c:pt idx="4687">
                  <c:v>8.1890000000000001</c:v>
                </c:pt>
                <c:pt idx="4688">
                  <c:v>8.1790000000000003</c:v>
                </c:pt>
                <c:pt idx="4689">
                  <c:v>8.1690000000000005</c:v>
                </c:pt>
                <c:pt idx="4690">
                  <c:v>8.1590000000000007</c:v>
                </c:pt>
                <c:pt idx="4691">
                  <c:v>8.1489999999999991</c:v>
                </c:pt>
                <c:pt idx="4692">
                  <c:v>8.1389999999999993</c:v>
                </c:pt>
                <c:pt idx="4693">
                  <c:v>8.1289999999999996</c:v>
                </c:pt>
                <c:pt idx="4694">
                  <c:v>8.1189999999999998</c:v>
                </c:pt>
                <c:pt idx="4695">
                  <c:v>8.109</c:v>
                </c:pt>
                <c:pt idx="4696">
                  <c:v>8.0990000000000002</c:v>
                </c:pt>
                <c:pt idx="4697">
                  <c:v>8.0890000000000004</c:v>
                </c:pt>
                <c:pt idx="4698">
                  <c:v>8.0790000000000006</c:v>
                </c:pt>
                <c:pt idx="4699">
                  <c:v>8.0690000000000008</c:v>
                </c:pt>
                <c:pt idx="4700">
                  <c:v>8.0589999999999993</c:v>
                </c:pt>
                <c:pt idx="4701">
                  <c:v>8.0489999999999995</c:v>
                </c:pt>
                <c:pt idx="4702">
                  <c:v>8.0389999999999997</c:v>
                </c:pt>
                <c:pt idx="4703">
                  <c:v>8.0289999999999999</c:v>
                </c:pt>
                <c:pt idx="4704">
                  <c:v>8.0190000000000001</c:v>
                </c:pt>
                <c:pt idx="4705">
                  <c:v>8.0090000000000003</c:v>
                </c:pt>
                <c:pt idx="4706">
                  <c:v>7.9989999999999997</c:v>
                </c:pt>
                <c:pt idx="4707">
                  <c:v>7.9889999999999999</c:v>
                </c:pt>
                <c:pt idx="4708">
                  <c:v>7.9790000000000001</c:v>
                </c:pt>
                <c:pt idx="4709">
                  <c:v>7.9690000000000003</c:v>
                </c:pt>
                <c:pt idx="4710">
                  <c:v>7.9589999999999996</c:v>
                </c:pt>
                <c:pt idx="4711">
                  <c:v>7.9489999999999998</c:v>
                </c:pt>
                <c:pt idx="4712">
                  <c:v>7.9390000000000001</c:v>
                </c:pt>
                <c:pt idx="4713">
                  <c:v>7.9290000000000003</c:v>
                </c:pt>
                <c:pt idx="4714">
                  <c:v>7.9189999999999996</c:v>
                </c:pt>
                <c:pt idx="4715">
                  <c:v>7.9089999999999998</c:v>
                </c:pt>
                <c:pt idx="4716">
                  <c:v>7.899</c:v>
                </c:pt>
                <c:pt idx="4717">
                  <c:v>7.8890000000000002</c:v>
                </c:pt>
                <c:pt idx="4718">
                  <c:v>7.8789999999999996</c:v>
                </c:pt>
                <c:pt idx="4719">
                  <c:v>7.8689999999999998</c:v>
                </c:pt>
                <c:pt idx="4720">
                  <c:v>7.859</c:v>
                </c:pt>
                <c:pt idx="4721">
                  <c:v>7.8490000000000002</c:v>
                </c:pt>
                <c:pt idx="4722">
                  <c:v>7.8390000000000004</c:v>
                </c:pt>
                <c:pt idx="4723">
                  <c:v>7.8289999999999997</c:v>
                </c:pt>
                <c:pt idx="4724">
                  <c:v>7.819</c:v>
                </c:pt>
                <c:pt idx="4725">
                  <c:v>7.8090000000000002</c:v>
                </c:pt>
                <c:pt idx="4726">
                  <c:v>7.7990000000000004</c:v>
                </c:pt>
                <c:pt idx="4727">
                  <c:v>7.7889999999999997</c:v>
                </c:pt>
                <c:pt idx="4728">
                  <c:v>7.7789999999999999</c:v>
                </c:pt>
                <c:pt idx="4729">
                  <c:v>7.7690000000000001</c:v>
                </c:pt>
                <c:pt idx="4730">
                  <c:v>7.7590000000000003</c:v>
                </c:pt>
                <c:pt idx="4731">
                  <c:v>7.7489999999999997</c:v>
                </c:pt>
                <c:pt idx="4732">
                  <c:v>7.7389999999999999</c:v>
                </c:pt>
                <c:pt idx="4733">
                  <c:v>7.7290000000000001</c:v>
                </c:pt>
                <c:pt idx="4734">
                  <c:v>7.7190000000000003</c:v>
                </c:pt>
                <c:pt idx="4735">
                  <c:v>7.7089999999999996</c:v>
                </c:pt>
                <c:pt idx="4736">
                  <c:v>7.6989999999999998</c:v>
                </c:pt>
                <c:pt idx="4737">
                  <c:v>7.6890000000000001</c:v>
                </c:pt>
                <c:pt idx="4738">
                  <c:v>7.6790000000000003</c:v>
                </c:pt>
                <c:pt idx="4739">
                  <c:v>7.6689999999999996</c:v>
                </c:pt>
                <c:pt idx="4740">
                  <c:v>7.6589999999999998</c:v>
                </c:pt>
                <c:pt idx="4741">
                  <c:v>7.649</c:v>
                </c:pt>
                <c:pt idx="4742">
                  <c:v>7.6390000000000002</c:v>
                </c:pt>
                <c:pt idx="4743">
                  <c:v>7.6289999999999996</c:v>
                </c:pt>
                <c:pt idx="4744">
                  <c:v>7.6189999999999998</c:v>
                </c:pt>
                <c:pt idx="4745">
                  <c:v>7.609</c:v>
                </c:pt>
                <c:pt idx="4746">
                  <c:v>7.5990000000000002</c:v>
                </c:pt>
                <c:pt idx="4747">
                  <c:v>7.5890000000000004</c:v>
                </c:pt>
                <c:pt idx="4748">
                  <c:v>7.5789999999999997</c:v>
                </c:pt>
                <c:pt idx="4749">
                  <c:v>7.569</c:v>
                </c:pt>
                <c:pt idx="4750">
                  <c:v>7.5590000000000002</c:v>
                </c:pt>
                <c:pt idx="4751">
                  <c:v>7.5490000000000004</c:v>
                </c:pt>
                <c:pt idx="4752">
                  <c:v>7.5389999999999997</c:v>
                </c:pt>
                <c:pt idx="4753">
                  <c:v>7.5289999999999999</c:v>
                </c:pt>
                <c:pt idx="4754">
                  <c:v>7.5190000000000001</c:v>
                </c:pt>
                <c:pt idx="4755">
                  <c:v>7.5090000000000003</c:v>
                </c:pt>
                <c:pt idx="4756">
                  <c:v>7.4989999999999997</c:v>
                </c:pt>
                <c:pt idx="4757">
                  <c:v>7.4889999999999999</c:v>
                </c:pt>
                <c:pt idx="4758">
                  <c:v>7.4790000000000001</c:v>
                </c:pt>
                <c:pt idx="4759">
                  <c:v>7.4690000000000003</c:v>
                </c:pt>
                <c:pt idx="4760">
                  <c:v>7.4589999999999996</c:v>
                </c:pt>
                <c:pt idx="4761">
                  <c:v>7.4489999999999998</c:v>
                </c:pt>
                <c:pt idx="4762">
                  <c:v>7.4390000000000001</c:v>
                </c:pt>
                <c:pt idx="4763">
                  <c:v>7.4290000000000003</c:v>
                </c:pt>
                <c:pt idx="4764">
                  <c:v>7.4189999999999996</c:v>
                </c:pt>
                <c:pt idx="4765">
                  <c:v>7.4089999999999998</c:v>
                </c:pt>
                <c:pt idx="4766">
                  <c:v>7.399</c:v>
                </c:pt>
                <c:pt idx="4767">
                  <c:v>7.3890000000000002</c:v>
                </c:pt>
                <c:pt idx="4768">
                  <c:v>7.3789999999999996</c:v>
                </c:pt>
                <c:pt idx="4769">
                  <c:v>7.3689999999999998</c:v>
                </c:pt>
                <c:pt idx="4770">
                  <c:v>7.359</c:v>
                </c:pt>
                <c:pt idx="4771">
                  <c:v>7.3490000000000002</c:v>
                </c:pt>
                <c:pt idx="4772">
                  <c:v>7.3390000000000004</c:v>
                </c:pt>
                <c:pt idx="4773">
                  <c:v>7.3289999999999997</c:v>
                </c:pt>
                <c:pt idx="4774">
                  <c:v>7.319</c:v>
                </c:pt>
                <c:pt idx="4775">
                  <c:v>7.3090000000000002</c:v>
                </c:pt>
                <c:pt idx="4776">
                  <c:v>7.2990000000000004</c:v>
                </c:pt>
                <c:pt idx="4777">
                  <c:v>7.2889999999999997</c:v>
                </c:pt>
                <c:pt idx="4778">
                  <c:v>7.2789999999999999</c:v>
                </c:pt>
                <c:pt idx="4779">
                  <c:v>7.2690000000000001</c:v>
                </c:pt>
                <c:pt idx="4780">
                  <c:v>7.2590000000000003</c:v>
                </c:pt>
                <c:pt idx="4781">
                  <c:v>7.2489999999999997</c:v>
                </c:pt>
                <c:pt idx="4782">
                  <c:v>7.2389999999999999</c:v>
                </c:pt>
                <c:pt idx="4783">
                  <c:v>7.2290000000000001</c:v>
                </c:pt>
                <c:pt idx="4784">
                  <c:v>7.2190000000000003</c:v>
                </c:pt>
                <c:pt idx="4785">
                  <c:v>7.2089999999999996</c:v>
                </c:pt>
                <c:pt idx="4786">
                  <c:v>7.1989999999999998</c:v>
                </c:pt>
                <c:pt idx="4787">
                  <c:v>7.1890000000000001</c:v>
                </c:pt>
                <c:pt idx="4788">
                  <c:v>7.1790000000000003</c:v>
                </c:pt>
                <c:pt idx="4789">
                  <c:v>7.1689999999999996</c:v>
                </c:pt>
                <c:pt idx="4790">
                  <c:v>7.1589999999999998</c:v>
                </c:pt>
                <c:pt idx="4791">
                  <c:v>7.149</c:v>
                </c:pt>
                <c:pt idx="4792">
                  <c:v>7.1390000000000002</c:v>
                </c:pt>
                <c:pt idx="4793">
                  <c:v>7.1289999999999996</c:v>
                </c:pt>
                <c:pt idx="4794">
                  <c:v>7.1189999999999998</c:v>
                </c:pt>
                <c:pt idx="4795">
                  <c:v>7.109</c:v>
                </c:pt>
                <c:pt idx="4796">
                  <c:v>7.0990000000000002</c:v>
                </c:pt>
                <c:pt idx="4797">
                  <c:v>7.0890000000000004</c:v>
                </c:pt>
                <c:pt idx="4798">
                  <c:v>7.0789999999999997</c:v>
                </c:pt>
                <c:pt idx="4799">
                  <c:v>7.069</c:v>
                </c:pt>
                <c:pt idx="4800">
                  <c:v>7.0590000000000002</c:v>
                </c:pt>
                <c:pt idx="4801">
                  <c:v>7.0490000000000004</c:v>
                </c:pt>
                <c:pt idx="4802">
                  <c:v>7.0389999999999997</c:v>
                </c:pt>
                <c:pt idx="4803">
                  <c:v>7.0289999999999999</c:v>
                </c:pt>
                <c:pt idx="4804">
                  <c:v>7.0190000000000001</c:v>
                </c:pt>
                <c:pt idx="4805">
                  <c:v>7.0090000000000003</c:v>
                </c:pt>
                <c:pt idx="4806">
                  <c:v>6.9989999999999997</c:v>
                </c:pt>
                <c:pt idx="4807">
                  <c:v>6.9889999999999999</c:v>
                </c:pt>
                <c:pt idx="4808">
                  <c:v>6.9790000000000001</c:v>
                </c:pt>
                <c:pt idx="4809">
                  <c:v>6.97</c:v>
                </c:pt>
                <c:pt idx="4810">
                  <c:v>6.96</c:v>
                </c:pt>
                <c:pt idx="4811">
                  <c:v>6.95</c:v>
                </c:pt>
                <c:pt idx="4812">
                  <c:v>6.94</c:v>
                </c:pt>
                <c:pt idx="4813">
                  <c:v>6.93</c:v>
                </c:pt>
                <c:pt idx="4814">
                  <c:v>6.92</c:v>
                </c:pt>
                <c:pt idx="4815">
                  <c:v>6.91</c:v>
                </c:pt>
                <c:pt idx="4816">
                  <c:v>6.9</c:v>
                </c:pt>
                <c:pt idx="4817">
                  <c:v>6.89</c:v>
                </c:pt>
                <c:pt idx="4818">
                  <c:v>6.88</c:v>
                </c:pt>
                <c:pt idx="4819">
                  <c:v>6.87</c:v>
                </c:pt>
                <c:pt idx="4820">
                  <c:v>6.86</c:v>
                </c:pt>
                <c:pt idx="4821">
                  <c:v>6.85</c:v>
                </c:pt>
                <c:pt idx="4822">
                  <c:v>6.84</c:v>
                </c:pt>
                <c:pt idx="4823">
                  <c:v>6.83</c:v>
                </c:pt>
                <c:pt idx="4824">
                  <c:v>6.82</c:v>
                </c:pt>
                <c:pt idx="4825">
                  <c:v>6.81</c:v>
                </c:pt>
                <c:pt idx="4826">
                  <c:v>6.8</c:v>
                </c:pt>
                <c:pt idx="4827">
                  <c:v>6.79</c:v>
                </c:pt>
                <c:pt idx="4828">
                  <c:v>6.78</c:v>
                </c:pt>
                <c:pt idx="4829">
                  <c:v>6.77</c:v>
                </c:pt>
                <c:pt idx="4830">
                  <c:v>6.76</c:v>
                </c:pt>
                <c:pt idx="4831">
                  <c:v>6.75</c:v>
                </c:pt>
                <c:pt idx="4832">
                  <c:v>6.74</c:v>
                </c:pt>
                <c:pt idx="4833">
                  <c:v>6.73</c:v>
                </c:pt>
                <c:pt idx="4834">
                  <c:v>6.72</c:v>
                </c:pt>
                <c:pt idx="4835">
                  <c:v>6.71</c:v>
                </c:pt>
                <c:pt idx="4836">
                  <c:v>6.7</c:v>
                </c:pt>
                <c:pt idx="4837">
                  <c:v>6.69</c:v>
                </c:pt>
                <c:pt idx="4838">
                  <c:v>6.68</c:v>
                </c:pt>
                <c:pt idx="4839">
                  <c:v>6.67</c:v>
                </c:pt>
                <c:pt idx="4840">
                  <c:v>6.66</c:v>
                </c:pt>
                <c:pt idx="4841">
                  <c:v>6.65</c:v>
                </c:pt>
                <c:pt idx="4842">
                  <c:v>6.64</c:v>
                </c:pt>
                <c:pt idx="4843">
                  <c:v>6.63</c:v>
                </c:pt>
                <c:pt idx="4844">
                  <c:v>6.62</c:v>
                </c:pt>
                <c:pt idx="4845">
                  <c:v>6.61</c:v>
                </c:pt>
                <c:pt idx="4846">
                  <c:v>6.6</c:v>
                </c:pt>
                <c:pt idx="4847">
                  <c:v>6.59</c:v>
                </c:pt>
                <c:pt idx="4848">
                  <c:v>6.58</c:v>
                </c:pt>
                <c:pt idx="4849">
                  <c:v>6.57</c:v>
                </c:pt>
                <c:pt idx="4850">
                  <c:v>6.56</c:v>
                </c:pt>
                <c:pt idx="4851">
                  <c:v>6.55</c:v>
                </c:pt>
                <c:pt idx="4852">
                  <c:v>6.54</c:v>
                </c:pt>
                <c:pt idx="4853">
                  <c:v>6.53</c:v>
                </c:pt>
                <c:pt idx="4854">
                  <c:v>6.52</c:v>
                </c:pt>
                <c:pt idx="4855">
                  <c:v>6.51</c:v>
                </c:pt>
                <c:pt idx="4856">
                  <c:v>6.5</c:v>
                </c:pt>
                <c:pt idx="4857">
                  <c:v>6.49</c:v>
                </c:pt>
                <c:pt idx="4858">
                  <c:v>6.48</c:v>
                </c:pt>
                <c:pt idx="4859">
                  <c:v>6.47</c:v>
                </c:pt>
                <c:pt idx="4860">
                  <c:v>6.46</c:v>
                </c:pt>
                <c:pt idx="4861">
                  <c:v>6.45</c:v>
                </c:pt>
                <c:pt idx="4862">
                  <c:v>6.44</c:v>
                </c:pt>
                <c:pt idx="4863">
                  <c:v>6.43</c:v>
                </c:pt>
                <c:pt idx="4864">
                  <c:v>6.42</c:v>
                </c:pt>
                <c:pt idx="4865">
                  <c:v>6.41</c:v>
                </c:pt>
                <c:pt idx="4866">
                  <c:v>6.4</c:v>
                </c:pt>
                <c:pt idx="4867">
                  <c:v>6.39</c:v>
                </c:pt>
                <c:pt idx="4868">
                  <c:v>6.38</c:v>
                </c:pt>
                <c:pt idx="4869">
                  <c:v>6.37</c:v>
                </c:pt>
                <c:pt idx="4870">
                  <c:v>6.36</c:v>
                </c:pt>
                <c:pt idx="4871">
                  <c:v>6.35</c:v>
                </c:pt>
                <c:pt idx="4872">
                  <c:v>6.34</c:v>
                </c:pt>
                <c:pt idx="4873">
                  <c:v>6.33</c:v>
                </c:pt>
                <c:pt idx="4874">
                  <c:v>6.32</c:v>
                </c:pt>
                <c:pt idx="4875">
                  <c:v>6.31</c:v>
                </c:pt>
                <c:pt idx="4876">
                  <c:v>6.3</c:v>
                </c:pt>
                <c:pt idx="4877">
                  <c:v>6.29</c:v>
                </c:pt>
                <c:pt idx="4878">
                  <c:v>6.28</c:v>
                </c:pt>
                <c:pt idx="4879">
                  <c:v>6.27</c:v>
                </c:pt>
                <c:pt idx="4880">
                  <c:v>6.26</c:v>
                </c:pt>
                <c:pt idx="4881">
                  <c:v>6.25</c:v>
                </c:pt>
                <c:pt idx="4882">
                  <c:v>6.24</c:v>
                </c:pt>
                <c:pt idx="4883">
                  <c:v>6.23</c:v>
                </c:pt>
                <c:pt idx="4884">
                  <c:v>6.22</c:v>
                </c:pt>
                <c:pt idx="4885">
                  <c:v>6.21</c:v>
                </c:pt>
                <c:pt idx="4886">
                  <c:v>6.2</c:v>
                </c:pt>
                <c:pt idx="4887">
                  <c:v>6.19</c:v>
                </c:pt>
                <c:pt idx="4888">
                  <c:v>6.18</c:v>
                </c:pt>
                <c:pt idx="4889">
                  <c:v>6.17</c:v>
                </c:pt>
                <c:pt idx="4890">
                  <c:v>6.16</c:v>
                </c:pt>
                <c:pt idx="4891">
                  <c:v>6.15</c:v>
                </c:pt>
                <c:pt idx="4892">
                  <c:v>6.14</c:v>
                </c:pt>
                <c:pt idx="4893">
                  <c:v>6.13</c:v>
                </c:pt>
                <c:pt idx="4894">
                  <c:v>6.12</c:v>
                </c:pt>
                <c:pt idx="4895">
                  <c:v>6.11</c:v>
                </c:pt>
                <c:pt idx="4896">
                  <c:v>6.1</c:v>
                </c:pt>
                <c:pt idx="4897">
                  <c:v>6.09</c:v>
                </c:pt>
                <c:pt idx="4898">
                  <c:v>6.08</c:v>
                </c:pt>
                <c:pt idx="4899">
                  <c:v>6.07</c:v>
                </c:pt>
                <c:pt idx="4900">
                  <c:v>6.06</c:v>
                </c:pt>
                <c:pt idx="4901">
                  <c:v>6.05</c:v>
                </c:pt>
                <c:pt idx="4902">
                  <c:v>6.04</c:v>
                </c:pt>
                <c:pt idx="4903">
                  <c:v>6.03</c:v>
                </c:pt>
                <c:pt idx="4904">
                  <c:v>6.02</c:v>
                </c:pt>
                <c:pt idx="4905">
                  <c:v>6.01</c:v>
                </c:pt>
                <c:pt idx="4906">
                  <c:v>6</c:v>
                </c:pt>
                <c:pt idx="4907">
                  <c:v>5.99</c:v>
                </c:pt>
                <c:pt idx="4908">
                  <c:v>5.98</c:v>
                </c:pt>
                <c:pt idx="4909">
                  <c:v>5.97</c:v>
                </c:pt>
                <c:pt idx="4910">
                  <c:v>5.96</c:v>
                </c:pt>
                <c:pt idx="4911">
                  <c:v>5.95</c:v>
                </c:pt>
                <c:pt idx="4912">
                  <c:v>5.94</c:v>
                </c:pt>
                <c:pt idx="4913">
                  <c:v>5.93</c:v>
                </c:pt>
                <c:pt idx="4914">
                  <c:v>5.92</c:v>
                </c:pt>
                <c:pt idx="4915">
                  <c:v>5.91</c:v>
                </c:pt>
                <c:pt idx="4916">
                  <c:v>5.9</c:v>
                </c:pt>
                <c:pt idx="4917">
                  <c:v>5.89</c:v>
                </c:pt>
                <c:pt idx="4918">
                  <c:v>5.88</c:v>
                </c:pt>
                <c:pt idx="4919">
                  <c:v>5.87</c:v>
                </c:pt>
                <c:pt idx="4920">
                  <c:v>5.86</c:v>
                </c:pt>
                <c:pt idx="4921">
                  <c:v>5.85</c:v>
                </c:pt>
                <c:pt idx="4922">
                  <c:v>5.84</c:v>
                </c:pt>
                <c:pt idx="4923">
                  <c:v>5.83</c:v>
                </c:pt>
                <c:pt idx="4924">
                  <c:v>5.82</c:v>
                </c:pt>
                <c:pt idx="4925">
                  <c:v>5.81</c:v>
                </c:pt>
                <c:pt idx="4926">
                  <c:v>5.8</c:v>
                </c:pt>
                <c:pt idx="4927">
                  <c:v>5.79</c:v>
                </c:pt>
                <c:pt idx="4928">
                  <c:v>5.78</c:v>
                </c:pt>
                <c:pt idx="4929">
                  <c:v>5.77</c:v>
                </c:pt>
                <c:pt idx="4930">
                  <c:v>5.76</c:v>
                </c:pt>
                <c:pt idx="4931">
                  <c:v>5.75</c:v>
                </c:pt>
                <c:pt idx="4932">
                  <c:v>5.74</c:v>
                </c:pt>
                <c:pt idx="4933">
                  <c:v>5.73</c:v>
                </c:pt>
                <c:pt idx="4934">
                  <c:v>5.72</c:v>
                </c:pt>
                <c:pt idx="4935">
                  <c:v>5.71</c:v>
                </c:pt>
                <c:pt idx="4936">
                  <c:v>5.7</c:v>
                </c:pt>
                <c:pt idx="4937">
                  <c:v>5.69</c:v>
                </c:pt>
                <c:pt idx="4938">
                  <c:v>5.68</c:v>
                </c:pt>
                <c:pt idx="4939">
                  <c:v>5.67</c:v>
                </c:pt>
                <c:pt idx="4940">
                  <c:v>5.66</c:v>
                </c:pt>
                <c:pt idx="4941">
                  <c:v>5.65</c:v>
                </c:pt>
                <c:pt idx="4942">
                  <c:v>5.64</c:v>
                </c:pt>
                <c:pt idx="4943">
                  <c:v>5.63</c:v>
                </c:pt>
                <c:pt idx="4944">
                  <c:v>5.62</c:v>
                </c:pt>
                <c:pt idx="4945">
                  <c:v>5.61</c:v>
                </c:pt>
                <c:pt idx="4946">
                  <c:v>5.6</c:v>
                </c:pt>
                <c:pt idx="4947">
                  <c:v>5.59</c:v>
                </c:pt>
                <c:pt idx="4948">
                  <c:v>5.58</c:v>
                </c:pt>
                <c:pt idx="4949">
                  <c:v>5.57</c:v>
                </c:pt>
                <c:pt idx="4950">
                  <c:v>5.56</c:v>
                </c:pt>
                <c:pt idx="4951">
                  <c:v>5.55</c:v>
                </c:pt>
                <c:pt idx="4952">
                  <c:v>5.54</c:v>
                </c:pt>
                <c:pt idx="4953">
                  <c:v>5.53</c:v>
                </c:pt>
                <c:pt idx="4954">
                  <c:v>5.52</c:v>
                </c:pt>
                <c:pt idx="4955">
                  <c:v>5.51</c:v>
                </c:pt>
                <c:pt idx="4956">
                  <c:v>5.5</c:v>
                </c:pt>
                <c:pt idx="4957">
                  <c:v>5.49</c:v>
                </c:pt>
                <c:pt idx="4958">
                  <c:v>5.48</c:v>
                </c:pt>
                <c:pt idx="4959">
                  <c:v>5.47</c:v>
                </c:pt>
                <c:pt idx="4960">
                  <c:v>5.46</c:v>
                </c:pt>
                <c:pt idx="4961">
                  <c:v>5.45</c:v>
                </c:pt>
                <c:pt idx="4962">
                  <c:v>5.44</c:v>
                </c:pt>
                <c:pt idx="4963">
                  <c:v>5.43</c:v>
                </c:pt>
                <c:pt idx="4964">
                  <c:v>5.42</c:v>
                </c:pt>
                <c:pt idx="4965">
                  <c:v>5.41</c:v>
                </c:pt>
                <c:pt idx="4966">
                  <c:v>5.4</c:v>
                </c:pt>
                <c:pt idx="4967">
                  <c:v>5.39</c:v>
                </c:pt>
                <c:pt idx="4968">
                  <c:v>5.38</c:v>
                </c:pt>
                <c:pt idx="4969">
                  <c:v>5.37</c:v>
                </c:pt>
                <c:pt idx="4970">
                  <c:v>5.36</c:v>
                </c:pt>
                <c:pt idx="4971">
                  <c:v>5.35</c:v>
                </c:pt>
                <c:pt idx="4972">
                  <c:v>5.34</c:v>
                </c:pt>
                <c:pt idx="4973">
                  <c:v>5.33</c:v>
                </c:pt>
                <c:pt idx="4974">
                  <c:v>5.32</c:v>
                </c:pt>
                <c:pt idx="4975">
                  <c:v>5.31</c:v>
                </c:pt>
                <c:pt idx="4976">
                  <c:v>5.3</c:v>
                </c:pt>
                <c:pt idx="4977">
                  <c:v>5.29</c:v>
                </c:pt>
                <c:pt idx="4978">
                  <c:v>5.28</c:v>
                </c:pt>
                <c:pt idx="4979">
                  <c:v>5.27</c:v>
                </c:pt>
                <c:pt idx="4980">
                  <c:v>5.26</c:v>
                </c:pt>
                <c:pt idx="4981">
                  <c:v>5.25</c:v>
                </c:pt>
                <c:pt idx="4982">
                  <c:v>5.24</c:v>
                </c:pt>
                <c:pt idx="4983">
                  <c:v>5.23</c:v>
                </c:pt>
                <c:pt idx="4984">
                  <c:v>5.22</c:v>
                </c:pt>
                <c:pt idx="4985">
                  <c:v>5.21</c:v>
                </c:pt>
                <c:pt idx="4986">
                  <c:v>5.2</c:v>
                </c:pt>
                <c:pt idx="4987">
                  <c:v>5.19</c:v>
                </c:pt>
                <c:pt idx="4988">
                  <c:v>5.18</c:v>
                </c:pt>
                <c:pt idx="4989">
                  <c:v>5.17</c:v>
                </c:pt>
                <c:pt idx="4990">
                  <c:v>5.16</c:v>
                </c:pt>
                <c:pt idx="4991">
                  <c:v>5.15</c:v>
                </c:pt>
                <c:pt idx="4992">
                  <c:v>5.14</c:v>
                </c:pt>
                <c:pt idx="4993">
                  <c:v>5.13</c:v>
                </c:pt>
                <c:pt idx="4994">
                  <c:v>5.12</c:v>
                </c:pt>
                <c:pt idx="4995">
                  <c:v>5.1100000000000003</c:v>
                </c:pt>
                <c:pt idx="4996">
                  <c:v>5.0999999999999996</c:v>
                </c:pt>
                <c:pt idx="4997">
                  <c:v>5.09</c:v>
                </c:pt>
                <c:pt idx="4998">
                  <c:v>5.08</c:v>
                </c:pt>
                <c:pt idx="4999">
                  <c:v>5.07</c:v>
                </c:pt>
                <c:pt idx="5000">
                  <c:v>5.0599999999999996</c:v>
                </c:pt>
                <c:pt idx="5001">
                  <c:v>5.05</c:v>
                </c:pt>
                <c:pt idx="5002">
                  <c:v>5.04</c:v>
                </c:pt>
                <c:pt idx="5003">
                  <c:v>5.03</c:v>
                </c:pt>
                <c:pt idx="5004">
                  <c:v>5.0199999999999996</c:v>
                </c:pt>
                <c:pt idx="5005">
                  <c:v>5.01</c:v>
                </c:pt>
                <c:pt idx="5006">
                  <c:v>5</c:v>
                </c:pt>
                <c:pt idx="5007">
                  <c:v>4.99</c:v>
                </c:pt>
                <c:pt idx="5008">
                  <c:v>4.9800000000000004</c:v>
                </c:pt>
                <c:pt idx="5009">
                  <c:v>4.97</c:v>
                </c:pt>
                <c:pt idx="5010">
                  <c:v>4.96</c:v>
                </c:pt>
                <c:pt idx="5011">
                  <c:v>4.95</c:v>
                </c:pt>
                <c:pt idx="5012">
                  <c:v>4.9400000000000004</c:v>
                </c:pt>
                <c:pt idx="5013">
                  <c:v>4.93</c:v>
                </c:pt>
                <c:pt idx="5014">
                  <c:v>4.92</c:v>
                </c:pt>
                <c:pt idx="5015">
                  <c:v>4.91</c:v>
                </c:pt>
                <c:pt idx="5016">
                  <c:v>4.9000000000000004</c:v>
                </c:pt>
                <c:pt idx="5017">
                  <c:v>4.8899999999999997</c:v>
                </c:pt>
                <c:pt idx="5018">
                  <c:v>4.88</c:v>
                </c:pt>
                <c:pt idx="5019">
                  <c:v>4.87</c:v>
                </c:pt>
                <c:pt idx="5020">
                  <c:v>4.8600000000000003</c:v>
                </c:pt>
                <c:pt idx="5021">
                  <c:v>4.8499999999999996</c:v>
                </c:pt>
                <c:pt idx="5022">
                  <c:v>4.84</c:v>
                </c:pt>
                <c:pt idx="5023">
                  <c:v>4.83</c:v>
                </c:pt>
                <c:pt idx="5024">
                  <c:v>4.82</c:v>
                </c:pt>
                <c:pt idx="5025">
                  <c:v>4.8099999999999996</c:v>
                </c:pt>
                <c:pt idx="5026">
                  <c:v>4.8</c:v>
                </c:pt>
                <c:pt idx="5027">
                  <c:v>4.79</c:v>
                </c:pt>
                <c:pt idx="5028">
                  <c:v>4.78</c:v>
                </c:pt>
                <c:pt idx="5029">
                  <c:v>4.7699999999999996</c:v>
                </c:pt>
                <c:pt idx="5030">
                  <c:v>4.76</c:v>
                </c:pt>
                <c:pt idx="5031">
                  <c:v>4.75</c:v>
                </c:pt>
                <c:pt idx="5032">
                  <c:v>4.74</c:v>
                </c:pt>
                <c:pt idx="5033">
                  <c:v>4.7300000000000004</c:v>
                </c:pt>
                <c:pt idx="5034">
                  <c:v>4.72</c:v>
                </c:pt>
                <c:pt idx="5035">
                  <c:v>4.71</c:v>
                </c:pt>
                <c:pt idx="5036">
                  <c:v>4.7</c:v>
                </c:pt>
                <c:pt idx="5037">
                  <c:v>4.6900000000000004</c:v>
                </c:pt>
                <c:pt idx="5038">
                  <c:v>4.68</c:v>
                </c:pt>
                <c:pt idx="5039">
                  <c:v>4.67</c:v>
                </c:pt>
                <c:pt idx="5040">
                  <c:v>4.66</c:v>
                </c:pt>
                <c:pt idx="5041">
                  <c:v>4.6500000000000004</c:v>
                </c:pt>
                <c:pt idx="5042">
                  <c:v>4.6399999999999997</c:v>
                </c:pt>
                <c:pt idx="5043">
                  <c:v>4.63</c:v>
                </c:pt>
                <c:pt idx="5044">
                  <c:v>4.62</c:v>
                </c:pt>
                <c:pt idx="5045">
                  <c:v>4.6100000000000003</c:v>
                </c:pt>
                <c:pt idx="5046">
                  <c:v>4.5999999999999996</c:v>
                </c:pt>
                <c:pt idx="5047">
                  <c:v>4.59</c:v>
                </c:pt>
                <c:pt idx="5048">
                  <c:v>4.58</c:v>
                </c:pt>
                <c:pt idx="5049">
                  <c:v>4.57</c:v>
                </c:pt>
                <c:pt idx="5050">
                  <c:v>4.5599999999999996</c:v>
                </c:pt>
                <c:pt idx="5051">
                  <c:v>4.55</c:v>
                </c:pt>
                <c:pt idx="5052">
                  <c:v>4.54</c:v>
                </c:pt>
                <c:pt idx="5053">
                  <c:v>4.53</c:v>
                </c:pt>
                <c:pt idx="5054">
                  <c:v>4.5199999999999996</c:v>
                </c:pt>
                <c:pt idx="5055">
                  <c:v>4.51</c:v>
                </c:pt>
                <c:pt idx="5056">
                  <c:v>4.5</c:v>
                </c:pt>
                <c:pt idx="5057">
                  <c:v>4.49</c:v>
                </c:pt>
                <c:pt idx="5058">
                  <c:v>4.4800000000000004</c:v>
                </c:pt>
                <c:pt idx="5059">
                  <c:v>4.47</c:v>
                </c:pt>
                <c:pt idx="5060">
                  <c:v>4.46</c:v>
                </c:pt>
                <c:pt idx="5061">
                  <c:v>4.45</c:v>
                </c:pt>
                <c:pt idx="5062">
                  <c:v>4.4400000000000004</c:v>
                </c:pt>
                <c:pt idx="5063">
                  <c:v>4.43</c:v>
                </c:pt>
                <c:pt idx="5064">
                  <c:v>4.42</c:v>
                </c:pt>
                <c:pt idx="5065">
                  <c:v>4.41</c:v>
                </c:pt>
                <c:pt idx="5066">
                  <c:v>4.4000000000000004</c:v>
                </c:pt>
                <c:pt idx="5067">
                  <c:v>4.3899999999999997</c:v>
                </c:pt>
                <c:pt idx="5068">
                  <c:v>4.38</c:v>
                </c:pt>
                <c:pt idx="5069">
                  <c:v>4.37</c:v>
                </c:pt>
                <c:pt idx="5070">
                  <c:v>4.3600000000000003</c:v>
                </c:pt>
                <c:pt idx="5071">
                  <c:v>4.3499999999999996</c:v>
                </c:pt>
                <c:pt idx="5072">
                  <c:v>4.34</c:v>
                </c:pt>
                <c:pt idx="5073">
                  <c:v>4.33</c:v>
                </c:pt>
                <c:pt idx="5074">
                  <c:v>4.32</c:v>
                </c:pt>
                <c:pt idx="5075">
                  <c:v>4.3099999999999996</c:v>
                </c:pt>
                <c:pt idx="5076">
                  <c:v>4.3</c:v>
                </c:pt>
                <c:pt idx="5077">
                  <c:v>4.29</c:v>
                </c:pt>
                <c:pt idx="5078">
                  <c:v>4.28</c:v>
                </c:pt>
                <c:pt idx="5079">
                  <c:v>4.2699999999999996</c:v>
                </c:pt>
                <c:pt idx="5080">
                  <c:v>4.26</c:v>
                </c:pt>
                <c:pt idx="5081">
                  <c:v>4.25</c:v>
                </c:pt>
                <c:pt idx="5082">
                  <c:v>4.24</c:v>
                </c:pt>
                <c:pt idx="5083">
                  <c:v>4.2300000000000004</c:v>
                </c:pt>
                <c:pt idx="5084">
                  <c:v>4.22</c:v>
                </c:pt>
                <c:pt idx="5085">
                  <c:v>4.21</c:v>
                </c:pt>
                <c:pt idx="5086">
                  <c:v>4.2</c:v>
                </c:pt>
                <c:pt idx="5087">
                  <c:v>4.1900000000000004</c:v>
                </c:pt>
                <c:pt idx="5088">
                  <c:v>4.18</c:v>
                </c:pt>
                <c:pt idx="5089">
                  <c:v>4.17</c:v>
                </c:pt>
                <c:pt idx="5090">
                  <c:v>4.16</c:v>
                </c:pt>
                <c:pt idx="5091">
                  <c:v>4.1500000000000004</c:v>
                </c:pt>
                <c:pt idx="5092">
                  <c:v>4.1399999999999997</c:v>
                </c:pt>
                <c:pt idx="5093">
                  <c:v>4.13</c:v>
                </c:pt>
                <c:pt idx="5094">
                  <c:v>4.12</c:v>
                </c:pt>
                <c:pt idx="5095">
                  <c:v>4.1100000000000003</c:v>
                </c:pt>
                <c:pt idx="5096">
                  <c:v>4.0999999999999996</c:v>
                </c:pt>
                <c:pt idx="5097">
                  <c:v>4.09</c:v>
                </c:pt>
                <c:pt idx="5098">
                  <c:v>4.08</c:v>
                </c:pt>
                <c:pt idx="5099">
                  <c:v>4.07</c:v>
                </c:pt>
                <c:pt idx="5100">
                  <c:v>4.0599999999999996</c:v>
                </c:pt>
                <c:pt idx="5101">
                  <c:v>4.05</c:v>
                </c:pt>
                <c:pt idx="5102">
                  <c:v>4.04</c:v>
                </c:pt>
                <c:pt idx="5103">
                  <c:v>4.03</c:v>
                </c:pt>
                <c:pt idx="5104">
                  <c:v>4.0199999999999996</c:v>
                </c:pt>
                <c:pt idx="5105">
                  <c:v>4.01</c:v>
                </c:pt>
                <c:pt idx="5106">
                  <c:v>4</c:v>
                </c:pt>
                <c:pt idx="5107">
                  <c:v>3.99</c:v>
                </c:pt>
                <c:pt idx="5108">
                  <c:v>3.98</c:v>
                </c:pt>
                <c:pt idx="5109">
                  <c:v>3.9710000000000001</c:v>
                </c:pt>
                <c:pt idx="5110">
                  <c:v>3.9609999999999999</c:v>
                </c:pt>
                <c:pt idx="5111">
                  <c:v>3.9510000000000001</c:v>
                </c:pt>
                <c:pt idx="5112">
                  <c:v>3.9409999999999998</c:v>
                </c:pt>
                <c:pt idx="5113">
                  <c:v>3.931</c:v>
                </c:pt>
                <c:pt idx="5114">
                  <c:v>3.9209999999999998</c:v>
                </c:pt>
                <c:pt idx="5115">
                  <c:v>3.911</c:v>
                </c:pt>
                <c:pt idx="5116">
                  <c:v>3.9009999999999998</c:v>
                </c:pt>
                <c:pt idx="5117">
                  <c:v>3.891</c:v>
                </c:pt>
                <c:pt idx="5118">
                  <c:v>3.8809999999999998</c:v>
                </c:pt>
                <c:pt idx="5119">
                  <c:v>3.871</c:v>
                </c:pt>
                <c:pt idx="5120">
                  <c:v>3.8610000000000002</c:v>
                </c:pt>
                <c:pt idx="5121">
                  <c:v>3.851</c:v>
                </c:pt>
                <c:pt idx="5122">
                  <c:v>3.8410000000000002</c:v>
                </c:pt>
                <c:pt idx="5123">
                  <c:v>3.831</c:v>
                </c:pt>
                <c:pt idx="5124">
                  <c:v>3.8210000000000002</c:v>
                </c:pt>
                <c:pt idx="5125">
                  <c:v>3.8109999999999999</c:v>
                </c:pt>
                <c:pt idx="5126">
                  <c:v>3.8010000000000002</c:v>
                </c:pt>
                <c:pt idx="5127">
                  <c:v>3.7909999999999999</c:v>
                </c:pt>
                <c:pt idx="5128">
                  <c:v>3.7810000000000001</c:v>
                </c:pt>
                <c:pt idx="5129">
                  <c:v>3.7709999999999999</c:v>
                </c:pt>
                <c:pt idx="5130">
                  <c:v>3.7610000000000001</c:v>
                </c:pt>
                <c:pt idx="5131">
                  <c:v>3.7509999999999999</c:v>
                </c:pt>
                <c:pt idx="5132">
                  <c:v>3.7410000000000001</c:v>
                </c:pt>
                <c:pt idx="5133">
                  <c:v>3.7309999999999999</c:v>
                </c:pt>
                <c:pt idx="5134">
                  <c:v>3.7210000000000001</c:v>
                </c:pt>
                <c:pt idx="5135">
                  <c:v>3.7109999999999999</c:v>
                </c:pt>
                <c:pt idx="5136">
                  <c:v>3.7010000000000001</c:v>
                </c:pt>
                <c:pt idx="5137">
                  <c:v>3.6909999999999998</c:v>
                </c:pt>
                <c:pt idx="5138">
                  <c:v>3.681</c:v>
                </c:pt>
                <c:pt idx="5139">
                  <c:v>3.6709999999999998</c:v>
                </c:pt>
                <c:pt idx="5140">
                  <c:v>3.661</c:v>
                </c:pt>
                <c:pt idx="5141">
                  <c:v>3.6509999999999998</c:v>
                </c:pt>
                <c:pt idx="5142">
                  <c:v>3.641</c:v>
                </c:pt>
                <c:pt idx="5143">
                  <c:v>3.6309999999999998</c:v>
                </c:pt>
                <c:pt idx="5144">
                  <c:v>3.621</c:v>
                </c:pt>
                <c:pt idx="5145">
                  <c:v>3.6110000000000002</c:v>
                </c:pt>
                <c:pt idx="5146">
                  <c:v>3.601</c:v>
                </c:pt>
                <c:pt idx="5147">
                  <c:v>3.5910000000000002</c:v>
                </c:pt>
                <c:pt idx="5148">
                  <c:v>3.581</c:v>
                </c:pt>
                <c:pt idx="5149">
                  <c:v>3.5710000000000002</c:v>
                </c:pt>
                <c:pt idx="5150">
                  <c:v>3.5609999999999999</c:v>
                </c:pt>
                <c:pt idx="5151">
                  <c:v>3.5510000000000002</c:v>
                </c:pt>
                <c:pt idx="5152">
                  <c:v>3.5409999999999999</c:v>
                </c:pt>
                <c:pt idx="5153">
                  <c:v>3.5310000000000001</c:v>
                </c:pt>
                <c:pt idx="5154">
                  <c:v>3.5209999999999999</c:v>
                </c:pt>
                <c:pt idx="5155">
                  <c:v>3.5110000000000001</c:v>
                </c:pt>
                <c:pt idx="5156">
                  <c:v>3.5009999999999999</c:v>
                </c:pt>
                <c:pt idx="5157">
                  <c:v>3.4910000000000001</c:v>
                </c:pt>
                <c:pt idx="5158">
                  <c:v>3.4809999999999999</c:v>
                </c:pt>
                <c:pt idx="5159">
                  <c:v>3.4710000000000001</c:v>
                </c:pt>
                <c:pt idx="5160">
                  <c:v>3.4609999999999999</c:v>
                </c:pt>
                <c:pt idx="5161">
                  <c:v>3.4510000000000001</c:v>
                </c:pt>
                <c:pt idx="5162">
                  <c:v>3.4409999999999998</c:v>
                </c:pt>
                <c:pt idx="5163">
                  <c:v>3.431</c:v>
                </c:pt>
                <c:pt idx="5164">
                  <c:v>3.4209999999999998</c:v>
                </c:pt>
                <c:pt idx="5165">
                  <c:v>3.411</c:v>
                </c:pt>
                <c:pt idx="5166">
                  <c:v>3.4009999999999998</c:v>
                </c:pt>
                <c:pt idx="5167">
                  <c:v>3.391</c:v>
                </c:pt>
                <c:pt idx="5168">
                  <c:v>3.3809999999999998</c:v>
                </c:pt>
                <c:pt idx="5169">
                  <c:v>3.371</c:v>
                </c:pt>
                <c:pt idx="5170">
                  <c:v>3.3610000000000002</c:v>
                </c:pt>
                <c:pt idx="5171">
                  <c:v>3.351</c:v>
                </c:pt>
                <c:pt idx="5172">
                  <c:v>3.3410000000000002</c:v>
                </c:pt>
                <c:pt idx="5173">
                  <c:v>3.331</c:v>
                </c:pt>
                <c:pt idx="5174">
                  <c:v>3.3210000000000002</c:v>
                </c:pt>
                <c:pt idx="5175">
                  <c:v>3.3109999999999999</c:v>
                </c:pt>
                <c:pt idx="5176">
                  <c:v>3.3010000000000002</c:v>
                </c:pt>
                <c:pt idx="5177">
                  <c:v>3.2909999999999999</c:v>
                </c:pt>
                <c:pt idx="5178">
                  <c:v>3.2810000000000001</c:v>
                </c:pt>
                <c:pt idx="5179">
                  <c:v>3.2709999999999999</c:v>
                </c:pt>
                <c:pt idx="5180">
                  <c:v>3.2610000000000001</c:v>
                </c:pt>
                <c:pt idx="5181">
                  <c:v>3.2509999999999999</c:v>
                </c:pt>
                <c:pt idx="5182">
                  <c:v>3.2410000000000001</c:v>
                </c:pt>
                <c:pt idx="5183">
                  <c:v>3.2309999999999999</c:v>
                </c:pt>
                <c:pt idx="5184">
                  <c:v>3.2210000000000001</c:v>
                </c:pt>
                <c:pt idx="5185">
                  <c:v>3.2109999999999999</c:v>
                </c:pt>
                <c:pt idx="5186">
                  <c:v>3.2010000000000001</c:v>
                </c:pt>
                <c:pt idx="5187">
                  <c:v>3.1909999999999998</c:v>
                </c:pt>
                <c:pt idx="5188">
                  <c:v>3.181</c:v>
                </c:pt>
                <c:pt idx="5189">
                  <c:v>3.1709999999999998</c:v>
                </c:pt>
                <c:pt idx="5190">
                  <c:v>3.161</c:v>
                </c:pt>
                <c:pt idx="5191">
                  <c:v>3.1509999999999998</c:v>
                </c:pt>
                <c:pt idx="5192">
                  <c:v>3.141</c:v>
                </c:pt>
                <c:pt idx="5193">
                  <c:v>3.1309999999999998</c:v>
                </c:pt>
                <c:pt idx="5194">
                  <c:v>3.121</c:v>
                </c:pt>
                <c:pt idx="5195">
                  <c:v>3.1110000000000002</c:v>
                </c:pt>
                <c:pt idx="5196">
                  <c:v>3.101</c:v>
                </c:pt>
                <c:pt idx="5197">
                  <c:v>3.0910000000000002</c:v>
                </c:pt>
                <c:pt idx="5198">
                  <c:v>3.081</c:v>
                </c:pt>
                <c:pt idx="5199">
                  <c:v>3.0710000000000002</c:v>
                </c:pt>
                <c:pt idx="5200">
                  <c:v>3.0609999999999999</c:v>
                </c:pt>
                <c:pt idx="5201">
                  <c:v>3.0510000000000002</c:v>
                </c:pt>
                <c:pt idx="5202">
                  <c:v>3.0409999999999999</c:v>
                </c:pt>
                <c:pt idx="5203">
                  <c:v>3.0310000000000001</c:v>
                </c:pt>
                <c:pt idx="5204">
                  <c:v>3.0209999999999999</c:v>
                </c:pt>
                <c:pt idx="5205">
                  <c:v>3.0110000000000001</c:v>
                </c:pt>
                <c:pt idx="5206">
                  <c:v>3.0009999999999999</c:v>
                </c:pt>
                <c:pt idx="5207">
                  <c:v>2.9910000000000001</c:v>
                </c:pt>
                <c:pt idx="5208">
                  <c:v>2.9809999999999999</c:v>
                </c:pt>
                <c:pt idx="5209">
                  <c:v>2.9710000000000001</c:v>
                </c:pt>
                <c:pt idx="5210">
                  <c:v>2.9609999999999999</c:v>
                </c:pt>
                <c:pt idx="5211">
                  <c:v>2.9510000000000001</c:v>
                </c:pt>
                <c:pt idx="5212">
                  <c:v>2.9409999999999998</c:v>
                </c:pt>
                <c:pt idx="5213">
                  <c:v>2.931</c:v>
                </c:pt>
                <c:pt idx="5214">
                  <c:v>2.9209999999999998</c:v>
                </c:pt>
                <c:pt idx="5215">
                  <c:v>2.911</c:v>
                </c:pt>
                <c:pt idx="5216">
                  <c:v>2.9009999999999998</c:v>
                </c:pt>
                <c:pt idx="5217">
                  <c:v>2.891</c:v>
                </c:pt>
                <c:pt idx="5218">
                  <c:v>2.8809999999999998</c:v>
                </c:pt>
                <c:pt idx="5219">
                  <c:v>2.871</c:v>
                </c:pt>
                <c:pt idx="5220">
                  <c:v>2.8610000000000002</c:v>
                </c:pt>
                <c:pt idx="5221">
                  <c:v>2.851</c:v>
                </c:pt>
                <c:pt idx="5222">
                  <c:v>2.8410000000000002</c:v>
                </c:pt>
                <c:pt idx="5223">
                  <c:v>2.831</c:v>
                </c:pt>
                <c:pt idx="5224">
                  <c:v>2.8210000000000002</c:v>
                </c:pt>
                <c:pt idx="5225">
                  <c:v>2.8109999999999999</c:v>
                </c:pt>
                <c:pt idx="5226">
                  <c:v>2.8010000000000002</c:v>
                </c:pt>
                <c:pt idx="5227">
                  <c:v>2.7909999999999999</c:v>
                </c:pt>
                <c:pt idx="5228">
                  <c:v>2.7810000000000001</c:v>
                </c:pt>
                <c:pt idx="5229">
                  <c:v>2.7709999999999999</c:v>
                </c:pt>
                <c:pt idx="5230">
                  <c:v>2.7610000000000001</c:v>
                </c:pt>
                <c:pt idx="5231">
                  <c:v>2.7509999999999999</c:v>
                </c:pt>
                <c:pt idx="5232">
                  <c:v>2.7410000000000001</c:v>
                </c:pt>
                <c:pt idx="5233">
                  <c:v>2.7309999999999999</c:v>
                </c:pt>
                <c:pt idx="5234">
                  <c:v>2.7210000000000001</c:v>
                </c:pt>
                <c:pt idx="5235">
                  <c:v>2.7109999999999999</c:v>
                </c:pt>
                <c:pt idx="5236">
                  <c:v>2.7010000000000001</c:v>
                </c:pt>
                <c:pt idx="5237">
                  <c:v>2.6909999999999998</c:v>
                </c:pt>
                <c:pt idx="5238">
                  <c:v>2.681</c:v>
                </c:pt>
                <c:pt idx="5239">
                  <c:v>2.6709999999999998</c:v>
                </c:pt>
                <c:pt idx="5240">
                  <c:v>2.661</c:v>
                </c:pt>
                <c:pt idx="5241">
                  <c:v>2.6509999999999998</c:v>
                </c:pt>
                <c:pt idx="5242">
                  <c:v>2.641</c:v>
                </c:pt>
                <c:pt idx="5243">
                  <c:v>2.6309999999999998</c:v>
                </c:pt>
                <c:pt idx="5244">
                  <c:v>2.621</c:v>
                </c:pt>
                <c:pt idx="5245">
                  <c:v>2.6110000000000002</c:v>
                </c:pt>
                <c:pt idx="5246">
                  <c:v>2.601</c:v>
                </c:pt>
                <c:pt idx="5247">
                  <c:v>2.5910000000000002</c:v>
                </c:pt>
                <c:pt idx="5248">
                  <c:v>2.581</c:v>
                </c:pt>
                <c:pt idx="5249">
                  <c:v>2.5710000000000002</c:v>
                </c:pt>
                <c:pt idx="5250">
                  <c:v>2.5609999999999999</c:v>
                </c:pt>
                <c:pt idx="5251">
                  <c:v>2.5510000000000002</c:v>
                </c:pt>
                <c:pt idx="5252">
                  <c:v>2.5409999999999999</c:v>
                </c:pt>
                <c:pt idx="5253">
                  <c:v>2.5310000000000001</c:v>
                </c:pt>
                <c:pt idx="5254">
                  <c:v>2.5209999999999999</c:v>
                </c:pt>
                <c:pt idx="5255">
                  <c:v>2.5110000000000001</c:v>
                </c:pt>
                <c:pt idx="5256">
                  <c:v>2.5009999999999999</c:v>
                </c:pt>
                <c:pt idx="5257">
                  <c:v>2.4910000000000001</c:v>
                </c:pt>
                <c:pt idx="5258">
                  <c:v>2.4809999999999999</c:v>
                </c:pt>
                <c:pt idx="5259">
                  <c:v>2.4710000000000001</c:v>
                </c:pt>
                <c:pt idx="5260">
                  <c:v>2.4609999999999999</c:v>
                </c:pt>
                <c:pt idx="5261">
                  <c:v>2.4510000000000001</c:v>
                </c:pt>
                <c:pt idx="5262">
                  <c:v>2.4409999999999998</c:v>
                </c:pt>
                <c:pt idx="5263">
                  <c:v>2.431</c:v>
                </c:pt>
                <c:pt idx="5264">
                  <c:v>2.4209999999999998</c:v>
                </c:pt>
                <c:pt idx="5265">
                  <c:v>2.411</c:v>
                </c:pt>
                <c:pt idx="5266">
                  <c:v>2.4009999999999998</c:v>
                </c:pt>
                <c:pt idx="5267">
                  <c:v>2.391</c:v>
                </c:pt>
                <c:pt idx="5268">
                  <c:v>2.3809999999999998</c:v>
                </c:pt>
                <c:pt idx="5269">
                  <c:v>2.371</c:v>
                </c:pt>
                <c:pt idx="5270">
                  <c:v>2.3610000000000002</c:v>
                </c:pt>
                <c:pt idx="5271">
                  <c:v>2.351</c:v>
                </c:pt>
                <c:pt idx="5272">
                  <c:v>2.3410000000000002</c:v>
                </c:pt>
                <c:pt idx="5273">
                  <c:v>2.331</c:v>
                </c:pt>
                <c:pt idx="5274">
                  <c:v>2.3210000000000002</c:v>
                </c:pt>
                <c:pt idx="5275">
                  <c:v>2.3109999999999999</c:v>
                </c:pt>
                <c:pt idx="5276">
                  <c:v>2.3010000000000002</c:v>
                </c:pt>
                <c:pt idx="5277">
                  <c:v>2.2909999999999999</c:v>
                </c:pt>
                <c:pt idx="5278">
                  <c:v>2.2810000000000001</c:v>
                </c:pt>
                <c:pt idx="5279">
                  <c:v>2.2709999999999999</c:v>
                </c:pt>
                <c:pt idx="5280">
                  <c:v>2.2610000000000001</c:v>
                </c:pt>
                <c:pt idx="5281">
                  <c:v>2.2509999999999999</c:v>
                </c:pt>
                <c:pt idx="5282">
                  <c:v>2.2410000000000001</c:v>
                </c:pt>
                <c:pt idx="5283">
                  <c:v>2.2309999999999999</c:v>
                </c:pt>
                <c:pt idx="5284">
                  <c:v>2.2210000000000001</c:v>
                </c:pt>
                <c:pt idx="5285">
                  <c:v>2.2109999999999999</c:v>
                </c:pt>
                <c:pt idx="5286">
                  <c:v>2.2010000000000001</c:v>
                </c:pt>
                <c:pt idx="5287">
                  <c:v>2.1909999999999998</c:v>
                </c:pt>
                <c:pt idx="5288">
                  <c:v>2.181</c:v>
                </c:pt>
                <c:pt idx="5289">
                  <c:v>2.1709999999999998</c:v>
                </c:pt>
                <c:pt idx="5290">
                  <c:v>2.161</c:v>
                </c:pt>
                <c:pt idx="5291">
                  <c:v>2.1509999999999998</c:v>
                </c:pt>
                <c:pt idx="5292">
                  <c:v>2.141</c:v>
                </c:pt>
                <c:pt idx="5293">
                  <c:v>2.1309999999999998</c:v>
                </c:pt>
                <c:pt idx="5294">
                  <c:v>2.121</c:v>
                </c:pt>
                <c:pt idx="5295">
                  <c:v>2.1110000000000002</c:v>
                </c:pt>
                <c:pt idx="5296">
                  <c:v>2.101</c:v>
                </c:pt>
                <c:pt idx="5297">
                  <c:v>2.0910000000000002</c:v>
                </c:pt>
                <c:pt idx="5298">
                  <c:v>2.081</c:v>
                </c:pt>
                <c:pt idx="5299">
                  <c:v>2.0710000000000002</c:v>
                </c:pt>
                <c:pt idx="5300">
                  <c:v>2.0609999999999999</c:v>
                </c:pt>
                <c:pt idx="5301">
                  <c:v>2.0510000000000002</c:v>
                </c:pt>
                <c:pt idx="5302">
                  <c:v>2.0409999999999999</c:v>
                </c:pt>
                <c:pt idx="5303">
                  <c:v>2.0310000000000001</c:v>
                </c:pt>
                <c:pt idx="5304">
                  <c:v>2.0209999999999999</c:v>
                </c:pt>
                <c:pt idx="5305">
                  <c:v>2.0110000000000001</c:v>
                </c:pt>
                <c:pt idx="5306">
                  <c:v>2.0009999999999999</c:v>
                </c:pt>
                <c:pt idx="5307">
                  <c:v>1.9910000000000001</c:v>
                </c:pt>
                <c:pt idx="5308">
                  <c:v>1.9810000000000001</c:v>
                </c:pt>
                <c:pt idx="5309">
                  <c:v>1.9710000000000001</c:v>
                </c:pt>
                <c:pt idx="5310">
                  <c:v>1.9610000000000001</c:v>
                </c:pt>
                <c:pt idx="5311">
                  <c:v>1.9510000000000001</c:v>
                </c:pt>
                <c:pt idx="5312">
                  <c:v>1.9410000000000001</c:v>
                </c:pt>
                <c:pt idx="5313">
                  <c:v>1.931</c:v>
                </c:pt>
                <c:pt idx="5314">
                  <c:v>1.921</c:v>
                </c:pt>
                <c:pt idx="5315">
                  <c:v>1.911</c:v>
                </c:pt>
                <c:pt idx="5316">
                  <c:v>1.901</c:v>
                </c:pt>
                <c:pt idx="5317">
                  <c:v>1.891</c:v>
                </c:pt>
                <c:pt idx="5318">
                  <c:v>1.881</c:v>
                </c:pt>
                <c:pt idx="5319">
                  <c:v>1.871</c:v>
                </c:pt>
                <c:pt idx="5320">
                  <c:v>1.861</c:v>
                </c:pt>
                <c:pt idx="5321">
                  <c:v>1.851</c:v>
                </c:pt>
                <c:pt idx="5322">
                  <c:v>1.841</c:v>
                </c:pt>
                <c:pt idx="5323">
                  <c:v>1.831</c:v>
                </c:pt>
                <c:pt idx="5324">
                  <c:v>1.821</c:v>
                </c:pt>
                <c:pt idx="5325">
                  <c:v>1.8109999999999999</c:v>
                </c:pt>
                <c:pt idx="5326">
                  <c:v>1.8009999999999999</c:v>
                </c:pt>
                <c:pt idx="5327">
                  <c:v>1.7909999999999999</c:v>
                </c:pt>
                <c:pt idx="5328">
                  <c:v>1.7809999999999999</c:v>
                </c:pt>
                <c:pt idx="5329">
                  <c:v>1.7709999999999999</c:v>
                </c:pt>
                <c:pt idx="5330">
                  <c:v>1.7609999999999999</c:v>
                </c:pt>
                <c:pt idx="5331">
                  <c:v>1.7509999999999999</c:v>
                </c:pt>
                <c:pt idx="5332">
                  <c:v>1.7410000000000001</c:v>
                </c:pt>
                <c:pt idx="5333">
                  <c:v>1.7310000000000001</c:v>
                </c:pt>
                <c:pt idx="5334">
                  <c:v>1.7210000000000001</c:v>
                </c:pt>
                <c:pt idx="5335">
                  <c:v>1.7110000000000001</c:v>
                </c:pt>
                <c:pt idx="5336">
                  <c:v>1.7010000000000001</c:v>
                </c:pt>
                <c:pt idx="5337">
                  <c:v>1.6910000000000001</c:v>
                </c:pt>
                <c:pt idx="5338">
                  <c:v>1.681</c:v>
                </c:pt>
                <c:pt idx="5339">
                  <c:v>1.671</c:v>
                </c:pt>
                <c:pt idx="5340">
                  <c:v>1.661</c:v>
                </c:pt>
                <c:pt idx="5341">
                  <c:v>1.651</c:v>
                </c:pt>
                <c:pt idx="5342">
                  <c:v>1.641</c:v>
                </c:pt>
                <c:pt idx="5343">
                  <c:v>1.631</c:v>
                </c:pt>
                <c:pt idx="5344">
                  <c:v>1.621</c:v>
                </c:pt>
                <c:pt idx="5345">
                  <c:v>1.611</c:v>
                </c:pt>
                <c:pt idx="5346">
                  <c:v>1.601</c:v>
                </c:pt>
                <c:pt idx="5347">
                  <c:v>1.591</c:v>
                </c:pt>
                <c:pt idx="5348">
                  <c:v>1.581</c:v>
                </c:pt>
                <c:pt idx="5349">
                  <c:v>1.571</c:v>
                </c:pt>
                <c:pt idx="5350">
                  <c:v>1.5609999999999999</c:v>
                </c:pt>
                <c:pt idx="5351">
                  <c:v>1.5509999999999999</c:v>
                </c:pt>
                <c:pt idx="5352">
                  <c:v>1.5409999999999999</c:v>
                </c:pt>
                <c:pt idx="5353">
                  <c:v>1.5309999999999999</c:v>
                </c:pt>
                <c:pt idx="5354">
                  <c:v>1.5209999999999999</c:v>
                </c:pt>
                <c:pt idx="5355">
                  <c:v>1.5109999999999999</c:v>
                </c:pt>
                <c:pt idx="5356">
                  <c:v>1.5009999999999999</c:v>
                </c:pt>
                <c:pt idx="5357">
                  <c:v>1.4910000000000001</c:v>
                </c:pt>
                <c:pt idx="5358">
                  <c:v>1.4810000000000001</c:v>
                </c:pt>
                <c:pt idx="5359">
                  <c:v>1.4710000000000001</c:v>
                </c:pt>
                <c:pt idx="5360">
                  <c:v>1.4610000000000001</c:v>
                </c:pt>
                <c:pt idx="5361">
                  <c:v>1.4510000000000001</c:v>
                </c:pt>
                <c:pt idx="5362">
                  <c:v>1.4410000000000001</c:v>
                </c:pt>
                <c:pt idx="5363">
                  <c:v>1.431</c:v>
                </c:pt>
                <c:pt idx="5364">
                  <c:v>1.421</c:v>
                </c:pt>
                <c:pt idx="5365">
                  <c:v>1.411</c:v>
                </c:pt>
                <c:pt idx="5366">
                  <c:v>1.401</c:v>
                </c:pt>
                <c:pt idx="5367">
                  <c:v>1.391</c:v>
                </c:pt>
                <c:pt idx="5368">
                  <c:v>1.381</c:v>
                </c:pt>
                <c:pt idx="5369">
                  <c:v>1.371</c:v>
                </c:pt>
                <c:pt idx="5370">
                  <c:v>1.361</c:v>
                </c:pt>
                <c:pt idx="5371">
                  <c:v>1.351</c:v>
                </c:pt>
                <c:pt idx="5372">
                  <c:v>1.341</c:v>
                </c:pt>
                <c:pt idx="5373">
                  <c:v>1.331</c:v>
                </c:pt>
                <c:pt idx="5374">
                  <c:v>1.321</c:v>
                </c:pt>
                <c:pt idx="5375">
                  <c:v>1.3109999999999999</c:v>
                </c:pt>
                <c:pt idx="5376">
                  <c:v>1.3009999999999999</c:v>
                </c:pt>
                <c:pt idx="5377">
                  <c:v>1.2909999999999999</c:v>
                </c:pt>
                <c:pt idx="5378">
                  <c:v>1.2809999999999999</c:v>
                </c:pt>
                <c:pt idx="5379">
                  <c:v>1.2709999999999999</c:v>
                </c:pt>
                <c:pt idx="5380">
                  <c:v>1.2609999999999999</c:v>
                </c:pt>
                <c:pt idx="5381">
                  <c:v>1.2509999999999999</c:v>
                </c:pt>
                <c:pt idx="5382">
                  <c:v>1.2410000000000001</c:v>
                </c:pt>
                <c:pt idx="5383">
                  <c:v>1.2310000000000001</c:v>
                </c:pt>
                <c:pt idx="5384">
                  <c:v>1.2210000000000001</c:v>
                </c:pt>
                <c:pt idx="5385">
                  <c:v>1.2110000000000001</c:v>
                </c:pt>
                <c:pt idx="5386">
                  <c:v>1.2010000000000001</c:v>
                </c:pt>
                <c:pt idx="5387">
                  <c:v>1.1910000000000001</c:v>
                </c:pt>
                <c:pt idx="5388">
                  <c:v>1.181</c:v>
                </c:pt>
                <c:pt idx="5389">
                  <c:v>1.171</c:v>
                </c:pt>
                <c:pt idx="5390">
                  <c:v>1.161</c:v>
                </c:pt>
                <c:pt idx="5391">
                  <c:v>1.151</c:v>
                </c:pt>
                <c:pt idx="5392">
                  <c:v>1.141</c:v>
                </c:pt>
                <c:pt idx="5393">
                  <c:v>1.131</c:v>
                </c:pt>
                <c:pt idx="5394">
                  <c:v>1.121</c:v>
                </c:pt>
                <c:pt idx="5395">
                  <c:v>1.111</c:v>
                </c:pt>
                <c:pt idx="5396">
                  <c:v>1.101</c:v>
                </c:pt>
                <c:pt idx="5397">
                  <c:v>1.091</c:v>
                </c:pt>
                <c:pt idx="5398">
                  <c:v>1.081</c:v>
                </c:pt>
                <c:pt idx="5399">
                  <c:v>1.071</c:v>
                </c:pt>
                <c:pt idx="5400">
                  <c:v>1.0609999999999999</c:v>
                </c:pt>
                <c:pt idx="5401">
                  <c:v>1.0509999999999999</c:v>
                </c:pt>
                <c:pt idx="5402">
                  <c:v>1.0409999999999999</c:v>
                </c:pt>
                <c:pt idx="5403">
                  <c:v>1.0309999999999999</c:v>
                </c:pt>
                <c:pt idx="5404">
                  <c:v>1.0209999999999999</c:v>
                </c:pt>
                <c:pt idx="5405">
                  <c:v>1.0109999999999999</c:v>
                </c:pt>
                <c:pt idx="5406">
                  <c:v>1.0009999999999999</c:v>
                </c:pt>
                <c:pt idx="5407">
                  <c:v>0.99099999999999999</c:v>
                </c:pt>
                <c:pt idx="5408">
                  <c:v>0.98099999999999998</c:v>
                </c:pt>
                <c:pt idx="5409">
                  <c:v>0.97199999999999998</c:v>
                </c:pt>
                <c:pt idx="5410">
                  <c:v>0.96199999999999997</c:v>
                </c:pt>
                <c:pt idx="5411">
                  <c:v>0.95199999999999996</c:v>
                </c:pt>
                <c:pt idx="5412">
                  <c:v>0.94199999999999995</c:v>
                </c:pt>
                <c:pt idx="5413">
                  <c:v>0.93200000000000005</c:v>
                </c:pt>
                <c:pt idx="5414">
                  <c:v>0.92200000000000004</c:v>
                </c:pt>
                <c:pt idx="5415">
                  <c:v>0.91200000000000003</c:v>
                </c:pt>
                <c:pt idx="5416">
                  <c:v>0.90200000000000002</c:v>
                </c:pt>
                <c:pt idx="5417">
                  <c:v>0.89200000000000002</c:v>
                </c:pt>
                <c:pt idx="5418">
                  <c:v>0.88200000000000001</c:v>
                </c:pt>
                <c:pt idx="5419">
                  <c:v>0.872</c:v>
                </c:pt>
                <c:pt idx="5420">
                  <c:v>0.86199999999999999</c:v>
                </c:pt>
                <c:pt idx="5421">
                  <c:v>0.85199999999999998</c:v>
                </c:pt>
                <c:pt idx="5422">
                  <c:v>0.84199999999999997</c:v>
                </c:pt>
                <c:pt idx="5423">
                  <c:v>0.83199999999999996</c:v>
                </c:pt>
                <c:pt idx="5424">
                  <c:v>0.82199999999999995</c:v>
                </c:pt>
                <c:pt idx="5425">
                  <c:v>0.81200000000000006</c:v>
                </c:pt>
                <c:pt idx="5426">
                  <c:v>0.80200000000000005</c:v>
                </c:pt>
                <c:pt idx="5427">
                  <c:v>0.79200000000000004</c:v>
                </c:pt>
                <c:pt idx="5428">
                  <c:v>0.78200000000000003</c:v>
                </c:pt>
                <c:pt idx="5429">
                  <c:v>0.77200000000000002</c:v>
                </c:pt>
                <c:pt idx="5430">
                  <c:v>0.76200000000000001</c:v>
                </c:pt>
                <c:pt idx="5431">
                  <c:v>0.752</c:v>
                </c:pt>
                <c:pt idx="5432">
                  <c:v>0.74199999999999999</c:v>
                </c:pt>
                <c:pt idx="5433">
                  <c:v>0.73199999999999998</c:v>
                </c:pt>
                <c:pt idx="5434">
                  <c:v>0.72199999999999998</c:v>
                </c:pt>
                <c:pt idx="5435">
                  <c:v>0.71199999999999997</c:v>
                </c:pt>
                <c:pt idx="5436">
                  <c:v>0.70199999999999996</c:v>
                </c:pt>
                <c:pt idx="5437">
                  <c:v>0.69199999999999995</c:v>
                </c:pt>
                <c:pt idx="5438">
                  <c:v>0.68200000000000005</c:v>
                </c:pt>
                <c:pt idx="5439">
                  <c:v>0.67200000000000004</c:v>
                </c:pt>
                <c:pt idx="5440">
                  <c:v>0.66200000000000003</c:v>
                </c:pt>
                <c:pt idx="5441">
                  <c:v>0.65200000000000002</c:v>
                </c:pt>
                <c:pt idx="5442">
                  <c:v>0.64200000000000002</c:v>
                </c:pt>
                <c:pt idx="5443">
                  <c:v>0.63200000000000001</c:v>
                </c:pt>
                <c:pt idx="5444">
                  <c:v>0.622</c:v>
                </c:pt>
                <c:pt idx="5445">
                  <c:v>0.61199999999999999</c:v>
                </c:pt>
                <c:pt idx="5446">
                  <c:v>0.60199999999999998</c:v>
                </c:pt>
                <c:pt idx="5447">
                  <c:v>0.59199999999999997</c:v>
                </c:pt>
                <c:pt idx="5448">
                  <c:v>0.58199999999999996</c:v>
                </c:pt>
                <c:pt idx="5449">
                  <c:v>0.57199999999999995</c:v>
                </c:pt>
                <c:pt idx="5450">
                  <c:v>0.56200000000000006</c:v>
                </c:pt>
                <c:pt idx="5451">
                  <c:v>0.55200000000000005</c:v>
                </c:pt>
                <c:pt idx="5452">
                  <c:v>0.54200000000000004</c:v>
                </c:pt>
                <c:pt idx="5453">
                  <c:v>0.53200000000000003</c:v>
                </c:pt>
                <c:pt idx="5454">
                  <c:v>0.52200000000000002</c:v>
                </c:pt>
                <c:pt idx="5455">
                  <c:v>0.51200000000000001</c:v>
                </c:pt>
                <c:pt idx="5456">
                  <c:v>0.502</c:v>
                </c:pt>
                <c:pt idx="5457">
                  <c:v>0.49199999999999999</c:v>
                </c:pt>
                <c:pt idx="5458">
                  <c:v>0.48199999999999998</c:v>
                </c:pt>
                <c:pt idx="5459">
                  <c:v>0.47199999999999998</c:v>
                </c:pt>
                <c:pt idx="5460">
                  <c:v>0.46200000000000002</c:v>
                </c:pt>
                <c:pt idx="5461">
                  <c:v>0.45200000000000001</c:v>
                </c:pt>
                <c:pt idx="5462">
                  <c:v>0.442</c:v>
                </c:pt>
                <c:pt idx="5463">
                  <c:v>0.432</c:v>
                </c:pt>
                <c:pt idx="5464">
                  <c:v>0.42199999999999999</c:v>
                </c:pt>
                <c:pt idx="5465">
                  <c:v>0.41199999999999998</c:v>
                </c:pt>
                <c:pt idx="5466">
                  <c:v>0.40200000000000002</c:v>
                </c:pt>
                <c:pt idx="5467">
                  <c:v>0.39200000000000002</c:v>
                </c:pt>
                <c:pt idx="5468">
                  <c:v>0.38200000000000001</c:v>
                </c:pt>
                <c:pt idx="5469">
                  <c:v>0.372</c:v>
                </c:pt>
                <c:pt idx="5470">
                  <c:v>0.36199999999999999</c:v>
                </c:pt>
                <c:pt idx="5471">
                  <c:v>0.35199999999999998</c:v>
                </c:pt>
                <c:pt idx="5472">
                  <c:v>0.34200000000000003</c:v>
                </c:pt>
                <c:pt idx="5473">
                  <c:v>0.33200000000000002</c:v>
                </c:pt>
                <c:pt idx="5474">
                  <c:v>0.32200000000000001</c:v>
                </c:pt>
                <c:pt idx="5475">
                  <c:v>0.312</c:v>
                </c:pt>
                <c:pt idx="5476">
                  <c:v>0.30199999999999999</c:v>
                </c:pt>
                <c:pt idx="5477">
                  <c:v>0.29199999999999998</c:v>
                </c:pt>
                <c:pt idx="5478">
                  <c:v>0.28199999999999997</c:v>
                </c:pt>
                <c:pt idx="5479">
                  <c:v>0.27200000000000002</c:v>
                </c:pt>
                <c:pt idx="5480">
                  <c:v>0.26200000000000001</c:v>
                </c:pt>
                <c:pt idx="5481">
                  <c:v>0.252</c:v>
                </c:pt>
                <c:pt idx="5482">
                  <c:v>0.24199999999999999</c:v>
                </c:pt>
                <c:pt idx="5483">
                  <c:v>0.23200000000000001</c:v>
                </c:pt>
                <c:pt idx="5484">
                  <c:v>0.222</c:v>
                </c:pt>
                <c:pt idx="5485">
                  <c:v>0.21199999999999999</c:v>
                </c:pt>
                <c:pt idx="5486">
                  <c:v>0.20200000000000001</c:v>
                </c:pt>
                <c:pt idx="5487">
                  <c:v>0.192</c:v>
                </c:pt>
                <c:pt idx="5488">
                  <c:v>0.182</c:v>
                </c:pt>
                <c:pt idx="5489">
                  <c:v>0.17199999999999999</c:v>
                </c:pt>
                <c:pt idx="5490">
                  <c:v>0.16200000000000001</c:v>
                </c:pt>
                <c:pt idx="5491">
                  <c:v>0.152</c:v>
                </c:pt>
                <c:pt idx="5492">
                  <c:v>0.14199999999999999</c:v>
                </c:pt>
                <c:pt idx="5493">
                  <c:v>0.13200000000000001</c:v>
                </c:pt>
                <c:pt idx="5494">
                  <c:v>0.122</c:v>
                </c:pt>
                <c:pt idx="5495">
                  <c:v>0.112</c:v>
                </c:pt>
                <c:pt idx="5496">
                  <c:v>0.10199999999999999</c:v>
                </c:pt>
                <c:pt idx="5497">
                  <c:v>9.1999999999999998E-2</c:v>
                </c:pt>
                <c:pt idx="5498">
                  <c:v>8.2000000000000003E-2</c:v>
                </c:pt>
                <c:pt idx="5499">
                  <c:v>7.1999999999999995E-2</c:v>
                </c:pt>
                <c:pt idx="5500">
                  <c:v>6.2E-2</c:v>
                </c:pt>
                <c:pt idx="5501">
                  <c:v>5.1999999999999998E-2</c:v>
                </c:pt>
                <c:pt idx="5502">
                  <c:v>4.2000000000000003E-2</c:v>
                </c:pt>
                <c:pt idx="5503">
                  <c:v>3.2000000000000001E-2</c:v>
                </c:pt>
                <c:pt idx="5504">
                  <c:v>2.1999999999999999E-2</c:v>
                </c:pt>
                <c:pt idx="5505">
                  <c:v>1.2E-2</c:v>
                </c:pt>
                <c:pt idx="5506">
                  <c:v>2E-3</c:v>
                </c:pt>
                <c:pt idx="5507">
                  <c:v>-8.0000000000000002E-3</c:v>
                </c:pt>
                <c:pt idx="5508">
                  <c:v>-1.7999999999999999E-2</c:v>
                </c:pt>
                <c:pt idx="5509">
                  <c:v>-2.8000000000000001E-2</c:v>
                </c:pt>
                <c:pt idx="5510">
                  <c:v>-3.7999999999999999E-2</c:v>
                </c:pt>
                <c:pt idx="5511">
                  <c:v>-4.8000000000000001E-2</c:v>
                </c:pt>
                <c:pt idx="5512">
                  <c:v>-5.8000000000000003E-2</c:v>
                </c:pt>
                <c:pt idx="5513">
                  <c:v>-6.8000000000000005E-2</c:v>
                </c:pt>
                <c:pt idx="5514">
                  <c:v>-7.8E-2</c:v>
                </c:pt>
                <c:pt idx="5515">
                  <c:v>-8.7999999999999995E-2</c:v>
                </c:pt>
                <c:pt idx="5516">
                  <c:v>-9.8000000000000004E-2</c:v>
                </c:pt>
                <c:pt idx="5517">
                  <c:v>-0.108</c:v>
                </c:pt>
                <c:pt idx="5518">
                  <c:v>-0.11799999999999999</c:v>
                </c:pt>
                <c:pt idx="5519">
                  <c:v>-0.128</c:v>
                </c:pt>
                <c:pt idx="5520">
                  <c:v>-0.13800000000000001</c:v>
                </c:pt>
                <c:pt idx="5521">
                  <c:v>-0.14799999999999999</c:v>
                </c:pt>
                <c:pt idx="5522">
                  <c:v>-0.158</c:v>
                </c:pt>
                <c:pt idx="5523">
                  <c:v>-0.16800000000000001</c:v>
                </c:pt>
                <c:pt idx="5524">
                  <c:v>-0.17799999999999999</c:v>
                </c:pt>
                <c:pt idx="5525">
                  <c:v>-0.188</c:v>
                </c:pt>
                <c:pt idx="5526">
                  <c:v>-0.19800000000000001</c:v>
                </c:pt>
                <c:pt idx="5527">
                  <c:v>-0.20799999999999999</c:v>
                </c:pt>
                <c:pt idx="5528">
                  <c:v>-0.218</c:v>
                </c:pt>
                <c:pt idx="5529">
                  <c:v>-0.22800000000000001</c:v>
                </c:pt>
                <c:pt idx="5530">
                  <c:v>-0.23799999999999999</c:v>
                </c:pt>
                <c:pt idx="5531">
                  <c:v>-0.248</c:v>
                </c:pt>
                <c:pt idx="5532">
                  <c:v>-0.25800000000000001</c:v>
                </c:pt>
                <c:pt idx="5533">
                  <c:v>-0.26800000000000002</c:v>
                </c:pt>
                <c:pt idx="5534">
                  <c:v>-0.27800000000000002</c:v>
                </c:pt>
                <c:pt idx="5535">
                  <c:v>-0.28799999999999998</c:v>
                </c:pt>
                <c:pt idx="5536">
                  <c:v>-0.29799999999999999</c:v>
                </c:pt>
                <c:pt idx="5537">
                  <c:v>-0.308</c:v>
                </c:pt>
                <c:pt idx="5538">
                  <c:v>-0.318</c:v>
                </c:pt>
                <c:pt idx="5539">
                  <c:v>-0.32800000000000001</c:v>
                </c:pt>
                <c:pt idx="5540">
                  <c:v>-0.33800000000000002</c:v>
                </c:pt>
                <c:pt idx="5541">
                  <c:v>-0.34799999999999998</c:v>
                </c:pt>
                <c:pt idx="5542">
                  <c:v>-0.35799999999999998</c:v>
                </c:pt>
                <c:pt idx="5543">
                  <c:v>-0.36799999999999999</c:v>
                </c:pt>
                <c:pt idx="5544">
                  <c:v>-0.378</c:v>
                </c:pt>
                <c:pt idx="5545">
                  <c:v>-0.38800000000000001</c:v>
                </c:pt>
                <c:pt idx="5546">
                  <c:v>-0.39800000000000002</c:v>
                </c:pt>
                <c:pt idx="5547">
                  <c:v>-0.40799999999999997</c:v>
                </c:pt>
                <c:pt idx="5548">
                  <c:v>-0.41799999999999998</c:v>
                </c:pt>
                <c:pt idx="5549">
                  <c:v>-0.42799999999999999</c:v>
                </c:pt>
                <c:pt idx="5550">
                  <c:v>-0.438</c:v>
                </c:pt>
                <c:pt idx="5551">
                  <c:v>-0.44800000000000001</c:v>
                </c:pt>
                <c:pt idx="5552">
                  <c:v>-0.45800000000000002</c:v>
                </c:pt>
                <c:pt idx="5553">
                  <c:v>-0.46800000000000003</c:v>
                </c:pt>
                <c:pt idx="5554">
                  <c:v>-0.47799999999999998</c:v>
                </c:pt>
                <c:pt idx="5555">
                  <c:v>-0.48799999999999999</c:v>
                </c:pt>
                <c:pt idx="5556">
                  <c:v>-0.498</c:v>
                </c:pt>
                <c:pt idx="5557">
                  <c:v>-0.50800000000000001</c:v>
                </c:pt>
                <c:pt idx="5558">
                  <c:v>-0.51800000000000002</c:v>
                </c:pt>
                <c:pt idx="5559">
                  <c:v>-0.52800000000000002</c:v>
                </c:pt>
                <c:pt idx="5560">
                  <c:v>-0.53800000000000003</c:v>
                </c:pt>
                <c:pt idx="5561">
                  <c:v>-0.54800000000000004</c:v>
                </c:pt>
                <c:pt idx="5562">
                  <c:v>-0.55800000000000005</c:v>
                </c:pt>
                <c:pt idx="5563">
                  <c:v>-0.56799999999999995</c:v>
                </c:pt>
                <c:pt idx="5564">
                  <c:v>-0.57799999999999996</c:v>
                </c:pt>
                <c:pt idx="5565">
                  <c:v>-0.58799999999999997</c:v>
                </c:pt>
                <c:pt idx="5566">
                  <c:v>-0.59799999999999998</c:v>
                </c:pt>
                <c:pt idx="5567">
                  <c:v>-0.60799999999999998</c:v>
                </c:pt>
                <c:pt idx="5568">
                  <c:v>-0.61799999999999999</c:v>
                </c:pt>
                <c:pt idx="5569">
                  <c:v>-0.628</c:v>
                </c:pt>
                <c:pt idx="5570">
                  <c:v>-0.63800000000000001</c:v>
                </c:pt>
                <c:pt idx="5571">
                  <c:v>-0.64800000000000002</c:v>
                </c:pt>
                <c:pt idx="5572">
                  <c:v>-0.65800000000000003</c:v>
                </c:pt>
                <c:pt idx="5573">
                  <c:v>-0.66800000000000004</c:v>
                </c:pt>
                <c:pt idx="5574">
                  <c:v>-0.67800000000000005</c:v>
                </c:pt>
                <c:pt idx="5575">
                  <c:v>-0.68799999999999994</c:v>
                </c:pt>
                <c:pt idx="5576">
                  <c:v>-0.69799999999999995</c:v>
                </c:pt>
                <c:pt idx="5577">
                  <c:v>-0.70799999999999996</c:v>
                </c:pt>
                <c:pt idx="5578">
                  <c:v>-0.71799999999999997</c:v>
                </c:pt>
                <c:pt idx="5579">
                  <c:v>-0.72799999999999998</c:v>
                </c:pt>
                <c:pt idx="5580">
                  <c:v>-0.73799999999999999</c:v>
                </c:pt>
                <c:pt idx="5581">
                  <c:v>-0.748</c:v>
                </c:pt>
                <c:pt idx="5582">
                  <c:v>-0.75800000000000001</c:v>
                </c:pt>
                <c:pt idx="5583">
                  <c:v>-0.76800000000000002</c:v>
                </c:pt>
                <c:pt idx="5584">
                  <c:v>-0.77800000000000002</c:v>
                </c:pt>
                <c:pt idx="5585">
                  <c:v>-0.78800000000000003</c:v>
                </c:pt>
                <c:pt idx="5586">
                  <c:v>-0.79800000000000004</c:v>
                </c:pt>
                <c:pt idx="5587">
                  <c:v>-0.80800000000000005</c:v>
                </c:pt>
                <c:pt idx="5588">
                  <c:v>-0.81799999999999995</c:v>
                </c:pt>
                <c:pt idx="5589">
                  <c:v>-0.82799999999999996</c:v>
                </c:pt>
                <c:pt idx="5590">
                  <c:v>-0.83799999999999997</c:v>
                </c:pt>
                <c:pt idx="5591">
                  <c:v>-0.84799999999999998</c:v>
                </c:pt>
                <c:pt idx="5592">
                  <c:v>-0.85799999999999998</c:v>
                </c:pt>
                <c:pt idx="5593">
                  <c:v>-0.86799999999999999</c:v>
                </c:pt>
                <c:pt idx="5594">
                  <c:v>-0.878</c:v>
                </c:pt>
                <c:pt idx="5595">
                  <c:v>-0.88800000000000001</c:v>
                </c:pt>
                <c:pt idx="5596">
                  <c:v>-0.89800000000000002</c:v>
                </c:pt>
                <c:pt idx="5597">
                  <c:v>-0.90800000000000003</c:v>
                </c:pt>
                <c:pt idx="5598">
                  <c:v>-0.91800000000000004</c:v>
                </c:pt>
                <c:pt idx="5599">
                  <c:v>-0.92800000000000005</c:v>
                </c:pt>
                <c:pt idx="5600">
                  <c:v>-0.93799999999999994</c:v>
                </c:pt>
                <c:pt idx="5601">
                  <c:v>-0.94799999999999995</c:v>
                </c:pt>
                <c:pt idx="5602">
                  <c:v>-0.95799999999999996</c:v>
                </c:pt>
                <c:pt idx="5603">
                  <c:v>-0.96799999999999997</c:v>
                </c:pt>
                <c:pt idx="5604">
                  <c:v>-0.97799999999999998</c:v>
                </c:pt>
                <c:pt idx="5605">
                  <c:v>-0.98799999999999999</c:v>
                </c:pt>
                <c:pt idx="5606">
                  <c:v>-0.998</c:v>
                </c:pt>
                <c:pt idx="5607">
                  <c:v>-1.008</c:v>
                </c:pt>
                <c:pt idx="5608">
                  <c:v>-1.018</c:v>
                </c:pt>
                <c:pt idx="5609">
                  <c:v>-1.028</c:v>
                </c:pt>
                <c:pt idx="5610">
                  <c:v>-1.038</c:v>
                </c:pt>
                <c:pt idx="5611">
                  <c:v>-1.048</c:v>
                </c:pt>
                <c:pt idx="5612">
                  <c:v>-1.0580000000000001</c:v>
                </c:pt>
                <c:pt idx="5613">
                  <c:v>-1.0680000000000001</c:v>
                </c:pt>
                <c:pt idx="5614">
                  <c:v>-1.0780000000000001</c:v>
                </c:pt>
                <c:pt idx="5615">
                  <c:v>-1.0880000000000001</c:v>
                </c:pt>
                <c:pt idx="5616">
                  <c:v>-1.0980000000000001</c:v>
                </c:pt>
                <c:pt idx="5617">
                  <c:v>-1.1080000000000001</c:v>
                </c:pt>
                <c:pt idx="5618">
                  <c:v>-1.1180000000000001</c:v>
                </c:pt>
                <c:pt idx="5619">
                  <c:v>-1.1279999999999999</c:v>
                </c:pt>
                <c:pt idx="5620">
                  <c:v>-1.1379999999999999</c:v>
                </c:pt>
                <c:pt idx="5621">
                  <c:v>-1.1479999999999999</c:v>
                </c:pt>
                <c:pt idx="5622">
                  <c:v>-1.1579999999999999</c:v>
                </c:pt>
                <c:pt idx="5623">
                  <c:v>-1.1679999999999999</c:v>
                </c:pt>
                <c:pt idx="5624">
                  <c:v>-1.1779999999999999</c:v>
                </c:pt>
                <c:pt idx="5625">
                  <c:v>-1.1879999999999999</c:v>
                </c:pt>
                <c:pt idx="5626">
                  <c:v>-1.198</c:v>
                </c:pt>
                <c:pt idx="5627">
                  <c:v>-1.208</c:v>
                </c:pt>
                <c:pt idx="5628">
                  <c:v>-1.218</c:v>
                </c:pt>
                <c:pt idx="5629">
                  <c:v>-1.228</c:v>
                </c:pt>
                <c:pt idx="5630">
                  <c:v>-1.238</c:v>
                </c:pt>
                <c:pt idx="5631">
                  <c:v>-1.248</c:v>
                </c:pt>
                <c:pt idx="5632">
                  <c:v>-1.258</c:v>
                </c:pt>
                <c:pt idx="5633">
                  <c:v>-1.268</c:v>
                </c:pt>
                <c:pt idx="5634">
                  <c:v>-1.278</c:v>
                </c:pt>
                <c:pt idx="5635">
                  <c:v>-1.288</c:v>
                </c:pt>
                <c:pt idx="5636">
                  <c:v>-1.298</c:v>
                </c:pt>
                <c:pt idx="5637">
                  <c:v>-1.3080000000000001</c:v>
                </c:pt>
                <c:pt idx="5638">
                  <c:v>-1.3180000000000001</c:v>
                </c:pt>
                <c:pt idx="5639">
                  <c:v>-1.3280000000000001</c:v>
                </c:pt>
                <c:pt idx="5640">
                  <c:v>-1.3380000000000001</c:v>
                </c:pt>
                <c:pt idx="5641">
                  <c:v>-1.3480000000000001</c:v>
                </c:pt>
                <c:pt idx="5642">
                  <c:v>-1.3580000000000001</c:v>
                </c:pt>
                <c:pt idx="5643">
                  <c:v>-1.3680000000000001</c:v>
                </c:pt>
                <c:pt idx="5644">
                  <c:v>-1.3779999999999999</c:v>
                </c:pt>
                <c:pt idx="5645">
                  <c:v>-1.3879999999999999</c:v>
                </c:pt>
                <c:pt idx="5646">
                  <c:v>-1.3979999999999999</c:v>
                </c:pt>
                <c:pt idx="5647">
                  <c:v>-1.4079999999999999</c:v>
                </c:pt>
                <c:pt idx="5648">
                  <c:v>-1.4179999999999999</c:v>
                </c:pt>
                <c:pt idx="5649">
                  <c:v>-1.4279999999999999</c:v>
                </c:pt>
                <c:pt idx="5650">
                  <c:v>-1.4379999999999999</c:v>
                </c:pt>
                <c:pt idx="5651">
                  <c:v>-1.448</c:v>
                </c:pt>
                <c:pt idx="5652">
                  <c:v>-1.458</c:v>
                </c:pt>
                <c:pt idx="5653">
                  <c:v>-1.468</c:v>
                </c:pt>
                <c:pt idx="5654">
                  <c:v>-1.478</c:v>
                </c:pt>
                <c:pt idx="5655">
                  <c:v>-1.488</c:v>
                </c:pt>
                <c:pt idx="5656">
                  <c:v>-1.498</c:v>
                </c:pt>
                <c:pt idx="5657">
                  <c:v>-1.508</c:v>
                </c:pt>
                <c:pt idx="5658">
                  <c:v>-1.518</c:v>
                </c:pt>
                <c:pt idx="5659">
                  <c:v>-1.528</c:v>
                </c:pt>
                <c:pt idx="5660">
                  <c:v>-1.538</c:v>
                </c:pt>
                <c:pt idx="5661">
                  <c:v>-1.548</c:v>
                </c:pt>
                <c:pt idx="5662">
                  <c:v>-1.5580000000000001</c:v>
                </c:pt>
                <c:pt idx="5663">
                  <c:v>-1.5680000000000001</c:v>
                </c:pt>
                <c:pt idx="5664">
                  <c:v>-1.5780000000000001</c:v>
                </c:pt>
                <c:pt idx="5665">
                  <c:v>-1.5880000000000001</c:v>
                </c:pt>
                <c:pt idx="5666">
                  <c:v>-1.5980000000000001</c:v>
                </c:pt>
                <c:pt idx="5667">
                  <c:v>-1.6080000000000001</c:v>
                </c:pt>
                <c:pt idx="5668">
                  <c:v>-1.6180000000000001</c:v>
                </c:pt>
                <c:pt idx="5669">
                  <c:v>-1.6279999999999999</c:v>
                </c:pt>
                <c:pt idx="5670">
                  <c:v>-1.6379999999999999</c:v>
                </c:pt>
                <c:pt idx="5671">
                  <c:v>-1.6479999999999999</c:v>
                </c:pt>
                <c:pt idx="5672">
                  <c:v>-1.6579999999999999</c:v>
                </c:pt>
                <c:pt idx="5673">
                  <c:v>-1.6679999999999999</c:v>
                </c:pt>
                <c:pt idx="5674">
                  <c:v>-1.6779999999999999</c:v>
                </c:pt>
                <c:pt idx="5675">
                  <c:v>-1.6879999999999999</c:v>
                </c:pt>
                <c:pt idx="5676">
                  <c:v>-1.698</c:v>
                </c:pt>
                <c:pt idx="5677">
                  <c:v>-1.708</c:v>
                </c:pt>
                <c:pt idx="5678">
                  <c:v>-1.718</c:v>
                </c:pt>
                <c:pt idx="5679">
                  <c:v>-1.728</c:v>
                </c:pt>
                <c:pt idx="5680">
                  <c:v>-1.738</c:v>
                </c:pt>
                <c:pt idx="5681">
                  <c:v>-1.748</c:v>
                </c:pt>
                <c:pt idx="5682">
                  <c:v>-1.758</c:v>
                </c:pt>
                <c:pt idx="5683">
                  <c:v>-1.768</c:v>
                </c:pt>
                <c:pt idx="5684">
                  <c:v>-1.778</c:v>
                </c:pt>
                <c:pt idx="5685">
                  <c:v>-1.788</c:v>
                </c:pt>
                <c:pt idx="5686">
                  <c:v>-1.798</c:v>
                </c:pt>
                <c:pt idx="5687">
                  <c:v>-1.8080000000000001</c:v>
                </c:pt>
                <c:pt idx="5688">
                  <c:v>-1.8180000000000001</c:v>
                </c:pt>
                <c:pt idx="5689">
                  <c:v>-1.8280000000000001</c:v>
                </c:pt>
                <c:pt idx="5690">
                  <c:v>-1.8380000000000001</c:v>
                </c:pt>
                <c:pt idx="5691">
                  <c:v>-1.8480000000000001</c:v>
                </c:pt>
                <c:pt idx="5692">
                  <c:v>-1.8580000000000001</c:v>
                </c:pt>
                <c:pt idx="5693">
                  <c:v>-1.8680000000000001</c:v>
                </c:pt>
                <c:pt idx="5694">
                  <c:v>-1.8779999999999999</c:v>
                </c:pt>
                <c:pt idx="5695">
                  <c:v>-1.8879999999999999</c:v>
                </c:pt>
                <c:pt idx="5696">
                  <c:v>-1.8979999999999999</c:v>
                </c:pt>
                <c:pt idx="5697">
                  <c:v>-1.9079999999999999</c:v>
                </c:pt>
                <c:pt idx="5698">
                  <c:v>-1.9179999999999999</c:v>
                </c:pt>
                <c:pt idx="5699">
                  <c:v>-1.9279999999999999</c:v>
                </c:pt>
                <c:pt idx="5700">
                  <c:v>-1.9379999999999999</c:v>
                </c:pt>
                <c:pt idx="5701">
                  <c:v>-1.948</c:v>
                </c:pt>
                <c:pt idx="5702">
                  <c:v>-1.958</c:v>
                </c:pt>
                <c:pt idx="5703">
                  <c:v>-1.968</c:v>
                </c:pt>
                <c:pt idx="5704">
                  <c:v>-1.978</c:v>
                </c:pt>
                <c:pt idx="5705">
                  <c:v>-1.988</c:v>
                </c:pt>
                <c:pt idx="5706">
                  <c:v>-1.998</c:v>
                </c:pt>
                <c:pt idx="5707">
                  <c:v>-2.008</c:v>
                </c:pt>
                <c:pt idx="5708">
                  <c:v>-2.0179999999999998</c:v>
                </c:pt>
                <c:pt idx="5709">
                  <c:v>-2.0270000000000001</c:v>
                </c:pt>
                <c:pt idx="5710">
                  <c:v>-2.0369999999999999</c:v>
                </c:pt>
                <c:pt idx="5711">
                  <c:v>-2.0470000000000002</c:v>
                </c:pt>
                <c:pt idx="5712">
                  <c:v>-2.0569999999999999</c:v>
                </c:pt>
                <c:pt idx="5713">
                  <c:v>-2.0670000000000002</c:v>
                </c:pt>
                <c:pt idx="5714">
                  <c:v>-2.077</c:v>
                </c:pt>
                <c:pt idx="5715">
                  <c:v>-2.0870000000000002</c:v>
                </c:pt>
                <c:pt idx="5716">
                  <c:v>-2.097</c:v>
                </c:pt>
                <c:pt idx="5717">
                  <c:v>-2.1070000000000002</c:v>
                </c:pt>
                <c:pt idx="5718">
                  <c:v>-2.117</c:v>
                </c:pt>
                <c:pt idx="5719">
                  <c:v>-2.1269999999999998</c:v>
                </c:pt>
                <c:pt idx="5720">
                  <c:v>-2.137</c:v>
                </c:pt>
                <c:pt idx="5721">
                  <c:v>-2.1469999999999998</c:v>
                </c:pt>
                <c:pt idx="5722">
                  <c:v>-2.157</c:v>
                </c:pt>
                <c:pt idx="5723">
                  <c:v>-2.1669999999999998</c:v>
                </c:pt>
                <c:pt idx="5724">
                  <c:v>-2.177</c:v>
                </c:pt>
                <c:pt idx="5725">
                  <c:v>-2.1869999999999998</c:v>
                </c:pt>
                <c:pt idx="5726">
                  <c:v>-2.1970000000000001</c:v>
                </c:pt>
                <c:pt idx="5727">
                  <c:v>-2.2069999999999999</c:v>
                </c:pt>
                <c:pt idx="5728">
                  <c:v>-2.2170000000000001</c:v>
                </c:pt>
                <c:pt idx="5729">
                  <c:v>-2.2269999999999999</c:v>
                </c:pt>
                <c:pt idx="5730">
                  <c:v>-2.2370000000000001</c:v>
                </c:pt>
                <c:pt idx="5731">
                  <c:v>-2.2469999999999999</c:v>
                </c:pt>
                <c:pt idx="5732">
                  <c:v>-2.2570000000000001</c:v>
                </c:pt>
                <c:pt idx="5733">
                  <c:v>-2.2669999999999999</c:v>
                </c:pt>
                <c:pt idx="5734">
                  <c:v>-2.2770000000000001</c:v>
                </c:pt>
                <c:pt idx="5735">
                  <c:v>-2.2869999999999999</c:v>
                </c:pt>
                <c:pt idx="5736">
                  <c:v>-2.2970000000000002</c:v>
                </c:pt>
                <c:pt idx="5737">
                  <c:v>-2.3069999999999999</c:v>
                </c:pt>
                <c:pt idx="5738">
                  <c:v>-2.3170000000000002</c:v>
                </c:pt>
                <c:pt idx="5739">
                  <c:v>-2.327</c:v>
                </c:pt>
                <c:pt idx="5740">
                  <c:v>-2.3370000000000002</c:v>
                </c:pt>
                <c:pt idx="5741">
                  <c:v>-2.347</c:v>
                </c:pt>
                <c:pt idx="5742">
                  <c:v>-2.3570000000000002</c:v>
                </c:pt>
                <c:pt idx="5743">
                  <c:v>-2.367</c:v>
                </c:pt>
                <c:pt idx="5744">
                  <c:v>-2.3769999999999998</c:v>
                </c:pt>
                <c:pt idx="5745">
                  <c:v>-2.387</c:v>
                </c:pt>
                <c:pt idx="5746">
                  <c:v>-2.3969999999999998</c:v>
                </c:pt>
                <c:pt idx="5747">
                  <c:v>-2.407</c:v>
                </c:pt>
                <c:pt idx="5748">
                  <c:v>-2.4169999999999998</c:v>
                </c:pt>
                <c:pt idx="5749">
                  <c:v>-2.427</c:v>
                </c:pt>
                <c:pt idx="5750">
                  <c:v>-2.4369999999999998</c:v>
                </c:pt>
                <c:pt idx="5751">
                  <c:v>-2.4470000000000001</c:v>
                </c:pt>
                <c:pt idx="5752">
                  <c:v>-2.4569999999999999</c:v>
                </c:pt>
                <c:pt idx="5753">
                  <c:v>-2.4670000000000001</c:v>
                </c:pt>
                <c:pt idx="5754">
                  <c:v>-2.4769999999999999</c:v>
                </c:pt>
                <c:pt idx="5755">
                  <c:v>-2.4870000000000001</c:v>
                </c:pt>
                <c:pt idx="5756">
                  <c:v>-2.4969999999999999</c:v>
                </c:pt>
                <c:pt idx="5757">
                  <c:v>-2.5070000000000001</c:v>
                </c:pt>
                <c:pt idx="5758">
                  <c:v>-2.5169999999999999</c:v>
                </c:pt>
                <c:pt idx="5759">
                  <c:v>-2.5270000000000001</c:v>
                </c:pt>
                <c:pt idx="5760">
                  <c:v>-2.5369999999999999</c:v>
                </c:pt>
                <c:pt idx="5761">
                  <c:v>-2.5470000000000002</c:v>
                </c:pt>
                <c:pt idx="5762">
                  <c:v>-2.5569999999999999</c:v>
                </c:pt>
                <c:pt idx="5763">
                  <c:v>-2.5670000000000002</c:v>
                </c:pt>
                <c:pt idx="5764">
                  <c:v>-2.577</c:v>
                </c:pt>
                <c:pt idx="5765">
                  <c:v>-2.5870000000000002</c:v>
                </c:pt>
                <c:pt idx="5766">
                  <c:v>-2.597</c:v>
                </c:pt>
                <c:pt idx="5767">
                  <c:v>-2.6070000000000002</c:v>
                </c:pt>
                <c:pt idx="5768">
                  <c:v>-2.617</c:v>
                </c:pt>
                <c:pt idx="5769">
                  <c:v>-2.6269999999999998</c:v>
                </c:pt>
                <c:pt idx="5770">
                  <c:v>-2.637</c:v>
                </c:pt>
                <c:pt idx="5771">
                  <c:v>-2.6469999999999998</c:v>
                </c:pt>
                <c:pt idx="5772">
                  <c:v>-2.657</c:v>
                </c:pt>
                <c:pt idx="5773">
                  <c:v>-2.6669999999999998</c:v>
                </c:pt>
                <c:pt idx="5774">
                  <c:v>-2.677</c:v>
                </c:pt>
                <c:pt idx="5775">
                  <c:v>-2.6869999999999998</c:v>
                </c:pt>
                <c:pt idx="5776">
                  <c:v>-2.6970000000000001</c:v>
                </c:pt>
                <c:pt idx="5777">
                  <c:v>-2.7069999999999999</c:v>
                </c:pt>
                <c:pt idx="5778">
                  <c:v>-2.7170000000000001</c:v>
                </c:pt>
                <c:pt idx="5779">
                  <c:v>-2.7269999999999999</c:v>
                </c:pt>
                <c:pt idx="5780">
                  <c:v>-2.7370000000000001</c:v>
                </c:pt>
                <c:pt idx="5781">
                  <c:v>-2.7469999999999999</c:v>
                </c:pt>
                <c:pt idx="5782">
                  <c:v>-2.7570000000000001</c:v>
                </c:pt>
                <c:pt idx="5783">
                  <c:v>-2.7669999999999999</c:v>
                </c:pt>
                <c:pt idx="5784">
                  <c:v>-2.7770000000000001</c:v>
                </c:pt>
                <c:pt idx="5785">
                  <c:v>-2.7869999999999999</c:v>
                </c:pt>
                <c:pt idx="5786">
                  <c:v>-2.7970000000000002</c:v>
                </c:pt>
                <c:pt idx="5787">
                  <c:v>-2.8069999999999999</c:v>
                </c:pt>
                <c:pt idx="5788">
                  <c:v>-2.8170000000000002</c:v>
                </c:pt>
                <c:pt idx="5789">
                  <c:v>-2.827</c:v>
                </c:pt>
                <c:pt idx="5790">
                  <c:v>-2.8370000000000002</c:v>
                </c:pt>
                <c:pt idx="5791">
                  <c:v>-2.847</c:v>
                </c:pt>
                <c:pt idx="5792">
                  <c:v>-2.8570000000000002</c:v>
                </c:pt>
                <c:pt idx="5793">
                  <c:v>-2.867</c:v>
                </c:pt>
                <c:pt idx="5794">
                  <c:v>-2.8769999999999998</c:v>
                </c:pt>
                <c:pt idx="5795">
                  <c:v>-2.887</c:v>
                </c:pt>
                <c:pt idx="5796">
                  <c:v>-2.8969999999999998</c:v>
                </c:pt>
                <c:pt idx="5797">
                  <c:v>-2.907</c:v>
                </c:pt>
                <c:pt idx="5798">
                  <c:v>-2.9169999999999998</c:v>
                </c:pt>
                <c:pt idx="5799">
                  <c:v>-2.927</c:v>
                </c:pt>
                <c:pt idx="5800">
                  <c:v>-2.9369999999999998</c:v>
                </c:pt>
                <c:pt idx="5801">
                  <c:v>-2.9470000000000001</c:v>
                </c:pt>
                <c:pt idx="5802">
                  <c:v>-2.9569999999999999</c:v>
                </c:pt>
                <c:pt idx="5803">
                  <c:v>-2.9670000000000001</c:v>
                </c:pt>
                <c:pt idx="5804">
                  <c:v>-2.9769999999999999</c:v>
                </c:pt>
                <c:pt idx="5805">
                  <c:v>-2.9870000000000001</c:v>
                </c:pt>
                <c:pt idx="5806">
                  <c:v>-2.9969999999999999</c:v>
                </c:pt>
                <c:pt idx="5807">
                  <c:v>-3.0070000000000001</c:v>
                </c:pt>
                <c:pt idx="5808">
                  <c:v>-3.0169999999999999</c:v>
                </c:pt>
                <c:pt idx="5809">
                  <c:v>-3.0270000000000001</c:v>
                </c:pt>
                <c:pt idx="5810">
                  <c:v>-3.0369999999999999</c:v>
                </c:pt>
                <c:pt idx="5811">
                  <c:v>-3.0470000000000002</c:v>
                </c:pt>
                <c:pt idx="5812">
                  <c:v>-3.0569999999999999</c:v>
                </c:pt>
                <c:pt idx="5813">
                  <c:v>-3.0670000000000002</c:v>
                </c:pt>
                <c:pt idx="5814">
                  <c:v>-3.077</c:v>
                </c:pt>
                <c:pt idx="5815">
                  <c:v>-3.0870000000000002</c:v>
                </c:pt>
                <c:pt idx="5816">
                  <c:v>-3.097</c:v>
                </c:pt>
                <c:pt idx="5817">
                  <c:v>-3.1070000000000002</c:v>
                </c:pt>
                <c:pt idx="5818">
                  <c:v>-3.117</c:v>
                </c:pt>
                <c:pt idx="5819">
                  <c:v>-3.1269999999999998</c:v>
                </c:pt>
                <c:pt idx="5820">
                  <c:v>-3.137</c:v>
                </c:pt>
                <c:pt idx="5821">
                  <c:v>-3.1469999999999998</c:v>
                </c:pt>
                <c:pt idx="5822">
                  <c:v>-3.157</c:v>
                </c:pt>
                <c:pt idx="5823">
                  <c:v>-3.1669999999999998</c:v>
                </c:pt>
                <c:pt idx="5824">
                  <c:v>-3.177</c:v>
                </c:pt>
                <c:pt idx="5825">
                  <c:v>-3.1869999999999998</c:v>
                </c:pt>
                <c:pt idx="5826">
                  <c:v>-3.1970000000000001</c:v>
                </c:pt>
                <c:pt idx="5827">
                  <c:v>-3.2069999999999999</c:v>
                </c:pt>
                <c:pt idx="5828">
                  <c:v>-3.2170000000000001</c:v>
                </c:pt>
                <c:pt idx="5829">
                  <c:v>-3.2269999999999999</c:v>
                </c:pt>
                <c:pt idx="5830">
                  <c:v>-3.2370000000000001</c:v>
                </c:pt>
                <c:pt idx="5831">
                  <c:v>-3.2469999999999999</c:v>
                </c:pt>
                <c:pt idx="5832">
                  <c:v>-3.2570000000000001</c:v>
                </c:pt>
                <c:pt idx="5833">
                  <c:v>-3.2669999999999999</c:v>
                </c:pt>
                <c:pt idx="5834">
                  <c:v>-3.2770000000000001</c:v>
                </c:pt>
                <c:pt idx="5835">
                  <c:v>-3.2869999999999999</c:v>
                </c:pt>
                <c:pt idx="5836">
                  <c:v>-3.2970000000000002</c:v>
                </c:pt>
                <c:pt idx="5837">
                  <c:v>-3.3069999999999999</c:v>
                </c:pt>
                <c:pt idx="5838">
                  <c:v>-3.3170000000000002</c:v>
                </c:pt>
                <c:pt idx="5839">
                  <c:v>-3.327</c:v>
                </c:pt>
                <c:pt idx="5840">
                  <c:v>-3.3370000000000002</c:v>
                </c:pt>
                <c:pt idx="5841">
                  <c:v>-3.347</c:v>
                </c:pt>
                <c:pt idx="5842">
                  <c:v>-3.3570000000000002</c:v>
                </c:pt>
                <c:pt idx="5843">
                  <c:v>-3.367</c:v>
                </c:pt>
                <c:pt idx="5844">
                  <c:v>-3.3769999999999998</c:v>
                </c:pt>
                <c:pt idx="5845">
                  <c:v>-3.387</c:v>
                </c:pt>
                <c:pt idx="5846">
                  <c:v>-3.3969999999999998</c:v>
                </c:pt>
                <c:pt idx="5847">
                  <c:v>-3.407</c:v>
                </c:pt>
                <c:pt idx="5848">
                  <c:v>-3.4169999999999998</c:v>
                </c:pt>
                <c:pt idx="5849">
                  <c:v>-3.427</c:v>
                </c:pt>
                <c:pt idx="5850">
                  <c:v>-3.4369999999999998</c:v>
                </c:pt>
                <c:pt idx="5851">
                  <c:v>-3.4470000000000001</c:v>
                </c:pt>
                <c:pt idx="5852">
                  <c:v>-3.4569999999999999</c:v>
                </c:pt>
                <c:pt idx="5853">
                  <c:v>-3.4670000000000001</c:v>
                </c:pt>
                <c:pt idx="5854">
                  <c:v>-3.4769999999999999</c:v>
                </c:pt>
                <c:pt idx="5855">
                  <c:v>-3.4870000000000001</c:v>
                </c:pt>
                <c:pt idx="5856">
                  <c:v>-3.4969999999999999</c:v>
                </c:pt>
                <c:pt idx="5857">
                  <c:v>-3.5070000000000001</c:v>
                </c:pt>
                <c:pt idx="5858">
                  <c:v>-3.5169999999999999</c:v>
                </c:pt>
                <c:pt idx="5859">
                  <c:v>-3.5270000000000001</c:v>
                </c:pt>
                <c:pt idx="5860">
                  <c:v>-3.5369999999999999</c:v>
                </c:pt>
                <c:pt idx="5861">
                  <c:v>-3.5470000000000002</c:v>
                </c:pt>
                <c:pt idx="5862">
                  <c:v>-3.5569999999999999</c:v>
                </c:pt>
                <c:pt idx="5863">
                  <c:v>-3.5670000000000002</c:v>
                </c:pt>
                <c:pt idx="5864">
                  <c:v>-3.577</c:v>
                </c:pt>
                <c:pt idx="5865">
                  <c:v>-3.5870000000000002</c:v>
                </c:pt>
                <c:pt idx="5866">
                  <c:v>-3.597</c:v>
                </c:pt>
                <c:pt idx="5867">
                  <c:v>-3.6070000000000002</c:v>
                </c:pt>
                <c:pt idx="5868">
                  <c:v>-3.617</c:v>
                </c:pt>
                <c:pt idx="5869">
                  <c:v>-3.6269999999999998</c:v>
                </c:pt>
                <c:pt idx="5870">
                  <c:v>-3.637</c:v>
                </c:pt>
                <c:pt idx="5871">
                  <c:v>-3.6469999999999998</c:v>
                </c:pt>
                <c:pt idx="5872">
                  <c:v>-3.657</c:v>
                </c:pt>
                <c:pt idx="5873">
                  <c:v>-3.6669999999999998</c:v>
                </c:pt>
                <c:pt idx="5874">
                  <c:v>-3.677</c:v>
                </c:pt>
                <c:pt idx="5875">
                  <c:v>-3.6869999999999998</c:v>
                </c:pt>
                <c:pt idx="5876">
                  <c:v>-3.6970000000000001</c:v>
                </c:pt>
                <c:pt idx="5877">
                  <c:v>-3.7069999999999999</c:v>
                </c:pt>
                <c:pt idx="5878">
                  <c:v>-3.7170000000000001</c:v>
                </c:pt>
                <c:pt idx="5879">
                  <c:v>-3.7269999999999999</c:v>
                </c:pt>
                <c:pt idx="5880">
                  <c:v>-3.7370000000000001</c:v>
                </c:pt>
                <c:pt idx="5881">
                  <c:v>-3.7469999999999999</c:v>
                </c:pt>
                <c:pt idx="5882">
                  <c:v>-3.7570000000000001</c:v>
                </c:pt>
                <c:pt idx="5883">
                  <c:v>-3.7669999999999999</c:v>
                </c:pt>
                <c:pt idx="5884">
                  <c:v>-3.7770000000000001</c:v>
                </c:pt>
                <c:pt idx="5885">
                  <c:v>-3.7869999999999999</c:v>
                </c:pt>
                <c:pt idx="5886">
                  <c:v>-3.7970000000000002</c:v>
                </c:pt>
                <c:pt idx="5887">
                  <c:v>-3.8069999999999999</c:v>
                </c:pt>
                <c:pt idx="5888">
                  <c:v>-3.8170000000000002</c:v>
                </c:pt>
                <c:pt idx="5889">
                  <c:v>-3.827</c:v>
                </c:pt>
                <c:pt idx="5890">
                  <c:v>-3.8370000000000002</c:v>
                </c:pt>
                <c:pt idx="5891">
                  <c:v>-3.847</c:v>
                </c:pt>
                <c:pt idx="5892">
                  <c:v>-3.8570000000000002</c:v>
                </c:pt>
                <c:pt idx="5893">
                  <c:v>-3.867</c:v>
                </c:pt>
                <c:pt idx="5894">
                  <c:v>-3.8769999999999998</c:v>
                </c:pt>
                <c:pt idx="5895">
                  <c:v>-3.887</c:v>
                </c:pt>
                <c:pt idx="5896">
                  <c:v>-3.8969999999999998</c:v>
                </c:pt>
                <c:pt idx="5897">
                  <c:v>-3.907</c:v>
                </c:pt>
                <c:pt idx="5898">
                  <c:v>-3.9169999999999998</c:v>
                </c:pt>
                <c:pt idx="5899">
                  <c:v>-3.927</c:v>
                </c:pt>
                <c:pt idx="5900">
                  <c:v>-3.9369999999999998</c:v>
                </c:pt>
                <c:pt idx="5901">
                  <c:v>-3.9470000000000001</c:v>
                </c:pt>
                <c:pt idx="5902">
                  <c:v>-3.9569999999999999</c:v>
                </c:pt>
                <c:pt idx="5903">
                  <c:v>-3.9670000000000001</c:v>
                </c:pt>
                <c:pt idx="5904">
                  <c:v>-3.9769999999999999</c:v>
                </c:pt>
                <c:pt idx="5905">
                  <c:v>-3.9870000000000001</c:v>
                </c:pt>
                <c:pt idx="5906">
                  <c:v>-3.9969999999999999</c:v>
                </c:pt>
                <c:pt idx="5907">
                  <c:v>-4.0069999999999997</c:v>
                </c:pt>
                <c:pt idx="5908">
                  <c:v>-4.0170000000000003</c:v>
                </c:pt>
                <c:pt idx="5909">
                  <c:v>-4.0270000000000001</c:v>
                </c:pt>
                <c:pt idx="5910">
                  <c:v>-4.0369999999999999</c:v>
                </c:pt>
                <c:pt idx="5911">
                  <c:v>-4.0469999999999997</c:v>
                </c:pt>
                <c:pt idx="5912">
                  <c:v>-4.0570000000000004</c:v>
                </c:pt>
                <c:pt idx="5913">
                  <c:v>-4.0670000000000002</c:v>
                </c:pt>
                <c:pt idx="5914">
                  <c:v>-4.077</c:v>
                </c:pt>
                <c:pt idx="5915">
                  <c:v>-4.0869999999999997</c:v>
                </c:pt>
                <c:pt idx="5916">
                  <c:v>-4.0970000000000004</c:v>
                </c:pt>
                <c:pt idx="5917">
                  <c:v>-4.1070000000000002</c:v>
                </c:pt>
                <c:pt idx="5918">
                  <c:v>-4.117</c:v>
                </c:pt>
                <c:pt idx="5919">
                  <c:v>-4.1269999999999998</c:v>
                </c:pt>
                <c:pt idx="5920">
                  <c:v>-4.1369999999999996</c:v>
                </c:pt>
                <c:pt idx="5921">
                  <c:v>-4.1470000000000002</c:v>
                </c:pt>
                <c:pt idx="5922">
                  <c:v>-4.157</c:v>
                </c:pt>
                <c:pt idx="5923">
                  <c:v>-4.1669999999999998</c:v>
                </c:pt>
                <c:pt idx="5924">
                  <c:v>-4.1769999999999996</c:v>
                </c:pt>
                <c:pt idx="5925">
                  <c:v>-4.1870000000000003</c:v>
                </c:pt>
                <c:pt idx="5926">
                  <c:v>-4.1970000000000001</c:v>
                </c:pt>
                <c:pt idx="5927">
                  <c:v>-4.2069999999999999</c:v>
                </c:pt>
                <c:pt idx="5928">
                  <c:v>-4.2169999999999996</c:v>
                </c:pt>
                <c:pt idx="5929">
                  <c:v>-4.2270000000000003</c:v>
                </c:pt>
                <c:pt idx="5930">
                  <c:v>-4.2370000000000001</c:v>
                </c:pt>
                <c:pt idx="5931">
                  <c:v>-4.2469999999999999</c:v>
                </c:pt>
                <c:pt idx="5932">
                  <c:v>-4.2569999999999997</c:v>
                </c:pt>
                <c:pt idx="5933">
                  <c:v>-4.2670000000000003</c:v>
                </c:pt>
                <c:pt idx="5934">
                  <c:v>-4.2770000000000001</c:v>
                </c:pt>
                <c:pt idx="5935">
                  <c:v>-4.2869999999999999</c:v>
                </c:pt>
                <c:pt idx="5936">
                  <c:v>-4.2969999999999997</c:v>
                </c:pt>
                <c:pt idx="5937">
                  <c:v>-4.3070000000000004</c:v>
                </c:pt>
                <c:pt idx="5938">
                  <c:v>-4.3170000000000002</c:v>
                </c:pt>
                <c:pt idx="5939">
                  <c:v>-4.327</c:v>
                </c:pt>
                <c:pt idx="5940">
                  <c:v>-4.3369999999999997</c:v>
                </c:pt>
                <c:pt idx="5941">
                  <c:v>-4.3470000000000004</c:v>
                </c:pt>
                <c:pt idx="5942">
                  <c:v>-4.3570000000000002</c:v>
                </c:pt>
                <c:pt idx="5943">
                  <c:v>-4.367</c:v>
                </c:pt>
                <c:pt idx="5944">
                  <c:v>-4.3769999999999998</c:v>
                </c:pt>
                <c:pt idx="5945">
                  <c:v>-4.3869999999999996</c:v>
                </c:pt>
                <c:pt idx="5946">
                  <c:v>-4.3970000000000002</c:v>
                </c:pt>
                <c:pt idx="5947">
                  <c:v>-4.407</c:v>
                </c:pt>
                <c:pt idx="5948">
                  <c:v>-4.4169999999999998</c:v>
                </c:pt>
                <c:pt idx="5949">
                  <c:v>-4.4269999999999996</c:v>
                </c:pt>
                <c:pt idx="5950">
                  <c:v>-4.4370000000000003</c:v>
                </c:pt>
                <c:pt idx="5951">
                  <c:v>-4.4470000000000001</c:v>
                </c:pt>
                <c:pt idx="5952">
                  <c:v>-4.4569999999999999</c:v>
                </c:pt>
                <c:pt idx="5953">
                  <c:v>-4.4669999999999996</c:v>
                </c:pt>
                <c:pt idx="5954">
                  <c:v>-4.4770000000000003</c:v>
                </c:pt>
                <c:pt idx="5955">
                  <c:v>-4.4870000000000001</c:v>
                </c:pt>
                <c:pt idx="5956">
                  <c:v>-4.4969999999999999</c:v>
                </c:pt>
                <c:pt idx="5957">
                  <c:v>-4.5069999999999997</c:v>
                </c:pt>
                <c:pt idx="5958">
                  <c:v>-4.5170000000000003</c:v>
                </c:pt>
                <c:pt idx="5959">
                  <c:v>-4.5270000000000001</c:v>
                </c:pt>
                <c:pt idx="5960">
                  <c:v>-4.5369999999999999</c:v>
                </c:pt>
                <c:pt idx="5961">
                  <c:v>-4.5469999999999997</c:v>
                </c:pt>
                <c:pt idx="5962">
                  <c:v>-4.5570000000000004</c:v>
                </c:pt>
                <c:pt idx="5963">
                  <c:v>-4.5670000000000002</c:v>
                </c:pt>
                <c:pt idx="5964">
                  <c:v>-4.577</c:v>
                </c:pt>
                <c:pt idx="5965">
                  <c:v>-4.5869999999999997</c:v>
                </c:pt>
                <c:pt idx="5966">
                  <c:v>-4.5970000000000004</c:v>
                </c:pt>
                <c:pt idx="5967">
                  <c:v>-4.6070000000000002</c:v>
                </c:pt>
                <c:pt idx="5968">
                  <c:v>-4.617</c:v>
                </c:pt>
                <c:pt idx="5969">
                  <c:v>-4.6269999999999998</c:v>
                </c:pt>
                <c:pt idx="5970">
                  <c:v>-4.6369999999999996</c:v>
                </c:pt>
                <c:pt idx="5971">
                  <c:v>-4.6470000000000002</c:v>
                </c:pt>
                <c:pt idx="5972">
                  <c:v>-4.657</c:v>
                </c:pt>
                <c:pt idx="5973">
                  <c:v>-4.6669999999999998</c:v>
                </c:pt>
                <c:pt idx="5974">
                  <c:v>-4.6769999999999996</c:v>
                </c:pt>
                <c:pt idx="5975">
                  <c:v>-4.6870000000000003</c:v>
                </c:pt>
                <c:pt idx="5976">
                  <c:v>-4.6970000000000001</c:v>
                </c:pt>
                <c:pt idx="5977">
                  <c:v>-4.7069999999999999</c:v>
                </c:pt>
                <c:pt idx="5978">
                  <c:v>-4.7169999999999996</c:v>
                </c:pt>
                <c:pt idx="5979">
                  <c:v>-4.7270000000000003</c:v>
                </c:pt>
                <c:pt idx="5980">
                  <c:v>-4.7370000000000001</c:v>
                </c:pt>
                <c:pt idx="5981">
                  <c:v>-4.7469999999999999</c:v>
                </c:pt>
                <c:pt idx="5982">
                  <c:v>-4.7569999999999997</c:v>
                </c:pt>
                <c:pt idx="5983">
                  <c:v>-4.7670000000000003</c:v>
                </c:pt>
                <c:pt idx="5984">
                  <c:v>-4.7770000000000001</c:v>
                </c:pt>
                <c:pt idx="5985">
                  <c:v>-4.7869999999999999</c:v>
                </c:pt>
                <c:pt idx="5986">
                  <c:v>-4.7969999999999997</c:v>
                </c:pt>
                <c:pt idx="5987">
                  <c:v>-4.8070000000000004</c:v>
                </c:pt>
                <c:pt idx="5988">
                  <c:v>-4.8170000000000002</c:v>
                </c:pt>
                <c:pt idx="5989">
                  <c:v>-4.827</c:v>
                </c:pt>
                <c:pt idx="5990">
                  <c:v>-4.8369999999999997</c:v>
                </c:pt>
                <c:pt idx="5991">
                  <c:v>-4.8470000000000004</c:v>
                </c:pt>
                <c:pt idx="5992">
                  <c:v>-4.8570000000000002</c:v>
                </c:pt>
                <c:pt idx="5993">
                  <c:v>-4.867</c:v>
                </c:pt>
                <c:pt idx="5994">
                  <c:v>-4.8769999999999998</c:v>
                </c:pt>
                <c:pt idx="5995">
                  <c:v>-4.8869999999999996</c:v>
                </c:pt>
                <c:pt idx="5996">
                  <c:v>-4.8970000000000002</c:v>
                </c:pt>
                <c:pt idx="5997">
                  <c:v>-4.907</c:v>
                </c:pt>
                <c:pt idx="5998">
                  <c:v>-4.9169999999999998</c:v>
                </c:pt>
                <c:pt idx="5999">
                  <c:v>-4.9269999999999996</c:v>
                </c:pt>
                <c:pt idx="6000">
                  <c:v>-4.9370000000000003</c:v>
                </c:pt>
                <c:pt idx="6001">
                  <c:v>-4.9470000000000001</c:v>
                </c:pt>
              </c:numCache>
            </c:numRef>
          </c:xVal>
          <c:yVal>
            <c:numRef>
              <c:f>MLC!$L$15:$L$6016</c:f>
              <c:numCache>
                <c:formatCode>General</c:formatCode>
                <c:ptCount val="600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0.1</c:v>
                </c:pt>
                <c:pt idx="838">
                  <c:v>0.1</c:v>
                </c:pt>
                <c:pt idx="839">
                  <c:v>0.1</c:v>
                </c:pt>
                <c:pt idx="840">
                  <c:v>0.1</c:v>
                </c:pt>
                <c:pt idx="841">
                  <c:v>0.1</c:v>
                </c:pt>
                <c:pt idx="842">
                  <c:v>0.1</c:v>
                </c:pt>
                <c:pt idx="843">
                  <c:v>0.1</c:v>
                </c:pt>
                <c:pt idx="844">
                  <c:v>0.1</c:v>
                </c:pt>
                <c:pt idx="845">
                  <c:v>0.1</c:v>
                </c:pt>
                <c:pt idx="846">
                  <c:v>0.1</c:v>
                </c:pt>
                <c:pt idx="847">
                  <c:v>0.1</c:v>
                </c:pt>
                <c:pt idx="848">
                  <c:v>0.1</c:v>
                </c:pt>
                <c:pt idx="849">
                  <c:v>0.1</c:v>
                </c:pt>
                <c:pt idx="850">
                  <c:v>0.1</c:v>
                </c:pt>
                <c:pt idx="851">
                  <c:v>0.1</c:v>
                </c:pt>
                <c:pt idx="852">
                  <c:v>0.1</c:v>
                </c:pt>
                <c:pt idx="853">
                  <c:v>0.1</c:v>
                </c:pt>
                <c:pt idx="854">
                  <c:v>0.1</c:v>
                </c:pt>
                <c:pt idx="855">
                  <c:v>0.1</c:v>
                </c:pt>
                <c:pt idx="856">
                  <c:v>0.1</c:v>
                </c:pt>
                <c:pt idx="857">
                  <c:v>0.1</c:v>
                </c:pt>
                <c:pt idx="858">
                  <c:v>0.1</c:v>
                </c:pt>
                <c:pt idx="859">
                  <c:v>0.1</c:v>
                </c:pt>
                <c:pt idx="860">
                  <c:v>0.1</c:v>
                </c:pt>
                <c:pt idx="861">
                  <c:v>0.1</c:v>
                </c:pt>
                <c:pt idx="862">
                  <c:v>0.1</c:v>
                </c:pt>
                <c:pt idx="863">
                  <c:v>0.1</c:v>
                </c:pt>
                <c:pt idx="864">
                  <c:v>0.1</c:v>
                </c:pt>
                <c:pt idx="865">
                  <c:v>0.1</c:v>
                </c:pt>
                <c:pt idx="866">
                  <c:v>0.1</c:v>
                </c:pt>
                <c:pt idx="867">
                  <c:v>0.1</c:v>
                </c:pt>
                <c:pt idx="868">
                  <c:v>0.1</c:v>
                </c:pt>
                <c:pt idx="869">
                  <c:v>0.1</c:v>
                </c:pt>
                <c:pt idx="870">
                  <c:v>0.1</c:v>
                </c:pt>
                <c:pt idx="871">
                  <c:v>0.1</c:v>
                </c:pt>
                <c:pt idx="872">
                  <c:v>0.1</c:v>
                </c:pt>
                <c:pt idx="873">
                  <c:v>0.1</c:v>
                </c:pt>
                <c:pt idx="874">
                  <c:v>0.1</c:v>
                </c:pt>
                <c:pt idx="875">
                  <c:v>0.1</c:v>
                </c:pt>
                <c:pt idx="876">
                  <c:v>0.1</c:v>
                </c:pt>
                <c:pt idx="877">
                  <c:v>0.1</c:v>
                </c:pt>
                <c:pt idx="878">
                  <c:v>0.1</c:v>
                </c:pt>
                <c:pt idx="879">
                  <c:v>0.1</c:v>
                </c:pt>
                <c:pt idx="880">
                  <c:v>0.1</c:v>
                </c:pt>
                <c:pt idx="881">
                  <c:v>0.1</c:v>
                </c:pt>
                <c:pt idx="882">
                  <c:v>0.1</c:v>
                </c:pt>
                <c:pt idx="883">
                  <c:v>0.1</c:v>
                </c:pt>
                <c:pt idx="884">
                  <c:v>0.1</c:v>
                </c:pt>
                <c:pt idx="885">
                  <c:v>0.1</c:v>
                </c:pt>
                <c:pt idx="886">
                  <c:v>0.1</c:v>
                </c:pt>
                <c:pt idx="887">
                  <c:v>0.1</c:v>
                </c:pt>
                <c:pt idx="888">
                  <c:v>0.1</c:v>
                </c:pt>
                <c:pt idx="889">
                  <c:v>0.1</c:v>
                </c:pt>
                <c:pt idx="890">
                  <c:v>0.1</c:v>
                </c:pt>
                <c:pt idx="891">
                  <c:v>0.1</c:v>
                </c:pt>
                <c:pt idx="892">
                  <c:v>0.1</c:v>
                </c:pt>
                <c:pt idx="893">
                  <c:v>0.1</c:v>
                </c:pt>
                <c:pt idx="894">
                  <c:v>0.1</c:v>
                </c:pt>
                <c:pt idx="895">
                  <c:v>0.1</c:v>
                </c:pt>
                <c:pt idx="896">
                  <c:v>0.1</c:v>
                </c:pt>
                <c:pt idx="897">
                  <c:v>0.1</c:v>
                </c:pt>
                <c:pt idx="898">
                  <c:v>0.1</c:v>
                </c:pt>
                <c:pt idx="899">
                  <c:v>0.1</c:v>
                </c:pt>
                <c:pt idx="900">
                  <c:v>0.1</c:v>
                </c:pt>
                <c:pt idx="901">
                  <c:v>0.1</c:v>
                </c:pt>
                <c:pt idx="902">
                  <c:v>0.1</c:v>
                </c:pt>
                <c:pt idx="903">
                  <c:v>0.1</c:v>
                </c:pt>
                <c:pt idx="904">
                  <c:v>0.1</c:v>
                </c:pt>
                <c:pt idx="905">
                  <c:v>0.1</c:v>
                </c:pt>
                <c:pt idx="906">
                  <c:v>0.1</c:v>
                </c:pt>
                <c:pt idx="907">
                  <c:v>0.1</c:v>
                </c:pt>
                <c:pt idx="908">
                  <c:v>0.1</c:v>
                </c:pt>
                <c:pt idx="909">
                  <c:v>0.1</c:v>
                </c:pt>
                <c:pt idx="910">
                  <c:v>0.1</c:v>
                </c:pt>
                <c:pt idx="911">
                  <c:v>0.1</c:v>
                </c:pt>
                <c:pt idx="912">
                  <c:v>0.1</c:v>
                </c:pt>
                <c:pt idx="913">
                  <c:v>0.1</c:v>
                </c:pt>
                <c:pt idx="914">
                  <c:v>0.1</c:v>
                </c:pt>
                <c:pt idx="915">
                  <c:v>0.1</c:v>
                </c:pt>
                <c:pt idx="916">
                  <c:v>0.1</c:v>
                </c:pt>
                <c:pt idx="917">
                  <c:v>0.1</c:v>
                </c:pt>
                <c:pt idx="918">
                  <c:v>0.1</c:v>
                </c:pt>
                <c:pt idx="919">
                  <c:v>0.1</c:v>
                </c:pt>
                <c:pt idx="920">
                  <c:v>0.1</c:v>
                </c:pt>
                <c:pt idx="921">
                  <c:v>0.1</c:v>
                </c:pt>
                <c:pt idx="922">
                  <c:v>0.1</c:v>
                </c:pt>
                <c:pt idx="923">
                  <c:v>0.1</c:v>
                </c:pt>
                <c:pt idx="924">
                  <c:v>0.1</c:v>
                </c:pt>
                <c:pt idx="925">
                  <c:v>0.1</c:v>
                </c:pt>
                <c:pt idx="926">
                  <c:v>0.1</c:v>
                </c:pt>
                <c:pt idx="927">
                  <c:v>0.1</c:v>
                </c:pt>
                <c:pt idx="928">
                  <c:v>0.1</c:v>
                </c:pt>
                <c:pt idx="929">
                  <c:v>0.1</c:v>
                </c:pt>
                <c:pt idx="930">
                  <c:v>0.1</c:v>
                </c:pt>
                <c:pt idx="931">
                  <c:v>0.1</c:v>
                </c:pt>
                <c:pt idx="932">
                  <c:v>0.1</c:v>
                </c:pt>
                <c:pt idx="933">
                  <c:v>0.1</c:v>
                </c:pt>
                <c:pt idx="934">
                  <c:v>0.1</c:v>
                </c:pt>
                <c:pt idx="935">
                  <c:v>0.1</c:v>
                </c:pt>
                <c:pt idx="936">
                  <c:v>0.1</c:v>
                </c:pt>
                <c:pt idx="937">
                  <c:v>0.1</c:v>
                </c:pt>
                <c:pt idx="938">
                  <c:v>0.1</c:v>
                </c:pt>
                <c:pt idx="939">
                  <c:v>0.1</c:v>
                </c:pt>
                <c:pt idx="940">
                  <c:v>0.1</c:v>
                </c:pt>
                <c:pt idx="941">
                  <c:v>0.1</c:v>
                </c:pt>
                <c:pt idx="942">
                  <c:v>0.1</c:v>
                </c:pt>
                <c:pt idx="943">
                  <c:v>0.1</c:v>
                </c:pt>
                <c:pt idx="944">
                  <c:v>0.1</c:v>
                </c:pt>
                <c:pt idx="945">
                  <c:v>0.1</c:v>
                </c:pt>
                <c:pt idx="946">
                  <c:v>0.1</c:v>
                </c:pt>
                <c:pt idx="947">
                  <c:v>0.1</c:v>
                </c:pt>
                <c:pt idx="948">
                  <c:v>0.1</c:v>
                </c:pt>
                <c:pt idx="949">
                  <c:v>0.1</c:v>
                </c:pt>
                <c:pt idx="950">
                  <c:v>0.1</c:v>
                </c:pt>
                <c:pt idx="951">
                  <c:v>0.1</c:v>
                </c:pt>
                <c:pt idx="952">
                  <c:v>0.2</c:v>
                </c:pt>
                <c:pt idx="953">
                  <c:v>0.2</c:v>
                </c:pt>
                <c:pt idx="954">
                  <c:v>0.2</c:v>
                </c:pt>
                <c:pt idx="955">
                  <c:v>0.2</c:v>
                </c:pt>
                <c:pt idx="956">
                  <c:v>0.2</c:v>
                </c:pt>
                <c:pt idx="957">
                  <c:v>0.2</c:v>
                </c:pt>
                <c:pt idx="958">
                  <c:v>0.2</c:v>
                </c:pt>
                <c:pt idx="959">
                  <c:v>0.2</c:v>
                </c:pt>
                <c:pt idx="960">
                  <c:v>0.2</c:v>
                </c:pt>
                <c:pt idx="961">
                  <c:v>0.2</c:v>
                </c:pt>
                <c:pt idx="962">
                  <c:v>0.3</c:v>
                </c:pt>
                <c:pt idx="963">
                  <c:v>0.3</c:v>
                </c:pt>
                <c:pt idx="964">
                  <c:v>0.3</c:v>
                </c:pt>
                <c:pt idx="965">
                  <c:v>0.3</c:v>
                </c:pt>
                <c:pt idx="966">
                  <c:v>0.3</c:v>
                </c:pt>
                <c:pt idx="967">
                  <c:v>0.3</c:v>
                </c:pt>
                <c:pt idx="968">
                  <c:v>0.3</c:v>
                </c:pt>
                <c:pt idx="969">
                  <c:v>0.3</c:v>
                </c:pt>
                <c:pt idx="970">
                  <c:v>0.3</c:v>
                </c:pt>
                <c:pt idx="971">
                  <c:v>0.3</c:v>
                </c:pt>
                <c:pt idx="972">
                  <c:v>0.3</c:v>
                </c:pt>
                <c:pt idx="973">
                  <c:v>0.3</c:v>
                </c:pt>
                <c:pt idx="974">
                  <c:v>0.3</c:v>
                </c:pt>
                <c:pt idx="975">
                  <c:v>0.3</c:v>
                </c:pt>
                <c:pt idx="976">
                  <c:v>0.3</c:v>
                </c:pt>
                <c:pt idx="977">
                  <c:v>0.4</c:v>
                </c:pt>
                <c:pt idx="978">
                  <c:v>0.4</c:v>
                </c:pt>
                <c:pt idx="979">
                  <c:v>0.4</c:v>
                </c:pt>
                <c:pt idx="980">
                  <c:v>0.4</c:v>
                </c:pt>
                <c:pt idx="981">
                  <c:v>0.4</c:v>
                </c:pt>
                <c:pt idx="982">
                  <c:v>0.4</c:v>
                </c:pt>
                <c:pt idx="983">
                  <c:v>0.4</c:v>
                </c:pt>
                <c:pt idx="984">
                  <c:v>0.4</c:v>
                </c:pt>
                <c:pt idx="985">
                  <c:v>0.4</c:v>
                </c:pt>
                <c:pt idx="986">
                  <c:v>0.4</c:v>
                </c:pt>
                <c:pt idx="987">
                  <c:v>0.4</c:v>
                </c:pt>
                <c:pt idx="988">
                  <c:v>0.4</c:v>
                </c:pt>
                <c:pt idx="989">
                  <c:v>0.4</c:v>
                </c:pt>
                <c:pt idx="990">
                  <c:v>0.4</c:v>
                </c:pt>
                <c:pt idx="991">
                  <c:v>0.4</c:v>
                </c:pt>
                <c:pt idx="992">
                  <c:v>0.4</c:v>
                </c:pt>
                <c:pt idx="993">
                  <c:v>0.4</c:v>
                </c:pt>
                <c:pt idx="994">
                  <c:v>0.4</c:v>
                </c:pt>
                <c:pt idx="995">
                  <c:v>0.4</c:v>
                </c:pt>
                <c:pt idx="996">
                  <c:v>0.5</c:v>
                </c:pt>
                <c:pt idx="997">
                  <c:v>0.5</c:v>
                </c:pt>
                <c:pt idx="998">
                  <c:v>0.5</c:v>
                </c:pt>
                <c:pt idx="999">
                  <c:v>0.5</c:v>
                </c:pt>
                <c:pt idx="1000">
                  <c:v>0.5</c:v>
                </c:pt>
                <c:pt idx="1001">
                  <c:v>0.5</c:v>
                </c:pt>
                <c:pt idx="1002">
                  <c:v>0.5</c:v>
                </c:pt>
                <c:pt idx="1003">
                  <c:v>0.5</c:v>
                </c:pt>
                <c:pt idx="1004">
                  <c:v>0.5</c:v>
                </c:pt>
                <c:pt idx="1005">
                  <c:v>0.5</c:v>
                </c:pt>
                <c:pt idx="1006">
                  <c:v>0.5</c:v>
                </c:pt>
                <c:pt idx="1007">
                  <c:v>0.5</c:v>
                </c:pt>
                <c:pt idx="1008">
                  <c:v>0.5</c:v>
                </c:pt>
                <c:pt idx="1009">
                  <c:v>0.5</c:v>
                </c:pt>
                <c:pt idx="1010">
                  <c:v>0.5</c:v>
                </c:pt>
                <c:pt idx="1011">
                  <c:v>0.5</c:v>
                </c:pt>
                <c:pt idx="1012">
                  <c:v>0.5</c:v>
                </c:pt>
                <c:pt idx="1013">
                  <c:v>0.5</c:v>
                </c:pt>
                <c:pt idx="1014">
                  <c:v>0.5</c:v>
                </c:pt>
                <c:pt idx="1015">
                  <c:v>0.5</c:v>
                </c:pt>
                <c:pt idx="1016">
                  <c:v>0.5</c:v>
                </c:pt>
                <c:pt idx="1017">
                  <c:v>0.5</c:v>
                </c:pt>
                <c:pt idx="1018">
                  <c:v>0.5</c:v>
                </c:pt>
                <c:pt idx="1019">
                  <c:v>0.5</c:v>
                </c:pt>
                <c:pt idx="1020">
                  <c:v>0.5</c:v>
                </c:pt>
                <c:pt idx="1021">
                  <c:v>0.5</c:v>
                </c:pt>
                <c:pt idx="1022">
                  <c:v>0.5</c:v>
                </c:pt>
                <c:pt idx="1023">
                  <c:v>0.5</c:v>
                </c:pt>
                <c:pt idx="1024">
                  <c:v>0.5</c:v>
                </c:pt>
                <c:pt idx="1025">
                  <c:v>0.5</c:v>
                </c:pt>
                <c:pt idx="1026">
                  <c:v>0.5</c:v>
                </c:pt>
                <c:pt idx="1027">
                  <c:v>0.5</c:v>
                </c:pt>
                <c:pt idx="1028">
                  <c:v>0.5</c:v>
                </c:pt>
                <c:pt idx="1029">
                  <c:v>0.5</c:v>
                </c:pt>
                <c:pt idx="1030">
                  <c:v>0.5</c:v>
                </c:pt>
                <c:pt idx="1031">
                  <c:v>0.5</c:v>
                </c:pt>
                <c:pt idx="1032">
                  <c:v>0.5</c:v>
                </c:pt>
                <c:pt idx="1033">
                  <c:v>0.5</c:v>
                </c:pt>
                <c:pt idx="1034">
                  <c:v>0.5</c:v>
                </c:pt>
                <c:pt idx="1035">
                  <c:v>0.5</c:v>
                </c:pt>
                <c:pt idx="1036">
                  <c:v>0.5</c:v>
                </c:pt>
                <c:pt idx="1037">
                  <c:v>0.5</c:v>
                </c:pt>
                <c:pt idx="1038">
                  <c:v>0.5</c:v>
                </c:pt>
                <c:pt idx="1039">
                  <c:v>0.5</c:v>
                </c:pt>
                <c:pt idx="1040">
                  <c:v>0.5</c:v>
                </c:pt>
                <c:pt idx="1041">
                  <c:v>0.5</c:v>
                </c:pt>
                <c:pt idx="1042">
                  <c:v>0.5</c:v>
                </c:pt>
                <c:pt idx="1043">
                  <c:v>0.5</c:v>
                </c:pt>
                <c:pt idx="1044">
                  <c:v>0.5</c:v>
                </c:pt>
                <c:pt idx="1045">
                  <c:v>0.5</c:v>
                </c:pt>
                <c:pt idx="1046">
                  <c:v>0.5</c:v>
                </c:pt>
                <c:pt idx="1047">
                  <c:v>0.5</c:v>
                </c:pt>
                <c:pt idx="1048">
                  <c:v>0.5</c:v>
                </c:pt>
                <c:pt idx="1049">
                  <c:v>0.5</c:v>
                </c:pt>
                <c:pt idx="1050">
                  <c:v>0.5</c:v>
                </c:pt>
                <c:pt idx="1051">
                  <c:v>0.5</c:v>
                </c:pt>
                <c:pt idx="1052">
                  <c:v>0.5</c:v>
                </c:pt>
                <c:pt idx="1053">
                  <c:v>0.5</c:v>
                </c:pt>
                <c:pt idx="1054">
                  <c:v>0.5</c:v>
                </c:pt>
                <c:pt idx="1055">
                  <c:v>0.5</c:v>
                </c:pt>
                <c:pt idx="1056">
                  <c:v>0.5</c:v>
                </c:pt>
                <c:pt idx="1057">
                  <c:v>0.5</c:v>
                </c:pt>
                <c:pt idx="1058">
                  <c:v>0.5</c:v>
                </c:pt>
                <c:pt idx="1059">
                  <c:v>0.5</c:v>
                </c:pt>
                <c:pt idx="1060">
                  <c:v>0.6</c:v>
                </c:pt>
                <c:pt idx="1061">
                  <c:v>0.6</c:v>
                </c:pt>
                <c:pt idx="1062">
                  <c:v>0.6</c:v>
                </c:pt>
                <c:pt idx="1063">
                  <c:v>0.6</c:v>
                </c:pt>
                <c:pt idx="1064">
                  <c:v>0.6</c:v>
                </c:pt>
                <c:pt idx="1065">
                  <c:v>0.6</c:v>
                </c:pt>
                <c:pt idx="1066">
                  <c:v>0.6</c:v>
                </c:pt>
                <c:pt idx="1067">
                  <c:v>0.6</c:v>
                </c:pt>
                <c:pt idx="1068">
                  <c:v>0.6</c:v>
                </c:pt>
                <c:pt idx="1069">
                  <c:v>0.6</c:v>
                </c:pt>
                <c:pt idx="1070">
                  <c:v>0.6</c:v>
                </c:pt>
                <c:pt idx="1071">
                  <c:v>0.6</c:v>
                </c:pt>
                <c:pt idx="1072">
                  <c:v>0.6</c:v>
                </c:pt>
                <c:pt idx="1073">
                  <c:v>0.6</c:v>
                </c:pt>
                <c:pt idx="1074">
                  <c:v>0.6</c:v>
                </c:pt>
                <c:pt idx="1075">
                  <c:v>0.6</c:v>
                </c:pt>
                <c:pt idx="1076">
                  <c:v>0.6</c:v>
                </c:pt>
                <c:pt idx="1077">
                  <c:v>0.6</c:v>
                </c:pt>
                <c:pt idx="1078">
                  <c:v>0.6</c:v>
                </c:pt>
                <c:pt idx="1079">
                  <c:v>0.6</c:v>
                </c:pt>
                <c:pt idx="1080">
                  <c:v>0.6</c:v>
                </c:pt>
                <c:pt idx="1081">
                  <c:v>0.6</c:v>
                </c:pt>
                <c:pt idx="1082">
                  <c:v>0.6</c:v>
                </c:pt>
                <c:pt idx="1083">
                  <c:v>0.6</c:v>
                </c:pt>
                <c:pt idx="1084">
                  <c:v>0.6</c:v>
                </c:pt>
                <c:pt idx="1085">
                  <c:v>0.6</c:v>
                </c:pt>
                <c:pt idx="1086">
                  <c:v>0.6</c:v>
                </c:pt>
                <c:pt idx="1087">
                  <c:v>0.6</c:v>
                </c:pt>
                <c:pt idx="1088">
                  <c:v>0.6</c:v>
                </c:pt>
                <c:pt idx="1089">
                  <c:v>0.6</c:v>
                </c:pt>
                <c:pt idx="1090">
                  <c:v>0.6</c:v>
                </c:pt>
                <c:pt idx="1091">
                  <c:v>0.6</c:v>
                </c:pt>
                <c:pt idx="1092">
                  <c:v>0.6</c:v>
                </c:pt>
                <c:pt idx="1093">
                  <c:v>0.6</c:v>
                </c:pt>
                <c:pt idx="1094">
                  <c:v>0.6</c:v>
                </c:pt>
                <c:pt idx="1095">
                  <c:v>0.6</c:v>
                </c:pt>
                <c:pt idx="1096">
                  <c:v>0.6</c:v>
                </c:pt>
                <c:pt idx="1097">
                  <c:v>0.6</c:v>
                </c:pt>
                <c:pt idx="1098">
                  <c:v>0.6</c:v>
                </c:pt>
                <c:pt idx="1099">
                  <c:v>0.6</c:v>
                </c:pt>
                <c:pt idx="1100">
                  <c:v>0.6</c:v>
                </c:pt>
                <c:pt idx="1101">
                  <c:v>0.6</c:v>
                </c:pt>
                <c:pt idx="1102">
                  <c:v>0.6</c:v>
                </c:pt>
                <c:pt idx="1103">
                  <c:v>0.6</c:v>
                </c:pt>
                <c:pt idx="1104">
                  <c:v>0.6</c:v>
                </c:pt>
                <c:pt idx="1105">
                  <c:v>0.6</c:v>
                </c:pt>
                <c:pt idx="1106">
                  <c:v>0.6</c:v>
                </c:pt>
                <c:pt idx="1107">
                  <c:v>0.6</c:v>
                </c:pt>
                <c:pt idx="1108">
                  <c:v>0.6</c:v>
                </c:pt>
                <c:pt idx="1109">
                  <c:v>0.6</c:v>
                </c:pt>
                <c:pt idx="1110">
                  <c:v>0.6</c:v>
                </c:pt>
                <c:pt idx="1111">
                  <c:v>0.6</c:v>
                </c:pt>
                <c:pt idx="1112">
                  <c:v>0.6</c:v>
                </c:pt>
                <c:pt idx="1113">
                  <c:v>0.6</c:v>
                </c:pt>
                <c:pt idx="1114">
                  <c:v>0.6</c:v>
                </c:pt>
                <c:pt idx="1115">
                  <c:v>0.6</c:v>
                </c:pt>
                <c:pt idx="1116">
                  <c:v>0.6</c:v>
                </c:pt>
                <c:pt idx="1117">
                  <c:v>0.6</c:v>
                </c:pt>
                <c:pt idx="1118">
                  <c:v>0.6</c:v>
                </c:pt>
                <c:pt idx="1119">
                  <c:v>0.6</c:v>
                </c:pt>
                <c:pt idx="1120">
                  <c:v>0.6</c:v>
                </c:pt>
                <c:pt idx="1121">
                  <c:v>0.6</c:v>
                </c:pt>
                <c:pt idx="1122">
                  <c:v>0.6</c:v>
                </c:pt>
                <c:pt idx="1123">
                  <c:v>0.6</c:v>
                </c:pt>
                <c:pt idx="1124">
                  <c:v>0.6</c:v>
                </c:pt>
                <c:pt idx="1125">
                  <c:v>0.6</c:v>
                </c:pt>
                <c:pt idx="1126">
                  <c:v>0.6</c:v>
                </c:pt>
                <c:pt idx="1127">
                  <c:v>0.6</c:v>
                </c:pt>
                <c:pt idx="1128">
                  <c:v>0.6</c:v>
                </c:pt>
                <c:pt idx="1129">
                  <c:v>0.6</c:v>
                </c:pt>
                <c:pt idx="1130">
                  <c:v>0.6</c:v>
                </c:pt>
                <c:pt idx="1131">
                  <c:v>0.6</c:v>
                </c:pt>
                <c:pt idx="1132">
                  <c:v>0.6</c:v>
                </c:pt>
                <c:pt idx="1133">
                  <c:v>0.6</c:v>
                </c:pt>
                <c:pt idx="1134">
                  <c:v>0.6</c:v>
                </c:pt>
                <c:pt idx="1135">
                  <c:v>0.6</c:v>
                </c:pt>
                <c:pt idx="1136">
                  <c:v>0.6</c:v>
                </c:pt>
                <c:pt idx="1137">
                  <c:v>0.6</c:v>
                </c:pt>
                <c:pt idx="1138">
                  <c:v>0.6</c:v>
                </c:pt>
                <c:pt idx="1139">
                  <c:v>0.6</c:v>
                </c:pt>
                <c:pt idx="1140">
                  <c:v>0.6</c:v>
                </c:pt>
                <c:pt idx="1141">
                  <c:v>0.6</c:v>
                </c:pt>
                <c:pt idx="1142">
                  <c:v>0.6</c:v>
                </c:pt>
                <c:pt idx="1143">
                  <c:v>0.6</c:v>
                </c:pt>
                <c:pt idx="1144">
                  <c:v>0.6</c:v>
                </c:pt>
                <c:pt idx="1145">
                  <c:v>0.6</c:v>
                </c:pt>
                <c:pt idx="1146">
                  <c:v>0.6</c:v>
                </c:pt>
                <c:pt idx="1147">
                  <c:v>0.6</c:v>
                </c:pt>
                <c:pt idx="1148">
                  <c:v>0.6</c:v>
                </c:pt>
                <c:pt idx="1149">
                  <c:v>0.70000000000000007</c:v>
                </c:pt>
                <c:pt idx="1150">
                  <c:v>0.70000000000000007</c:v>
                </c:pt>
                <c:pt idx="1151">
                  <c:v>0.70000000000000007</c:v>
                </c:pt>
                <c:pt idx="1152">
                  <c:v>0.70000000000000007</c:v>
                </c:pt>
                <c:pt idx="1153">
                  <c:v>0.70000000000000007</c:v>
                </c:pt>
                <c:pt idx="1154">
                  <c:v>0.70000000000000007</c:v>
                </c:pt>
                <c:pt idx="1155">
                  <c:v>0.70000000000000007</c:v>
                </c:pt>
                <c:pt idx="1156">
                  <c:v>0.70000000000000007</c:v>
                </c:pt>
                <c:pt idx="1157">
                  <c:v>0.70000000000000007</c:v>
                </c:pt>
                <c:pt idx="1158">
                  <c:v>0.70000000000000007</c:v>
                </c:pt>
                <c:pt idx="1159">
                  <c:v>0.70000000000000007</c:v>
                </c:pt>
                <c:pt idx="1160">
                  <c:v>0.70000000000000007</c:v>
                </c:pt>
                <c:pt idx="1161">
                  <c:v>0.70000000000000007</c:v>
                </c:pt>
                <c:pt idx="1162">
                  <c:v>0.70000000000000007</c:v>
                </c:pt>
                <c:pt idx="1163">
                  <c:v>0.70000000000000007</c:v>
                </c:pt>
                <c:pt idx="1164">
                  <c:v>0.70000000000000007</c:v>
                </c:pt>
                <c:pt idx="1165">
                  <c:v>0.70000000000000007</c:v>
                </c:pt>
                <c:pt idx="1166">
                  <c:v>0.70000000000000007</c:v>
                </c:pt>
                <c:pt idx="1167">
                  <c:v>0.70000000000000007</c:v>
                </c:pt>
                <c:pt idx="1168">
                  <c:v>0.70000000000000007</c:v>
                </c:pt>
                <c:pt idx="1169">
                  <c:v>0.70000000000000007</c:v>
                </c:pt>
                <c:pt idx="1170">
                  <c:v>0.70000000000000007</c:v>
                </c:pt>
                <c:pt idx="1171">
                  <c:v>0.70000000000000007</c:v>
                </c:pt>
                <c:pt idx="1172">
                  <c:v>0.70000000000000007</c:v>
                </c:pt>
                <c:pt idx="1173">
                  <c:v>0.70000000000000007</c:v>
                </c:pt>
                <c:pt idx="1174">
                  <c:v>0.70000000000000007</c:v>
                </c:pt>
                <c:pt idx="1175">
                  <c:v>0.70000000000000007</c:v>
                </c:pt>
                <c:pt idx="1176">
                  <c:v>0.70000000000000007</c:v>
                </c:pt>
                <c:pt idx="1177">
                  <c:v>0.70000000000000007</c:v>
                </c:pt>
                <c:pt idx="1178">
                  <c:v>0.70000000000000007</c:v>
                </c:pt>
                <c:pt idx="1179">
                  <c:v>0.70000000000000007</c:v>
                </c:pt>
                <c:pt idx="1180">
                  <c:v>0.70000000000000007</c:v>
                </c:pt>
                <c:pt idx="1181">
                  <c:v>0.70000000000000007</c:v>
                </c:pt>
                <c:pt idx="1182">
                  <c:v>0.70000000000000007</c:v>
                </c:pt>
                <c:pt idx="1183">
                  <c:v>0.70000000000000007</c:v>
                </c:pt>
                <c:pt idx="1184">
                  <c:v>0.70000000000000007</c:v>
                </c:pt>
                <c:pt idx="1185">
                  <c:v>0.70000000000000007</c:v>
                </c:pt>
                <c:pt idx="1186">
                  <c:v>0.70000000000000007</c:v>
                </c:pt>
                <c:pt idx="1187">
                  <c:v>0.70000000000000007</c:v>
                </c:pt>
                <c:pt idx="1188">
                  <c:v>0.70000000000000007</c:v>
                </c:pt>
                <c:pt idx="1189">
                  <c:v>0.70000000000000007</c:v>
                </c:pt>
                <c:pt idx="1190">
                  <c:v>0.70000000000000007</c:v>
                </c:pt>
                <c:pt idx="1191">
                  <c:v>0.70000000000000007</c:v>
                </c:pt>
                <c:pt idx="1192">
                  <c:v>0.70000000000000007</c:v>
                </c:pt>
                <c:pt idx="1193">
                  <c:v>0.70000000000000007</c:v>
                </c:pt>
                <c:pt idx="1194">
                  <c:v>0.70000000000000007</c:v>
                </c:pt>
                <c:pt idx="1195">
                  <c:v>0.70000000000000007</c:v>
                </c:pt>
                <c:pt idx="1196">
                  <c:v>0.70000000000000007</c:v>
                </c:pt>
                <c:pt idx="1197">
                  <c:v>0.70000000000000007</c:v>
                </c:pt>
                <c:pt idx="1198">
                  <c:v>0.70000000000000007</c:v>
                </c:pt>
                <c:pt idx="1199">
                  <c:v>0.70000000000000007</c:v>
                </c:pt>
                <c:pt idx="1200">
                  <c:v>0.70000000000000007</c:v>
                </c:pt>
                <c:pt idx="1201">
                  <c:v>0.70000000000000007</c:v>
                </c:pt>
                <c:pt idx="1202">
                  <c:v>0.70000000000000007</c:v>
                </c:pt>
                <c:pt idx="1203">
                  <c:v>0.70000000000000007</c:v>
                </c:pt>
                <c:pt idx="1204">
                  <c:v>0.70000000000000007</c:v>
                </c:pt>
                <c:pt idx="1205">
                  <c:v>0.70000000000000007</c:v>
                </c:pt>
                <c:pt idx="1206">
                  <c:v>0.70000000000000007</c:v>
                </c:pt>
                <c:pt idx="1207">
                  <c:v>0.70000000000000007</c:v>
                </c:pt>
                <c:pt idx="1208">
                  <c:v>0.70000000000000007</c:v>
                </c:pt>
                <c:pt idx="1209">
                  <c:v>0.70000000000000007</c:v>
                </c:pt>
                <c:pt idx="1210">
                  <c:v>0.70000000000000007</c:v>
                </c:pt>
                <c:pt idx="1211">
                  <c:v>0.70000000000000007</c:v>
                </c:pt>
                <c:pt idx="1212">
                  <c:v>0.70000000000000007</c:v>
                </c:pt>
                <c:pt idx="1213">
                  <c:v>0.70000000000000007</c:v>
                </c:pt>
                <c:pt idx="1214">
                  <c:v>0.70000000000000007</c:v>
                </c:pt>
                <c:pt idx="1215">
                  <c:v>0.70000000000000007</c:v>
                </c:pt>
                <c:pt idx="1216">
                  <c:v>0.70000000000000007</c:v>
                </c:pt>
                <c:pt idx="1217">
                  <c:v>0.70000000000000007</c:v>
                </c:pt>
                <c:pt idx="1218">
                  <c:v>0.70000000000000007</c:v>
                </c:pt>
                <c:pt idx="1219">
                  <c:v>0.70000000000000007</c:v>
                </c:pt>
                <c:pt idx="1220">
                  <c:v>0.70000000000000007</c:v>
                </c:pt>
                <c:pt idx="1221">
                  <c:v>0.70000000000000007</c:v>
                </c:pt>
                <c:pt idx="1222">
                  <c:v>0.8</c:v>
                </c:pt>
                <c:pt idx="1223">
                  <c:v>0.8</c:v>
                </c:pt>
                <c:pt idx="1224">
                  <c:v>0.8</c:v>
                </c:pt>
                <c:pt idx="1225">
                  <c:v>0.8</c:v>
                </c:pt>
                <c:pt idx="1226">
                  <c:v>0.8</c:v>
                </c:pt>
                <c:pt idx="1227">
                  <c:v>0.8</c:v>
                </c:pt>
                <c:pt idx="1228">
                  <c:v>0.8</c:v>
                </c:pt>
                <c:pt idx="1229">
                  <c:v>0.8</c:v>
                </c:pt>
                <c:pt idx="1230">
                  <c:v>0.8</c:v>
                </c:pt>
                <c:pt idx="1231">
                  <c:v>0.8</c:v>
                </c:pt>
                <c:pt idx="1232">
                  <c:v>0.8</c:v>
                </c:pt>
                <c:pt idx="1233">
                  <c:v>0.8</c:v>
                </c:pt>
                <c:pt idx="1234">
                  <c:v>0.8</c:v>
                </c:pt>
                <c:pt idx="1235">
                  <c:v>0.8</c:v>
                </c:pt>
                <c:pt idx="1236">
                  <c:v>0.8</c:v>
                </c:pt>
                <c:pt idx="1237">
                  <c:v>0.8</c:v>
                </c:pt>
                <c:pt idx="1238">
                  <c:v>0.8</c:v>
                </c:pt>
                <c:pt idx="1239">
                  <c:v>0.8</c:v>
                </c:pt>
                <c:pt idx="1240">
                  <c:v>0.8</c:v>
                </c:pt>
                <c:pt idx="1241">
                  <c:v>0.8</c:v>
                </c:pt>
                <c:pt idx="1242">
                  <c:v>0.8</c:v>
                </c:pt>
                <c:pt idx="1243">
                  <c:v>0.8</c:v>
                </c:pt>
                <c:pt idx="1244">
                  <c:v>0.8</c:v>
                </c:pt>
                <c:pt idx="1245">
                  <c:v>0.8</c:v>
                </c:pt>
                <c:pt idx="1246">
                  <c:v>0.8</c:v>
                </c:pt>
                <c:pt idx="1247">
                  <c:v>0.8</c:v>
                </c:pt>
                <c:pt idx="1248">
                  <c:v>0.8</c:v>
                </c:pt>
                <c:pt idx="1249">
                  <c:v>0.8</c:v>
                </c:pt>
                <c:pt idx="1250">
                  <c:v>0.8</c:v>
                </c:pt>
                <c:pt idx="1251">
                  <c:v>0.8</c:v>
                </c:pt>
                <c:pt idx="1252">
                  <c:v>0.8</c:v>
                </c:pt>
                <c:pt idx="1253">
                  <c:v>0.8</c:v>
                </c:pt>
                <c:pt idx="1254">
                  <c:v>0.8</c:v>
                </c:pt>
                <c:pt idx="1255">
                  <c:v>0.8</c:v>
                </c:pt>
                <c:pt idx="1256">
                  <c:v>0.8</c:v>
                </c:pt>
                <c:pt idx="1257">
                  <c:v>0.8</c:v>
                </c:pt>
                <c:pt idx="1258">
                  <c:v>0.8</c:v>
                </c:pt>
                <c:pt idx="1259">
                  <c:v>0.8</c:v>
                </c:pt>
                <c:pt idx="1260">
                  <c:v>0.8</c:v>
                </c:pt>
                <c:pt idx="1261">
                  <c:v>0.8</c:v>
                </c:pt>
                <c:pt idx="1262">
                  <c:v>0.8</c:v>
                </c:pt>
                <c:pt idx="1263">
                  <c:v>0.8</c:v>
                </c:pt>
                <c:pt idx="1264">
                  <c:v>0.8</c:v>
                </c:pt>
                <c:pt idx="1265">
                  <c:v>0.8</c:v>
                </c:pt>
                <c:pt idx="1266">
                  <c:v>0.8</c:v>
                </c:pt>
                <c:pt idx="1267">
                  <c:v>0.8</c:v>
                </c:pt>
                <c:pt idx="1268">
                  <c:v>0.8</c:v>
                </c:pt>
                <c:pt idx="1269">
                  <c:v>0.8</c:v>
                </c:pt>
                <c:pt idx="1270">
                  <c:v>0.8</c:v>
                </c:pt>
                <c:pt idx="1271">
                  <c:v>0.8</c:v>
                </c:pt>
                <c:pt idx="1272">
                  <c:v>0.8</c:v>
                </c:pt>
                <c:pt idx="1273">
                  <c:v>0.8</c:v>
                </c:pt>
                <c:pt idx="1274">
                  <c:v>0.8</c:v>
                </c:pt>
                <c:pt idx="1275">
                  <c:v>0.8</c:v>
                </c:pt>
                <c:pt idx="1276">
                  <c:v>0.8</c:v>
                </c:pt>
                <c:pt idx="1277">
                  <c:v>0.8</c:v>
                </c:pt>
                <c:pt idx="1278">
                  <c:v>0.8</c:v>
                </c:pt>
                <c:pt idx="1279">
                  <c:v>0.8</c:v>
                </c:pt>
                <c:pt idx="1280">
                  <c:v>0.8</c:v>
                </c:pt>
                <c:pt idx="1281">
                  <c:v>0.8</c:v>
                </c:pt>
                <c:pt idx="1282">
                  <c:v>0.8</c:v>
                </c:pt>
                <c:pt idx="1283">
                  <c:v>0.8</c:v>
                </c:pt>
                <c:pt idx="1284">
                  <c:v>0.8</c:v>
                </c:pt>
                <c:pt idx="1285">
                  <c:v>0.8</c:v>
                </c:pt>
                <c:pt idx="1286">
                  <c:v>0.89999999999999991</c:v>
                </c:pt>
                <c:pt idx="1287">
                  <c:v>0.89999999999999991</c:v>
                </c:pt>
                <c:pt idx="1288">
                  <c:v>0.89999999999999991</c:v>
                </c:pt>
                <c:pt idx="1289">
                  <c:v>0.89999999999999991</c:v>
                </c:pt>
                <c:pt idx="1290">
                  <c:v>0.89999999999999991</c:v>
                </c:pt>
                <c:pt idx="1291">
                  <c:v>0.89999999999999991</c:v>
                </c:pt>
                <c:pt idx="1292">
                  <c:v>0.89999999999999991</c:v>
                </c:pt>
                <c:pt idx="1293">
                  <c:v>0.89999999999999991</c:v>
                </c:pt>
                <c:pt idx="1294">
                  <c:v>0.89999999999999991</c:v>
                </c:pt>
                <c:pt idx="1295">
                  <c:v>0.89999999999999991</c:v>
                </c:pt>
                <c:pt idx="1296">
                  <c:v>0.89999999999999991</c:v>
                </c:pt>
                <c:pt idx="1297">
                  <c:v>0.89999999999999991</c:v>
                </c:pt>
                <c:pt idx="1298">
                  <c:v>0.89999999999999991</c:v>
                </c:pt>
                <c:pt idx="1299">
                  <c:v>0.89999999999999991</c:v>
                </c:pt>
                <c:pt idx="1300">
                  <c:v>0.89999999999999991</c:v>
                </c:pt>
                <c:pt idx="1301">
                  <c:v>0.89999999999999991</c:v>
                </c:pt>
                <c:pt idx="1302">
                  <c:v>0.89999999999999991</c:v>
                </c:pt>
                <c:pt idx="1303">
                  <c:v>0.89999999999999991</c:v>
                </c:pt>
                <c:pt idx="1304">
                  <c:v>0.89999999999999991</c:v>
                </c:pt>
                <c:pt idx="1305">
                  <c:v>0.89999999999999991</c:v>
                </c:pt>
                <c:pt idx="1306">
                  <c:v>0.89999999999999991</c:v>
                </c:pt>
                <c:pt idx="1307">
                  <c:v>0.89999999999999991</c:v>
                </c:pt>
                <c:pt idx="1308">
                  <c:v>0.89999999999999991</c:v>
                </c:pt>
                <c:pt idx="1309">
                  <c:v>0.89999999999999991</c:v>
                </c:pt>
                <c:pt idx="1310">
                  <c:v>0.89999999999999991</c:v>
                </c:pt>
                <c:pt idx="1311">
                  <c:v>0.89999999999999991</c:v>
                </c:pt>
                <c:pt idx="1312">
                  <c:v>0.89999999999999991</c:v>
                </c:pt>
                <c:pt idx="1313">
                  <c:v>0.89999999999999991</c:v>
                </c:pt>
                <c:pt idx="1314">
                  <c:v>0.89999999999999991</c:v>
                </c:pt>
                <c:pt idx="1315">
                  <c:v>0.89999999999999991</c:v>
                </c:pt>
                <c:pt idx="1316">
                  <c:v>0.89999999999999991</c:v>
                </c:pt>
                <c:pt idx="1317">
                  <c:v>0.89999999999999991</c:v>
                </c:pt>
                <c:pt idx="1318">
                  <c:v>0.89999999999999991</c:v>
                </c:pt>
                <c:pt idx="1319">
                  <c:v>0.89999999999999991</c:v>
                </c:pt>
                <c:pt idx="1320">
                  <c:v>0.89999999999999991</c:v>
                </c:pt>
                <c:pt idx="1321">
                  <c:v>0.89999999999999991</c:v>
                </c:pt>
                <c:pt idx="1322">
                  <c:v>0.89999999999999991</c:v>
                </c:pt>
                <c:pt idx="1323">
                  <c:v>0.89999999999999991</c:v>
                </c:pt>
                <c:pt idx="1324">
                  <c:v>0.89999999999999991</c:v>
                </c:pt>
                <c:pt idx="1325">
                  <c:v>0.89999999999999991</c:v>
                </c:pt>
                <c:pt idx="1326">
                  <c:v>0.89999999999999991</c:v>
                </c:pt>
                <c:pt idx="1327">
                  <c:v>0.89999999999999991</c:v>
                </c:pt>
                <c:pt idx="1328">
                  <c:v>0.89999999999999991</c:v>
                </c:pt>
                <c:pt idx="1329">
                  <c:v>0.89999999999999991</c:v>
                </c:pt>
                <c:pt idx="1330">
                  <c:v>0.89999999999999991</c:v>
                </c:pt>
                <c:pt idx="1331">
                  <c:v>0.89999999999999991</c:v>
                </c:pt>
                <c:pt idx="1332">
                  <c:v>0.89999999999999991</c:v>
                </c:pt>
                <c:pt idx="1333">
                  <c:v>0.89999999999999991</c:v>
                </c:pt>
                <c:pt idx="1334">
                  <c:v>0.89999999999999991</c:v>
                </c:pt>
                <c:pt idx="1335">
                  <c:v>0.89999999999999991</c:v>
                </c:pt>
                <c:pt idx="1336">
                  <c:v>0.89999999999999991</c:v>
                </c:pt>
                <c:pt idx="1337">
                  <c:v>0.89999999999999991</c:v>
                </c:pt>
                <c:pt idx="1338">
                  <c:v>0.89999999999999991</c:v>
                </c:pt>
                <c:pt idx="1339">
                  <c:v>0.89999999999999991</c:v>
                </c:pt>
                <c:pt idx="1340">
                  <c:v>0.89999999999999991</c:v>
                </c:pt>
                <c:pt idx="1341">
                  <c:v>0.89999999999999991</c:v>
                </c:pt>
                <c:pt idx="1342">
                  <c:v>1</c:v>
                </c:pt>
                <c:pt idx="1343">
                  <c:v>1</c:v>
                </c:pt>
                <c:pt idx="1344">
                  <c:v>1</c:v>
                </c:pt>
                <c:pt idx="1345">
                  <c:v>1</c:v>
                </c:pt>
                <c:pt idx="1346">
                  <c:v>1</c:v>
                </c:pt>
                <c:pt idx="1347">
                  <c:v>1</c:v>
                </c:pt>
                <c:pt idx="1348">
                  <c:v>1</c:v>
                </c:pt>
                <c:pt idx="1349">
                  <c:v>1</c:v>
                </c:pt>
                <c:pt idx="1350">
                  <c:v>1</c:v>
                </c:pt>
                <c:pt idx="1351">
                  <c:v>1</c:v>
                </c:pt>
                <c:pt idx="1352">
                  <c:v>1</c:v>
                </c:pt>
                <c:pt idx="1353">
                  <c:v>1</c:v>
                </c:pt>
                <c:pt idx="1354">
                  <c:v>1</c:v>
                </c:pt>
                <c:pt idx="1355">
                  <c:v>1</c:v>
                </c:pt>
                <c:pt idx="1356">
                  <c:v>1</c:v>
                </c:pt>
                <c:pt idx="1357">
                  <c:v>1</c:v>
                </c:pt>
                <c:pt idx="1358">
                  <c:v>1</c:v>
                </c:pt>
                <c:pt idx="1359">
                  <c:v>1</c:v>
                </c:pt>
                <c:pt idx="1360">
                  <c:v>1</c:v>
                </c:pt>
                <c:pt idx="1361">
                  <c:v>1</c:v>
                </c:pt>
                <c:pt idx="1362">
                  <c:v>1</c:v>
                </c:pt>
                <c:pt idx="1363">
                  <c:v>1</c:v>
                </c:pt>
                <c:pt idx="1364">
                  <c:v>1</c:v>
                </c:pt>
                <c:pt idx="1365">
                  <c:v>1</c:v>
                </c:pt>
                <c:pt idx="1366">
                  <c:v>1</c:v>
                </c:pt>
                <c:pt idx="1367">
                  <c:v>1</c:v>
                </c:pt>
                <c:pt idx="1368">
                  <c:v>1</c:v>
                </c:pt>
                <c:pt idx="1369">
                  <c:v>1</c:v>
                </c:pt>
                <c:pt idx="1370">
                  <c:v>1</c:v>
                </c:pt>
                <c:pt idx="1371">
                  <c:v>1</c:v>
                </c:pt>
                <c:pt idx="1372">
                  <c:v>1</c:v>
                </c:pt>
                <c:pt idx="1373">
                  <c:v>1</c:v>
                </c:pt>
                <c:pt idx="1374">
                  <c:v>1</c:v>
                </c:pt>
                <c:pt idx="1375">
                  <c:v>1</c:v>
                </c:pt>
                <c:pt idx="1376">
                  <c:v>1</c:v>
                </c:pt>
                <c:pt idx="1377">
                  <c:v>1</c:v>
                </c:pt>
                <c:pt idx="1378">
                  <c:v>1</c:v>
                </c:pt>
                <c:pt idx="1379">
                  <c:v>1</c:v>
                </c:pt>
                <c:pt idx="1380">
                  <c:v>1</c:v>
                </c:pt>
                <c:pt idx="1381">
                  <c:v>1</c:v>
                </c:pt>
                <c:pt idx="1382">
                  <c:v>1</c:v>
                </c:pt>
                <c:pt idx="1383">
                  <c:v>1</c:v>
                </c:pt>
                <c:pt idx="1384">
                  <c:v>1</c:v>
                </c:pt>
                <c:pt idx="1385">
                  <c:v>1</c:v>
                </c:pt>
                <c:pt idx="1386">
                  <c:v>1</c:v>
                </c:pt>
                <c:pt idx="1387">
                  <c:v>1</c:v>
                </c:pt>
                <c:pt idx="1388">
                  <c:v>1</c:v>
                </c:pt>
                <c:pt idx="1389">
                  <c:v>1</c:v>
                </c:pt>
                <c:pt idx="1390">
                  <c:v>1</c:v>
                </c:pt>
                <c:pt idx="1391">
                  <c:v>1.0999999999999999</c:v>
                </c:pt>
                <c:pt idx="1392">
                  <c:v>1.0999999999999999</c:v>
                </c:pt>
                <c:pt idx="1393">
                  <c:v>1.0999999999999999</c:v>
                </c:pt>
                <c:pt idx="1394">
                  <c:v>1.0999999999999999</c:v>
                </c:pt>
                <c:pt idx="1395">
                  <c:v>1.0999999999999999</c:v>
                </c:pt>
                <c:pt idx="1396">
                  <c:v>1.0999999999999999</c:v>
                </c:pt>
                <c:pt idx="1397">
                  <c:v>1.0999999999999999</c:v>
                </c:pt>
                <c:pt idx="1398">
                  <c:v>1.0999999999999999</c:v>
                </c:pt>
                <c:pt idx="1399">
                  <c:v>1.0999999999999999</c:v>
                </c:pt>
                <c:pt idx="1400">
                  <c:v>1.0999999999999999</c:v>
                </c:pt>
                <c:pt idx="1401">
                  <c:v>1.0999999999999999</c:v>
                </c:pt>
                <c:pt idx="1402">
                  <c:v>1.0999999999999999</c:v>
                </c:pt>
                <c:pt idx="1403">
                  <c:v>1.0999999999999999</c:v>
                </c:pt>
                <c:pt idx="1404">
                  <c:v>1.0999999999999999</c:v>
                </c:pt>
                <c:pt idx="1405">
                  <c:v>1.0999999999999999</c:v>
                </c:pt>
                <c:pt idx="1406">
                  <c:v>1.0999999999999999</c:v>
                </c:pt>
                <c:pt idx="1407">
                  <c:v>1.0999999999999999</c:v>
                </c:pt>
                <c:pt idx="1408">
                  <c:v>1.0999999999999999</c:v>
                </c:pt>
                <c:pt idx="1409">
                  <c:v>1.0999999999999999</c:v>
                </c:pt>
                <c:pt idx="1410">
                  <c:v>1.0999999999999999</c:v>
                </c:pt>
                <c:pt idx="1411">
                  <c:v>1.0999999999999999</c:v>
                </c:pt>
                <c:pt idx="1412">
                  <c:v>1.0999999999999999</c:v>
                </c:pt>
                <c:pt idx="1413">
                  <c:v>1.0999999999999999</c:v>
                </c:pt>
                <c:pt idx="1414">
                  <c:v>1.0999999999999999</c:v>
                </c:pt>
                <c:pt idx="1415">
                  <c:v>1.0999999999999999</c:v>
                </c:pt>
                <c:pt idx="1416">
                  <c:v>1.0999999999999999</c:v>
                </c:pt>
                <c:pt idx="1417">
                  <c:v>1.0999999999999999</c:v>
                </c:pt>
                <c:pt idx="1418">
                  <c:v>1.0999999999999999</c:v>
                </c:pt>
                <c:pt idx="1419">
                  <c:v>1.2</c:v>
                </c:pt>
                <c:pt idx="1420">
                  <c:v>1.2</c:v>
                </c:pt>
                <c:pt idx="1421">
                  <c:v>1.2</c:v>
                </c:pt>
                <c:pt idx="1422">
                  <c:v>1.2</c:v>
                </c:pt>
                <c:pt idx="1423">
                  <c:v>1.2</c:v>
                </c:pt>
                <c:pt idx="1424">
                  <c:v>1.2</c:v>
                </c:pt>
                <c:pt idx="1425">
                  <c:v>1.2</c:v>
                </c:pt>
                <c:pt idx="1426">
                  <c:v>1.2</c:v>
                </c:pt>
                <c:pt idx="1427">
                  <c:v>1.2</c:v>
                </c:pt>
                <c:pt idx="1428">
                  <c:v>1.2</c:v>
                </c:pt>
                <c:pt idx="1429">
                  <c:v>1.2</c:v>
                </c:pt>
                <c:pt idx="1430">
                  <c:v>1.2</c:v>
                </c:pt>
                <c:pt idx="1431">
                  <c:v>1.2</c:v>
                </c:pt>
                <c:pt idx="1432">
                  <c:v>1.2</c:v>
                </c:pt>
                <c:pt idx="1433">
                  <c:v>1.2</c:v>
                </c:pt>
                <c:pt idx="1434">
                  <c:v>1.2</c:v>
                </c:pt>
                <c:pt idx="1435">
                  <c:v>1.2</c:v>
                </c:pt>
                <c:pt idx="1436">
                  <c:v>1.2</c:v>
                </c:pt>
                <c:pt idx="1437">
                  <c:v>1.2</c:v>
                </c:pt>
                <c:pt idx="1438">
                  <c:v>1.3</c:v>
                </c:pt>
                <c:pt idx="1439">
                  <c:v>1.3</c:v>
                </c:pt>
                <c:pt idx="1440">
                  <c:v>1.3</c:v>
                </c:pt>
                <c:pt idx="1441">
                  <c:v>1.3</c:v>
                </c:pt>
                <c:pt idx="1442">
                  <c:v>1.3</c:v>
                </c:pt>
                <c:pt idx="1443">
                  <c:v>1.3</c:v>
                </c:pt>
                <c:pt idx="1444">
                  <c:v>1.3</c:v>
                </c:pt>
                <c:pt idx="1445">
                  <c:v>1.3</c:v>
                </c:pt>
                <c:pt idx="1446">
                  <c:v>1.3</c:v>
                </c:pt>
                <c:pt idx="1447">
                  <c:v>1.3</c:v>
                </c:pt>
                <c:pt idx="1448">
                  <c:v>1.3</c:v>
                </c:pt>
                <c:pt idx="1449">
                  <c:v>1.3</c:v>
                </c:pt>
                <c:pt idx="1450">
                  <c:v>1.3</c:v>
                </c:pt>
                <c:pt idx="1451">
                  <c:v>1.3</c:v>
                </c:pt>
                <c:pt idx="1452">
                  <c:v>1.3</c:v>
                </c:pt>
                <c:pt idx="1453">
                  <c:v>1.3</c:v>
                </c:pt>
                <c:pt idx="1454">
                  <c:v>1.3</c:v>
                </c:pt>
                <c:pt idx="1455">
                  <c:v>1.3</c:v>
                </c:pt>
                <c:pt idx="1456">
                  <c:v>1.3</c:v>
                </c:pt>
                <c:pt idx="1457">
                  <c:v>1.4000000000000001</c:v>
                </c:pt>
                <c:pt idx="1458">
                  <c:v>1.4000000000000001</c:v>
                </c:pt>
                <c:pt idx="1459">
                  <c:v>1.4000000000000001</c:v>
                </c:pt>
                <c:pt idx="1460">
                  <c:v>1.4000000000000001</c:v>
                </c:pt>
                <c:pt idx="1461">
                  <c:v>1.4000000000000001</c:v>
                </c:pt>
                <c:pt idx="1462">
                  <c:v>1.4000000000000001</c:v>
                </c:pt>
                <c:pt idx="1463">
                  <c:v>1.4000000000000001</c:v>
                </c:pt>
                <c:pt idx="1464">
                  <c:v>1.4000000000000001</c:v>
                </c:pt>
                <c:pt idx="1465">
                  <c:v>1.4000000000000001</c:v>
                </c:pt>
                <c:pt idx="1466">
                  <c:v>1.4000000000000001</c:v>
                </c:pt>
                <c:pt idx="1467">
                  <c:v>1.4000000000000001</c:v>
                </c:pt>
                <c:pt idx="1468">
                  <c:v>1.4000000000000001</c:v>
                </c:pt>
                <c:pt idx="1469">
                  <c:v>1.4000000000000001</c:v>
                </c:pt>
                <c:pt idx="1470">
                  <c:v>1.4000000000000001</c:v>
                </c:pt>
                <c:pt idx="1471">
                  <c:v>1.4000000000000001</c:v>
                </c:pt>
                <c:pt idx="1472">
                  <c:v>1.4000000000000001</c:v>
                </c:pt>
                <c:pt idx="1473">
                  <c:v>1.4000000000000001</c:v>
                </c:pt>
                <c:pt idx="1474">
                  <c:v>1.4000000000000001</c:v>
                </c:pt>
                <c:pt idx="1475">
                  <c:v>1.4000000000000001</c:v>
                </c:pt>
                <c:pt idx="1476">
                  <c:v>1.4000000000000001</c:v>
                </c:pt>
                <c:pt idx="1477">
                  <c:v>1.5</c:v>
                </c:pt>
                <c:pt idx="1478">
                  <c:v>1.5</c:v>
                </c:pt>
                <c:pt idx="1479">
                  <c:v>1.5</c:v>
                </c:pt>
                <c:pt idx="1480">
                  <c:v>1.5</c:v>
                </c:pt>
                <c:pt idx="1481">
                  <c:v>1.5</c:v>
                </c:pt>
                <c:pt idx="1482">
                  <c:v>1.5</c:v>
                </c:pt>
                <c:pt idx="1483">
                  <c:v>1.5</c:v>
                </c:pt>
                <c:pt idx="1484">
                  <c:v>1.5</c:v>
                </c:pt>
                <c:pt idx="1485">
                  <c:v>1.5</c:v>
                </c:pt>
                <c:pt idx="1486">
                  <c:v>1.5</c:v>
                </c:pt>
                <c:pt idx="1487">
                  <c:v>1.5</c:v>
                </c:pt>
                <c:pt idx="1488">
                  <c:v>1.5</c:v>
                </c:pt>
                <c:pt idx="1489">
                  <c:v>1.5</c:v>
                </c:pt>
                <c:pt idx="1490">
                  <c:v>1.5</c:v>
                </c:pt>
                <c:pt idx="1491">
                  <c:v>1.5</c:v>
                </c:pt>
                <c:pt idx="1492">
                  <c:v>1.5</c:v>
                </c:pt>
                <c:pt idx="1493">
                  <c:v>1.5</c:v>
                </c:pt>
                <c:pt idx="1494">
                  <c:v>1.5</c:v>
                </c:pt>
                <c:pt idx="1495">
                  <c:v>1.5</c:v>
                </c:pt>
                <c:pt idx="1496">
                  <c:v>1.5</c:v>
                </c:pt>
                <c:pt idx="1497">
                  <c:v>1.5</c:v>
                </c:pt>
                <c:pt idx="1498">
                  <c:v>1.6</c:v>
                </c:pt>
                <c:pt idx="1499">
                  <c:v>1.6</c:v>
                </c:pt>
                <c:pt idx="1500">
                  <c:v>1.6</c:v>
                </c:pt>
                <c:pt idx="1501">
                  <c:v>1.6</c:v>
                </c:pt>
                <c:pt idx="1502">
                  <c:v>1.6</c:v>
                </c:pt>
                <c:pt idx="1503">
                  <c:v>1.6</c:v>
                </c:pt>
                <c:pt idx="1504">
                  <c:v>1.6</c:v>
                </c:pt>
                <c:pt idx="1505">
                  <c:v>1.6</c:v>
                </c:pt>
                <c:pt idx="1506">
                  <c:v>1.6</c:v>
                </c:pt>
                <c:pt idx="1507">
                  <c:v>1.6</c:v>
                </c:pt>
                <c:pt idx="1508">
                  <c:v>1.6</c:v>
                </c:pt>
                <c:pt idx="1509">
                  <c:v>1.6</c:v>
                </c:pt>
                <c:pt idx="1510">
                  <c:v>1.6</c:v>
                </c:pt>
                <c:pt idx="1511">
                  <c:v>1.6</c:v>
                </c:pt>
                <c:pt idx="1512">
                  <c:v>1.6</c:v>
                </c:pt>
                <c:pt idx="1513">
                  <c:v>1.6</c:v>
                </c:pt>
                <c:pt idx="1514">
                  <c:v>1.6</c:v>
                </c:pt>
                <c:pt idx="1515">
                  <c:v>1.6</c:v>
                </c:pt>
                <c:pt idx="1516">
                  <c:v>1.6</c:v>
                </c:pt>
                <c:pt idx="1517">
                  <c:v>1.6</c:v>
                </c:pt>
                <c:pt idx="1518">
                  <c:v>1.6</c:v>
                </c:pt>
                <c:pt idx="1519">
                  <c:v>1.7000000000000002</c:v>
                </c:pt>
                <c:pt idx="1520">
                  <c:v>1.7000000000000002</c:v>
                </c:pt>
                <c:pt idx="1521">
                  <c:v>1.7000000000000002</c:v>
                </c:pt>
                <c:pt idx="1522">
                  <c:v>1.7000000000000002</c:v>
                </c:pt>
                <c:pt idx="1523">
                  <c:v>1.7000000000000002</c:v>
                </c:pt>
                <c:pt idx="1524">
                  <c:v>1.7000000000000002</c:v>
                </c:pt>
                <c:pt idx="1525">
                  <c:v>1.7000000000000002</c:v>
                </c:pt>
                <c:pt idx="1526">
                  <c:v>1.7000000000000002</c:v>
                </c:pt>
                <c:pt idx="1527">
                  <c:v>1.7000000000000002</c:v>
                </c:pt>
                <c:pt idx="1528">
                  <c:v>1.7000000000000002</c:v>
                </c:pt>
                <c:pt idx="1529">
                  <c:v>1.7000000000000002</c:v>
                </c:pt>
                <c:pt idx="1530">
                  <c:v>1.7000000000000002</c:v>
                </c:pt>
                <c:pt idx="1531">
                  <c:v>1.7000000000000002</c:v>
                </c:pt>
                <c:pt idx="1532">
                  <c:v>1.7000000000000002</c:v>
                </c:pt>
                <c:pt idx="1533">
                  <c:v>1.7000000000000002</c:v>
                </c:pt>
                <c:pt idx="1534">
                  <c:v>1.7000000000000002</c:v>
                </c:pt>
                <c:pt idx="1535">
                  <c:v>1.7000000000000002</c:v>
                </c:pt>
                <c:pt idx="1536">
                  <c:v>1.7000000000000002</c:v>
                </c:pt>
                <c:pt idx="1537">
                  <c:v>1.7000000000000002</c:v>
                </c:pt>
                <c:pt idx="1538">
                  <c:v>1.7000000000000002</c:v>
                </c:pt>
                <c:pt idx="1539">
                  <c:v>1.7000000000000002</c:v>
                </c:pt>
                <c:pt idx="1540">
                  <c:v>1.7000000000000002</c:v>
                </c:pt>
                <c:pt idx="1541">
                  <c:v>1.7999999999999998</c:v>
                </c:pt>
                <c:pt idx="1542">
                  <c:v>1.7999999999999998</c:v>
                </c:pt>
                <c:pt idx="1543">
                  <c:v>1.7999999999999998</c:v>
                </c:pt>
                <c:pt idx="1544">
                  <c:v>1.7999999999999998</c:v>
                </c:pt>
                <c:pt idx="1545">
                  <c:v>1.7999999999999998</c:v>
                </c:pt>
                <c:pt idx="1546">
                  <c:v>1.7999999999999998</c:v>
                </c:pt>
                <c:pt idx="1547">
                  <c:v>1.7999999999999998</c:v>
                </c:pt>
                <c:pt idx="1548">
                  <c:v>1.7999999999999998</c:v>
                </c:pt>
                <c:pt idx="1549">
                  <c:v>1.7999999999999998</c:v>
                </c:pt>
                <c:pt idx="1550">
                  <c:v>1.7999999999999998</c:v>
                </c:pt>
                <c:pt idx="1551">
                  <c:v>1.7999999999999998</c:v>
                </c:pt>
                <c:pt idx="1552">
                  <c:v>1.7999999999999998</c:v>
                </c:pt>
                <c:pt idx="1553">
                  <c:v>1.7999999999999998</c:v>
                </c:pt>
                <c:pt idx="1554">
                  <c:v>1.7999999999999998</c:v>
                </c:pt>
                <c:pt idx="1555">
                  <c:v>1.7999999999999998</c:v>
                </c:pt>
                <c:pt idx="1556">
                  <c:v>1.7999999999999998</c:v>
                </c:pt>
                <c:pt idx="1557">
                  <c:v>1.7999999999999998</c:v>
                </c:pt>
                <c:pt idx="1558">
                  <c:v>1.7999999999999998</c:v>
                </c:pt>
                <c:pt idx="1559">
                  <c:v>1.7999999999999998</c:v>
                </c:pt>
                <c:pt idx="1560">
                  <c:v>1.7999999999999998</c:v>
                </c:pt>
                <c:pt idx="1561">
                  <c:v>1.7999999999999998</c:v>
                </c:pt>
                <c:pt idx="1562">
                  <c:v>1.7999999999999998</c:v>
                </c:pt>
                <c:pt idx="1563">
                  <c:v>1.9</c:v>
                </c:pt>
                <c:pt idx="1564">
                  <c:v>1.9</c:v>
                </c:pt>
                <c:pt idx="1565">
                  <c:v>1.9</c:v>
                </c:pt>
                <c:pt idx="1566">
                  <c:v>1.9</c:v>
                </c:pt>
                <c:pt idx="1567">
                  <c:v>1.9</c:v>
                </c:pt>
                <c:pt idx="1568">
                  <c:v>1.9</c:v>
                </c:pt>
                <c:pt idx="1569">
                  <c:v>1.9</c:v>
                </c:pt>
                <c:pt idx="1570">
                  <c:v>1.9</c:v>
                </c:pt>
                <c:pt idx="1571">
                  <c:v>1.9</c:v>
                </c:pt>
                <c:pt idx="1572">
                  <c:v>1.9</c:v>
                </c:pt>
                <c:pt idx="1573">
                  <c:v>1.9</c:v>
                </c:pt>
                <c:pt idx="1574">
                  <c:v>1.9</c:v>
                </c:pt>
                <c:pt idx="1575">
                  <c:v>1.9</c:v>
                </c:pt>
                <c:pt idx="1576">
                  <c:v>1.9</c:v>
                </c:pt>
                <c:pt idx="1577">
                  <c:v>1.9</c:v>
                </c:pt>
                <c:pt idx="1578">
                  <c:v>1.9</c:v>
                </c:pt>
                <c:pt idx="1579">
                  <c:v>1.9</c:v>
                </c:pt>
                <c:pt idx="1580">
                  <c:v>1.9</c:v>
                </c:pt>
                <c:pt idx="1581">
                  <c:v>1.9</c:v>
                </c:pt>
                <c:pt idx="1582">
                  <c:v>1.9</c:v>
                </c:pt>
                <c:pt idx="1583">
                  <c:v>1.9</c:v>
                </c:pt>
                <c:pt idx="1584">
                  <c:v>1.9</c:v>
                </c:pt>
                <c:pt idx="1585">
                  <c:v>2</c:v>
                </c:pt>
                <c:pt idx="1586">
                  <c:v>2</c:v>
                </c:pt>
                <c:pt idx="1587">
                  <c:v>2</c:v>
                </c:pt>
                <c:pt idx="1588">
                  <c:v>2</c:v>
                </c:pt>
                <c:pt idx="1589">
                  <c:v>2</c:v>
                </c:pt>
                <c:pt idx="1590">
                  <c:v>2</c:v>
                </c:pt>
                <c:pt idx="1591">
                  <c:v>2</c:v>
                </c:pt>
                <c:pt idx="1592">
                  <c:v>2</c:v>
                </c:pt>
                <c:pt idx="1593">
                  <c:v>2</c:v>
                </c:pt>
                <c:pt idx="1594">
                  <c:v>2</c:v>
                </c:pt>
                <c:pt idx="1595">
                  <c:v>2</c:v>
                </c:pt>
                <c:pt idx="1596">
                  <c:v>2</c:v>
                </c:pt>
                <c:pt idx="1597">
                  <c:v>2</c:v>
                </c:pt>
                <c:pt idx="1598">
                  <c:v>2</c:v>
                </c:pt>
                <c:pt idx="1599">
                  <c:v>2</c:v>
                </c:pt>
                <c:pt idx="1600">
                  <c:v>2</c:v>
                </c:pt>
                <c:pt idx="1601">
                  <c:v>2</c:v>
                </c:pt>
                <c:pt idx="1602">
                  <c:v>2</c:v>
                </c:pt>
                <c:pt idx="1603">
                  <c:v>2</c:v>
                </c:pt>
                <c:pt idx="1604">
                  <c:v>2</c:v>
                </c:pt>
                <c:pt idx="1605">
                  <c:v>2</c:v>
                </c:pt>
                <c:pt idx="1606">
                  <c:v>2</c:v>
                </c:pt>
                <c:pt idx="1607">
                  <c:v>2</c:v>
                </c:pt>
                <c:pt idx="1608">
                  <c:v>2.1</c:v>
                </c:pt>
                <c:pt idx="1609">
                  <c:v>2.1</c:v>
                </c:pt>
                <c:pt idx="1610">
                  <c:v>2.1</c:v>
                </c:pt>
                <c:pt idx="1611">
                  <c:v>2.1</c:v>
                </c:pt>
                <c:pt idx="1612">
                  <c:v>2.1</c:v>
                </c:pt>
                <c:pt idx="1613">
                  <c:v>2.1</c:v>
                </c:pt>
                <c:pt idx="1614">
                  <c:v>2.1</c:v>
                </c:pt>
                <c:pt idx="1615">
                  <c:v>2.1</c:v>
                </c:pt>
                <c:pt idx="1616">
                  <c:v>2.1</c:v>
                </c:pt>
                <c:pt idx="1617">
                  <c:v>2.1</c:v>
                </c:pt>
                <c:pt idx="1618">
                  <c:v>2.1</c:v>
                </c:pt>
                <c:pt idx="1619">
                  <c:v>2.1</c:v>
                </c:pt>
                <c:pt idx="1620">
                  <c:v>2.1</c:v>
                </c:pt>
                <c:pt idx="1621">
                  <c:v>2.1</c:v>
                </c:pt>
                <c:pt idx="1622">
                  <c:v>2.1</c:v>
                </c:pt>
                <c:pt idx="1623">
                  <c:v>2.1</c:v>
                </c:pt>
                <c:pt idx="1624">
                  <c:v>2.1</c:v>
                </c:pt>
                <c:pt idx="1625">
                  <c:v>2.1</c:v>
                </c:pt>
                <c:pt idx="1626">
                  <c:v>2.1</c:v>
                </c:pt>
                <c:pt idx="1627">
                  <c:v>2.1</c:v>
                </c:pt>
                <c:pt idx="1628">
                  <c:v>2.1</c:v>
                </c:pt>
                <c:pt idx="1629">
                  <c:v>2.1</c:v>
                </c:pt>
                <c:pt idx="1630">
                  <c:v>2.1999999999999997</c:v>
                </c:pt>
                <c:pt idx="1631">
                  <c:v>2.1999999999999997</c:v>
                </c:pt>
                <c:pt idx="1632">
                  <c:v>2.1999999999999997</c:v>
                </c:pt>
                <c:pt idx="1633">
                  <c:v>2.1999999999999997</c:v>
                </c:pt>
                <c:pt idx="1634">
                  <c:v>2.1999999999999997</c:v>
                </c:pt>
                <c:pt idx="1635">
                  <c:v>2.1999999999999997</c:v>
                </c:pt>
                <c:pt idx="1636">
                  <c:v>2.1999999999999997</c:v>
                </c:pt>
                <c:pt idx="1637">
                  <c:v>2.1999999999999997</c:v>
                </c:pt>
                <c:pt idx="1638">
                  <c:v>2.1999999999999997</c:v>
                </c:pt>
                <c:pt idx="1639">
                  <c:v>2.1999999999999997</c:v>
                </c:pt>
                <c:pt idx="1640">
                  <c:v>2.1999999999999997</c:v>
                </c:pt>
                <c:pt idx="1641">
                  <c:v>2.1999999999999997</c:v>
                </c:pt>
                <c:pt idx="1642">
                  <c:v>2.1999999999999997</c:v>
                </c:pt>
                <c:pt idx="1643">
                  <c:v>2.1999999999999997</c:v>
                </c:pt>
                <c:pt idx="1644">
                  <c:v>2.1999999999999997</c:v>
                </c:pt>
                <c:pt idx="1645">
                  <c:v>2.1999999999999997</c:v>
                </c:pt>
                <c:pt idx="1646">
                  <c:v>2.1999999999999997</c:v>
                </c:pt>
                <c:pt idx="1647">
                  <c:v>2.1999999999999997</c:v>
                </c:pt>
                <c:pt idx="1648">
                  <c:v>2.1999999999999997</c:v>
                </c:pt>
                <c:pt idx="1649">
                  <c:v>2.1999999999999997</c:v>
                </c:pt>
                <c:pt idx="1650">
                  <c:v>2.2999999999999998</c:v>
                </c:pt>
                <c:pt idx="1651">
                  <c:v>2.2999999999999998</c:v>
                </c:pt>
                <c:pt idx="1652">
                  <c:v>2.2999999999999998</c:v>
                </c:pt>
                <c:pt idx="1653">
                  <c:v>2.2999999999999998</c:v>
                </c:pt>
                <c:pt idx="1654">
                  <c:v>2.2999999999999998</c:v>
                </c:pt>
                <c:pt idx="1655">
                  <c:v>2.2999999999999998</c:v>
                </c:pt>
                <c:pt idx="1656">
                  <c:v>2.2999999999999998</c:v>
                </c:pt>
                <c:pt idx="1657">
                  <c:v>2.2999999999999998</c:v>
                </c:pt>
                <c:pt idx="1658">
                  <c:v>2.2999999999999998</c:v>
                </c:pt>
                <c:pt idx="1659">
                  <c:v>2.2999999999999998</c:v>
                </c:pt>
                <c:pt idx="1660">
                  <c:v>2.2999999999999998</c:v>
                </c:pt>
                <c:pt idx="1661">
                  <c:v>2.2999999999999998</c:v>
                </c:pt>
                <c:pt idx="1662">
                  <c:v>2.2999999999999998</c:v>
                </c:pt>
                <c:pt idx="1663">
                  <c:v>2.2999999999999998</c:v>
                </c:pt>
                <c:pt idx="1664">
                  <c:v>2.2999999999999998</c:v>
                </c:pt>
                <c:pt idx="1665">
                  <c:v>2.2999999999999998</c:v>
                </c:pt>
                <c:pt idx="1666">
                  <c:v>2.4</c:v>
                </c:pt>
                <c:pt idx="1667">
                  <c:v>2.4</c:v>
                </c:pt>
                <c:pt idx="1668">
                  <c:v>2.4</c:v>
                </c:pt>
                <c:pt idx="1669">
                  <c:v>2.4</c:v>
                </c:pt>
                <c:pt idx="1670">
                  <c:v>2.4</c:v>
                </c:pt>
                <c:pt idx="1671">
                  <c:v>2.4</c:v>
                </c:pt>
                <c:pt idx="1672">
                  <c:v>2.4</c:v>
                </c:pt>
                <c:pt idx="1673">
                  <c:v>2.4</c:v>
                </c:pt>
                <c:pt idx="1674">
                  <c:v>2.4</c:v>
                </c:pt>
                <c:pt idx="1675">
                  <c:v>2.4</c:v>
                </c:pt>
                <c:pt idx="1676">
                  <c:v>2.4</c:v>
                </c:pt>
                <c:pt idx="1677">
                  <c:v>2.4</c:v>
                </c:pt>
                <c:pt idx="1678">
                  <c:v>2.4</c:v>
                </c:pt>
                <c:pt idx="1679">
                  <c:v>2.4</c:v>
                </c:pt>
                <c:pt idx="1680">
                  <c:v>2.4</c:v>
                </c:pt>
                <c:pt idx="1681">
                  <c:v>2.4</c:v>
                </c:pt>
                <c:pt idx="1682">
                  <c:v>2.5</c:v>
                </c:pt>
                <c:pt idx="1683">
                  <c:v>2.5</c:v>
                </c:pt>
                <c:pt idx="1684">
                  <c:v>2.5</c:v>
                </c:pt>
                <c:pt idx="1685">
                  <c:v>2.5</c:v>
                </c:pt>
                <c:pt idx="1686">
                  <c:v>2.5</c:v>
                </c:pt>
                <c:pt idx="1687">
                  <c:v>2.5</c:v>
                </c:pt>
                <c:pt idx="1688">
                  <c:v>2.5</c:v>
                </c:pt>
                <c:pt idx="1689">
                  <c:v>2.5</c:v>
                </c:pt>
                <c:pt idx="1690">
                  <c:v>2.5</c:v>
                </c:pt>
                <c:pt idx="1691">
                  <c:v>2.5</c:v>
                </c:pt>
                <c:pt idx="1692">
                  <c:v>2.5</c:v>
                </c:pt>
                <c:pt idx="1693">
                  <c:v>2.5</c:v>
                </c:pt>
                <c:pt idx="1694">
                  <c:v>2.5</c:v>
                </c:pt>
                <c:pt idx="1695">
                  <c:v>2.5</c:v>
                </c:pt>
                <c:pt idx="1696">
                  <c:v>2.5</c:v>
                </c:pt>
                <c:pt idx="1697">
                  <c:v>2.5</c:v>
                </c:pt>
                <c:pt idx="1698">
                  <c:v>2.6</c:v>
                </c:pt>
                <c:pt idx="1699">
                  <c:v>2.6</c:v>
                </c:pt>
                <c:pt idx="1700">
                  <c:v>2.6</c:v>
                </c:pt>
                <c:pt idx="1701">
                  <c:v>2.6</c:v>
                </c:pt>
                <c:pt idx="1702">
                  <c:v>2.6</c:v>
                </c:pt>
                <c:pt idx="1703">
                  <c:v>2.6</c:v>
                </c:pt>
                <c:pt idx="1704">
                  <c:v>2.6</c:v>
                </c:pt>
                <c:pt idx="1705">
                  <c:v>2.6</c:v>
                </c:pt>
                <c:pt idx="1706">
                  <c:v>2.6</c:v>
                </c:pt>
                <c:pt idx="1707">
                  <c:v>2.6</c:v>
                </c:pt>
                <c:pt idx="1708">
                  <c:v>2.6</c:v>
                </c:pt>
                <c:pt idx="1709">
                  <c:v>2.6</c:v>
                </c:pt>
                <c:pt idx="1710">
                  <c:v>2.6</c:v>
                </c:pt>
                <c:pt idx="1711">
                  <c:v>2.6</c:v>
                </c:pt>
                <c:pt idx="1712">
                  <c:v>2.6</c:v>
                </c:pt>
                <c:pt idx="1713">
                  <c:v>2.6</c:v>
                </c:pt>
                <c:pt idx="1714">
                  <c:v>2.7</c:v>
                </c:pt>
                <c:pt idx="1715">
                  <c:v>2.7</c:v>
                </c:pt>
                <c:pt idx="1716">
                  <c:v>2.7</c:v>
                </c:pt>
                <c:pt idx="1717">
                  <c:v>2.7</c:v>
                </c:pt>
                <c:pt idx="1718">
                  <c:v>2.7</c:v>
                </c:pt>
                <c:pt idx="1719">
                  <c:v>2.7</c:v>
                </c:pt>
                <c:pt idx="1720">
                  <c:v>2.7</c:v>
                </c:pt>
                <c:pt idx="1721">
                  <c:v>2.7</c:v>
                </c:pt>
                <c:pt idx="1722">
                  <c:v>2.7</c:v>
                </c:pt>
                <c:pt idx="1723">
                  <c:v>2.7</c:v>
                </c:pt>
                <c:pt idx="1724">
                  <c:v>2.7</c:v>
                </c:pt>
                <c:pt idx="1725">
                  <c:v>2.7</c:v>
                </c:pt>
                <c:pt idx="1726">
                  <c:v>2.7</c:v>
                </c:pt>
                <c:pt idx="1727">
                  <c:v>2.7</c:v>
                </c:pt>
                <c:pt idx="1728">
                  <c:v>2.7</c:v>
                </c:pt>
                <c:pt idx="1729">
                  <c:v>2.7</c:v>
                </c:pt>
                <c:pt idx="1730">
                  <c:v>2.8000000000000003</c:v>
                </c:pt>
                <c:pt idx="1731">
                  <c:v>2.8000000000000003</c:v>
                </c:pt>
                <c:pt idx="1732">
                  <c:v>2.8000000000000003</c:v>
                </c:pt>
                <c:pt idx="1733">
                  <c:v>2.8000000000000003</c:v>
                </c:pt>
                <c:pt idx="1734">
                  <c:v>2.8000000000000003</c:v>
                </c:pt>
                <c:pt idx="1735">
                  <c:v>2.8000000000000003</c:v>
                </c:pt>
                <c:pt idx="1736">
                  <c:v>2.8000000000000003</c:v>
                </c:pt>
                <c:pt idx="1737">
                  <c:v>2.8000000000000003</c:v>
                </c:pt>
                <c:pt idx="1738">
                  <c:v>2.8000000000000003</c:v>
                </c:pt>
                <c:pt idx="1739">
                  <c:v>2.8000000000000003</c:v>
                </c:pt>
                <c:pt idx="1740">
                  <c:v>2.8000000000000003</c:v>
                </c:pt>
                <c:pt idx="1741">
                  <c:v>2.8000000000000003</c:v>
                </c:pt>
                <c:pt idx="1742">
                  <c:v>2.8000000000000003</c:v>
                </c:pt>
                <c:pt idx="1743">
                  <c:v>2.8000000000000003</c:v>
                </c:pt>
                <c:pt idx="1744">
                  <c:v>2.9000000000000004</c:v>
                </c:pt>
                <c:pt idx="1745">
                  <c:v>2.9000000000000004</c:v>
                </c:pt>
                <c:pt idx="1746">
                  <c:v>2.9000000000000004</c:v>
                </c:pt>
                <c:pt idx="1747">
                  <c:v>2.9000000000000004</c:v>
                </c:pt>
                <c:pt idx="1748">
                  <c:v>2.9000000000000004</c:v>
                </c:pt>
                <c:pt idx="1749">
                  <c:v>2.9000000000000004</c:v>
                </c:pt>
                <c:pt idx="1750">
                  <c:v>2.9000000000000004</c:v>
                </c:pt>
                <c:pt idx="1751">
                  <c:v>2.9000000000000004</c:v>
                </c:pt>
                <c:pt idx="1752">
                  <c:v>2.9000000000000004</c:v>
                </c:pt>
                <c:pt idx="1753">
                  <c:v>2.9000000000000004</c:v>
                </c:pt>
                <c:pt idx="1754">
                  <c:v>2.9000000000000004</c:v>
                </c:pt>
                <c:pt idx="1755">
                  <c:v>2.9000000000000004</c:v>
                </c:pt>
                <c:pt idx="1756">
                  <c:v>2.9000000000000004</c:v>
                </c:pt>
                <c:pt idx="1757">
                  <c:v>2.9000000000000004</c:v>
                </c:pt>
                <c:pt idx="1758">
                  <c:v>3</c:v>
                </c:pt>
                <c:pt idx="1759">
                  <c:v>3</c:v>
                </c:pt>
                <c:pt idx="1760">
                  <c:v>3</c:v>
                </c:pt>
                <c:pt idx="1761">
                  <c:v>3</c:v>
                </c:pt>
                <c:pt idx="1762">
                  <c:v>3</c:v>
                </c:pt>
                <c:pt idx="1763">
                  <c:v>3</c:v>
                </c:pt>
                <c:pt idx="1764">
                  <c:v>3</c:v>
                </c:pt>
                <c:pt idx="1765">
                  <c:v>3</c:v>
                </c:pt>
                <c:pt idx="1766">
                  <c:v>3</c:v>
                </c:pt>
                <c:pt idx="1767">
                  <c:v>3</c:v>
                </c:pt>
                <c:pt idx="1768">
                  <c:v>3</c:v>
                </c:pt>
                <c:pt idx="1769">
                  <c:v>3</c:v>
                </c:pt>
                <c:pt idx="1770">
                  <c:v>3</c:v>
                </c:pt>
                <c:pt idx="1771">
                  <c:v>3</c:v>
                </c:pt>
                <c:pt idx="1772">
                  <c:v>3.1</c:v>
                </c:pt>
                <c:pt idx="1773">
                  <c:v>3.1</c:v>
                </c:pt>
                <c:pt idx="1774">
                  <c:v>3.1</c:v>
                </c:pt>
                <c:pt idx="1775">
                  <c:v>3.1</c:v>
                </c:pt>
                <c:pt idx="1776">
                  <c:v>3.1</c:v>
                </c:pt>
                <c:pt idx="1777">
                  <c:v>3.1</c:v>
                </c:pt>
                <c:pt idx="1778">
                  <c:v>3.1</c:v>
                </c:pt>
                <c:pt idx="1779">
                  <c:v>3.1</c:v>
                </c:pt>
                <c:pt idx="1780">
                  <c:v>3.1</c:v>
                </c:pt>
                <c:pt idx="1781">
                  <c:v>3.1</c:v>
                </c:pt>
                <c:pt idx="1782">
                  <c:v>3.1</c:v>
                </c:pt>
                <c:pt idx="1783">
                  <c:v>3.1</c:v>
                </c:pt>
                <c:pt idx="1784">
                  <c:v>3.1</c:v>
                </c:pt>
                <c:pt idx="1785">
                  <c:v>3.1</c:v>
                </c:pt>
                <c:pt idx="1786">
                  <c:v>3.2</c:v>
                </c:pt>
                <c:pt idx="1787">
                  <c:v>3.2</c:v>
                </c:pt>
                <c:pt idx="1788">
                  <c:v>3.2</c:v>
                </c:pt>
                <c:pt idx="1789">
                  <c:v>3.2</c:v>
                </c:pt>
                <c:pt idx="1790">
                  <c:v>3.2</c:v>
                </c:pt>
                <c:pt idx="1791">
                  <c:v>3.2</c:v>
                </c:pt>
                <c:pt idx="1792">
                  <c:v>3.2</c:v>
                </c:pt>
                <c:pt idx="1793">
                  <c:v>3.2</c:v>
                </c:pt>
                <c:pt idx="1794">
                  <c:v>3.2</c:v>
                </c:pt>
                <c:pt idx="1795">
                  <c:v>3.2</c:v>
                </c:pt>
                <c:pt idx="1796">
                  <c:v>3.2</c:v>
                </c:pt>
                <c:pt idx="1797">
                  <c:v>3.2</c:v>
                </c:pt>
                <c:pt idx="1798">
                  <c:v>3.2</c:v>
                </c:pt>
                <c:pt idx="1799">
                  <c:v>3.2</c:v>
                </c:pt>
                <c:pt idx="1800">
                  <c:v>3.2</c:v>
                </c:pt>
                <c:pt idx="1801">
                  <c:v>3.3000000000000003</c:v>
                </c:pt>
                <c:pt idx="1802">
                  <c:v>3.3000000000000003</c:v>
                </c:pt>
                <c:pt idx="1803">
                  <c:v>3.3000000000000003</c:v>
                </c:pt>
                <c:pt idx="1804">
                  <c:v>3.3000000000000003</c:v>
                </c:pt>
                <c:pt idx="1805">
                  <c:v>3.3000000000000003</c:v>
                </c:pt>
                <c:pt idx="1806">
                  <c:v>3.3000000000000003</c:v>
                </c:pt>
                <c:pt idx="1807">
                  <c:v>3.3000000000000003</c:v>
                </c:pt>
                <c:pt idx="1808">
                  <c:v>3.3000000000000003</c:v>
                </c:pt>
                <c:pt idx="1809">
                  <c:v>3.3000000000000003</c:v>
                </c:pt>
                <c:pt idx="1810">
                  <c:v>3.4000000000000004</c:v>
                </c:pt>
                <c:pt idx="1811">
                  <c:v>3.4000000000000004</c:v>
                </c:pt>
                <c:pt idx="1812">
                  <c:v>3.4000000000000004</c:v>
                </c:pt>
                <c:pt idx="1813">
                  <c:v>3.4000000000000004</c:v>
                </c:pt>
                <c:pt idx="1814">
                  <c:v>3.4000000000000004</c:v>
                </c:pt>
                <c:pt idx="1815">
                  <c:v>3.4000000000000004</c:v>
                </c:pt>
                <c:pt idx="1816">
                  <c:v>3.4000000000000004</c:v>
                </c:pt>
                <c:pt idx="1817">
                  <c:v>3.4000000000000004</c:v>
                </c:pt>
                <c:pt idx="1818">
                  <c:v>3.5000000000000004</c:v>
                </c:pt>
                <c:pt idx="1819">
                  <c:v>3.5000000000000004</c:v>
                </c:pt>
                <c:pt idx="1820">
                  <c:v>3.5000000000000004</c:v>
                </c:pt>
                <c:pt idx="1821">
                  <c:v>3.5000000000000004</c:v>
                </c:pt>
                <c:pt idx="1822">
                  <c:v>3.5000000000000004</c:v>
                </c:pt>
                <c:pt idx="1823">
                  <c:v>3.5000000000000004</c:v>
                </c:pt>
                <c:pt idx="1824">
                  <c:v>3.5000000000000004</c:v>
                </c:pt>
                <c:pt idx="1825">
                  <c:v>3.5000000000000004</c:v>
                </c:pt>
                <c:pt idx="1826">
                  <c:v>3.5999999999999996</c:v>
                </c:pt>
                <c:pt idx="1827">
                  <c:v>3.5999999999999996</c:v>
                </c:pt>
                <c:pt idx="1828">
                  <c:v>3.5999999999999996</c:v>
                </c:pt>
                <c:pt idx="1829">
                  <c:v>3.5999999999999996</c:v>
                </c:pt>
                <c:pt idx="1830">
                  <c:v>3.5999999999999996</c:v>
                </c:pt>
                <c:pt idx="1831">
                  <c:v>3.5999999999999996</c:v>
                </c:pt>
                <c:pt idx="1832">
                  <c:v>3.5999999999999996</c:v>
                </c:pt>
                <c:pt idx="1833">
                  <c:v>3.6999999999999997</c:v>
                </c:pt>
                <c:pt idx="1834">
                  <c:v>3.6999999999999997</c:v>
                </c:pt>
                <c:pt idx="1835">
                  <c:v>3.6999999999999997</c:v>
                </c:pt>
                <c:pt idx="1836">
                  <c:v>3.6999999999999997</c:v>
                </c:pt>
                <c:pt idx="1837">
                  <c:v>3.6999999999999997</c:v>
                </c:pt>
                <c:pt idx="1838">
                  <c:v>3.6999999999999997</c:v>
                </c:pt>
                <c:pt idx="1839">
                  <c:v>3.6999999999999997</c:v>
                </c:pt>
                <c:pt idx="1840">
                  <c:v>3.6999999999999997</c:v>
                </c:pt>
                <c:pt idx="1841">
                  <c:v>3.8</c:v>
                </c:pt>
                <c:pt idx="1842">
                  <c:v>3.8</c:v>
                </c:pt>
                <c:pt idx="1843">
                  <c:v>3.8</c:v>
                </c:pt>
                <c:pt idx="1844">
                  <c:v>3.8</c:v>
                </c:pt>
                <c:pt idx="1845">
                  <c:v>3.8</c:v>
                </c:pt>
                <c:pt idx="1846">
                  <c:v>3.8</c:v>
                </c:pt>
                <c:pt idx="1847">
                  <c:v>3.8</c:v>
                </c:pt>
                <c:pt idx="1848">
                  <c:v>3.8</c:v>
                </c:pt>
                <c:pt idx="1849">
                  <c:v>3.9</c:v>
                </c:pt>
                <c:pt idx="1850">
                  <c:v>3.9</c:v>
                </c:pt>
                <c:pt idx="1851">
                  <c:v>3.9</c:v>
                </c:pt>
                <c:pt idx="1852">
                  <c:v>3.9</c:v>
                </c:pt>
                <c:pt idx="1853">
                  <c:v>3.9</c:v>
                </c:pt>
                <c:pt idx="1854">
                  <c:v>3.9</c:v>
                </c:pt>
                <c:pt idx="1855">
                  <c:v>3.9</c:v>
                </c:pt>
                <c:pt idx="1856">
                  <c:v>4</c:v>
                </c:pt>
                <c:pt idx="1857">
                  <c:v>4</c:v>
                </c:pt>
                <c:pt idx="1858">
                  <c:v>4</c:v>
                </c:pt>
                <c:pt idx="1859">
                  <c:v>4</c:v>
                </c:pt>
                <c:pt idx="1860">
                  <c:v>4</c:v>
                </c:pt>
                <c:pt idx="1861">
                  <c:v>4</c:v>
                </c:pt>
                <c:pt idx="1862">
                  <c:v>4</c:v>
                </c:pt>
                <c:pt idx="1863">
                  <c:v>4</c:v>
                </c:pt>
                <c:pt idx="1864">
                  <c:v>4.1000000000000005</c:v>
                </c:pt>
                <c:pt idx="1865">
                  <c:v>4.1000000000000005</c:v>
                </c:pt>
                <c:pt idx="1866">
                  <c:v>4.1000000000000005</c:v>
                </c:pt>
                <c:pt idx="1867">
                  <c:v>4.1000000000000005</c:v>
                </c:pt>
                <c:pt idx="1868">
                  <c:v>4.1000000000000005</c:v>
                </c:pt>
                <c:pt idx="1869">
                  <c:v>4.1000000000000005</c:v>
                </c:pt>
                <c:pt idx="1870">
                  <c:v>4.1000000000000005</c:v>
                </c:pt>
                <c:pt idx="1871">
                  <c:v>4.2</c:v>
                </c:pt>
                <c:pt idx="1872">
                  <c:v>4.2</c:v>
                </c:pt>
                <c:pt idx="1873">
                  <c:v>4.2</c:v>
                </c:pt>
                <c:pt idx="1874">
                  <c:v>4.2</c:v>
                </c:pt>
                <c:pt idx="1875">
                  <c:v>4.2</c:v>
                </c:pt>
                <c:pt idx="1876">
                  <c:v>4.2</c:v>
                </c:pt>
                <c:pt idx="1877">
                  <c:v>4.2</c:v>
                </c:pt>
                <c:pt idx="1878">
                  <c:v>4.2</c:v>
                </c:pt>
                <c:pt idx="1879">
                  <c:v>4.3</c:v>
                </c:pt>
                <c:pt idx="1880">
                  <c:v>4.3</c:v>
                </c:pt>
                <c:pt idx="1881">
                  <c:v>4.3</c:v>
                </c:pt>
                <c:pt idx="1882">
                  <c:v>4.3</c:v>
                </c:pt>
                <c:pt idx="1883">
                  <c:v>4.3</c:v>
                </c:pt>
                <c:pt idx="1884">
                  <c:v>4.3</c:v>
                </c:pt>
                <c:pt idx="1885">
                  <c:v>4.3</c:v>
                </c:pt>
                <c:pt idx="1886">
                  <c:v>4.3999999999999995</c:v>
                </c:pt>
                <c:pt idx="1887">
                  <c:v>4.3999999999999995</c:v>
                </c:pt>
                <c:pt idx="1888">
                  <c:v>4.5</c:v>
                </c:pt>
                <c:pt idx="1889">
                  <c:v>4.5</c:v>
                </c:pt>
                <c:pt idx="1890">
                  <c:v>4.5999999999999996</c:v>
                </c:pt>
                <c:pt idx="1891">
                  <c:v>4.5999999999999996</c:v>
                </c:pt>
                <c:pt idx="1892">
                  <c:v>4.7</c:v>
                </c:pt>
                <c:pt idx="1893">
                  <c:v>4.7</c:v>
                </c:pt>
                <c:pt idx="1894">
                  <c:v>4.8</c:v>
                </c:pt>
                <c:pt idx="1895">
                  <c:v>4.8</c:v>
                </c:pt>
                <c:pt idx="1896">
                  <c:v>4.9000000000000004</c:v>
                </c:pt>
                <c:pt idx="1897">
                  <c:v>4.9000000000000004</c:v>
                </c:pt>
                <c:pt idx="1898">
                  <c:v>5</c:v>
                </c:pt>
                <c:pt idx="1899">
                  <c:v>5</c:v>
                </c:pt>
                <c:pt idx="1900">
                  <c:v>5.0999999999999996</c:v>
                </c:pt>
                <c:pt idx="1901">
                  <c:v>5.0999999999999996</c:v>
                </c:pt>
                <c:pt idx="1902">
                  <c:v>5.2</c:v>
                </c:pt>
                <c:pt idx="1903">
                  <c:v>5.2</c:v>
                </c:pt>
                <c:pt idx="1904">
                  <c:v>5.3</c:v>
                </c:pt>
                <c:pt idx="1905">
                  <c:v>5.3</c:v>
                </c:pt>
                <c:pt idx="1906">
                  <c:v>5.4</c:v>
                </c:pt>
                <c:pt idx="1907">
                  <c:v>5.4</c:v>
                </c:pt>
                <c:pt idx="1908">
                  <c:v>5.4</c:v>
                </c:pt>
                <c:pt idx="1909">
                  <c:v>5.5</c:v>
                </c:pt>
                <c:pt idx="1910">
                  <c:v>5.5</c:v>
                </c:pt>
                <c:pt idx="1911">
                  <c:v>5.6000000000000005</c:v>
                </c:pt>
                <c:pt idx="1912">
                  <c:v>5.6000000000000005</c:v>
                </c:pt>
                <c:pt idx="1913">
                  <c:v>5.7</c:v>
                </c:pt>
                <c:pt idx="1914">
                  <c:v>5.7</c:v>
                </c:pt>
                <c:pt idx="1915">
                  <c:v>5.8000000000000007</c:v>
                </c:pt>
                <c:pt idx="1916">
                  <c:v>5.8000000000000007</c:v>
                </c:pt>
                <c:pt idx="1917">
                  <c:v>5.8999999999999995</c:v>
                </c:pt>
                <c:pt idx="1918">
                  <c:v>5.8999999999999995</c:v>
                </c:pt>
                <c:pt idx="1919">
                  <c:v>6</c:v>
                </c:pt>
                <c:pt idx="1920">
                  <c:v>6</c:v>
                </c:pt>
                <c:pt idx="1921">
                  <c:v>6.1</c:v>
                </c:pt>
                <c:pt idx="1922">
                  <c:v>6.1</c:v>
                </c:pt>
                <c:pt idx="1923">
                  <c:v>6.2</c:v>
                </c:pt>
                <c:pt idx="1924">
                  <c:v>6.2</c:v>
                </c:pt>
                <c:pt idx="1925">
                  <c:v>6.3</c:v>
                </c:pt>
                <c:pt idx="1926">
                  <c:v>6.5</c:v>
                </c:pt>
                <c:pt idx="1927">
                  <c:v>6.7</c:v>
                </c:pt>
                <c:pt idx="1928">
                  <c:v>6.8000000000000007</c:v>
                </c:pt>
                <c:pt idx="1929">
                  <c:v>7.0000000000000009</c:v>
                </c:pt>
                <c:pt idx="1930">
                  <c:v>7.1999999999999993</c:v>
                </c:pt>
                <c:pt idx="1931">
                  <c:v>7.3999999999999995</c:v>
                </c:pt>
                <c:pt idx="1932">
                  <c:v>7.6</c:v>
                </c:pt>
                <c:pt idx="1933">
                  <c:v>7.7</c:v>
                </c:pt>
                <c:pt idx="1934">
                  <c:v>7.9</c:v>
                </c:pt>
                <c:pt idx="1935">
                  <c:v>8.1</c:v>
                </c:pt>
                <c:pt idx="1936">
                  <c:v>8.3000000000000007</c:v>
                </c:pt>
                <c:pt idx="1937">
                  <c:v>8.5</c:v>
                </c:pt>
                <c:pt idx="1938">
                  <c:v>8.6</c:v>
                </c:pt>
                <c:pt idx="1939">
                  <c:v>8.7999999999999989</c:v>
                </c:pt>
                <c:pt idx="1940">
                  <c:v>9</c:v>
                </c:pt>
                <c:pt idx="1941">
                  <c:v>9.1999999999999993</c:v>
                </c:pt>
                <c:pt idx="1942">
                  <c:v>9.4</c:v>
                </c:pt>
                <c:pt idx="1943">
                  <c:v>9.5</c:v>
                </c:pt>
                <c:pt idx="1944">
                  <c:v>9.7000000000000011</c:v>
                </c:pt>
                <c:pt idx="1945">
                  <c:v>10.100000000000001</c:v>
                </c:pt>
                <c:pt idx="1946">
                  <c:v>10.9</c:v>
                </c:pt>
                <c:pt idx="1947">
                  <c:v>11.799999999999999</c:v>
                </c:pt>
                <c:pt idx="1948">
                  <c:v>12.6</c:v>
                </c:pt>
                <c:pt idx="1949">
                  <c:v>13.4</c:v>
                </c:pt>
                <c:pt idx="1950">
                  <c:v>14.2</c:v>
                </c:pt>
                <c:pt idx="1951">
                  <c:v>15.1</c:v>
                </c:pt>
                <c:pt idx="1952">
                  <c:v>15.9</c:v>
                </c:pt>
                <c:pt idx="1953">
                  <c:v>16.7</c:v>
                </c:pt>
                <c:pt idx="1954">
                  <c:v>17.599999999999998</c:v>
                </c:pt>
                <c:pt idx="1955">
                  <c:v>18.399999999999999</c:v>
                </c:pt>
                <c:pt idx="1956">
                  <c:v>19.2</c:v>
                </c:pt>
                <c:pt idx="1957">
                  <c:v>20</c:v>
                </c:pt>
                <c:pt idx="1958">
                  <c:v>20.9</c:v>
                </c:pt>
                <c:pt idx="1959">
                  <c:v>21.7</c:v>
                </c:pt>
                <c:pt idx="1960">
                  <c:v>22.5</c:v>
                </c:pt>
                <c:pt idx="1961">
                  <c:v>23.400000000000002</c:v>
                </c:pt>
                <c:pt idx="1962">
                  <c:v>24.2</c:v>
                </c:pt>
                <c:pt idx="1963">
                  <c:v>25</c:v>
                </c:pt>
                <c:pt idx="1964">
                  <c:v>25.8</c:v>
                </c:pt>
                <c:pt idx="1965">
                  <c:v>26.6</c:v>
                </c:pt>
                <c:pt idx="1966">
                  <c:v>27.200000000000003</c:v>
                </c:pt>
                <c:pt idx="1967">
                  <c:v>27.800000000000004</c:v>
                </c:pt>
                <c:pt idx="1968">
                  <c:v>28.4</c:v>
                </c:pt>
                <c:pt idx="1969">
                  <c:v>28.999999999999996</c:v>
                </c:pt>
                <c:pt idx="1970">
                  <c:v>29.599999999999998</c:v>
                </c:pt>
                <c:pt idx="1971">
                  <c:v>30.3</c:v>
                </c:pt>
                <c:pt idx="1972">
                  <c:v>30.9</c:v>
                </c:pt>
                <c:pt idx="1973">
                  <c:v>31.5</c:v>
                </c:pt>
                <c:pt idx="1974">
                  <c:v>32.1</c:v>
                </c:pt>
                <c:pt idx="1975">
                  <c:v>32.700000000000003</c:v>
                </c:pt>
                <c:pt idx="1976">
                  <c:v>33.300000000000004</c:v>
                </c:pt>
                <c:pt idx="1977">
                  <c:v>33.900000000000006</c:v>
                </c:pt>
                <c:pt idx="1978">
                  <c:v>34.5</c:v>
                </c:pt>
                <c:pt idx="1979">
                  <c:v>35.099999999999994</c:v>
                </c:pt>
                <c:pt idx="1980">
                  <c:v>35.699999999999996</c:v>
                </c:pt>
                <c:pt idx="1981">
                  <c:v>36.299999999999997</c:v>
                </c:pt>
                <c:pt idx="1982">
                  <c:v>36.9</c:v>
                </c:pt>
                <c:pt idx="1983">
                  <c:v>37.5</c:v>
                </c:pt>
                <c:pt idx="1984">
                  <c:v>38.1</c:v>
                </c:pt>
                <c:pt idx="1985">
                  <c:v>38.5</c:v>
                </c:pt>
                <c:pt idx="1986">
                  <c:v>38.299999999999997</c:v>
                </c:pt>
                <c:pt idx="1987">
                  <c:v>38.1</c:v>
                </c:pt>
                <c:pt idx="1988">
                  <c:v>37.9</c:v>
                </c:pt>
                <c:pt idx="1989">
                  <c:v>37.799999999999997</c:v>
                </c:pt>
                <c:pt idx="1990">
                  <c:v>37.6</c:v>
                </c:pt>
                <c:pt idx="1991">
                  <c:v>37.4</c:v>
                </c:pt>
                <c:pt idx="1992">
                  <c:v>37.200000000000003</c:v>
                </c:pt>
                <c:pt idx="1993">
                  <c:v>37</c:v>
                </c:pt>
                <c:pt idx="1994">
                  <c:v>36.799999999999997</c:v>
                </c:pt>
                <c:pt idx="1995">
                  <c:v>36.6</c:v>
                </c:pt>
                <c:pt idx="1996">
                  <c:v>36.5</c:v>
                </c:pt>
                <c:pt idx="1997">
                  <c:v>36.299999999999997</c:v>
                </c:pt>
                <c:pt idx="1998">
                  <c:v>36.1</c:v>
                </c:pt>
                <c:pt idx="1999">
                  <c:v>35.9</c:v>
                </c:pt>
                <c:pt idx="2000">
                  <c:v>35.699999999999996</c:v>
                </c:pt>
                <c:pt idx="2001">
                  <c:v>35.5</c:v>
                </c:pt>
                <c:pt idx="2002">
                  <c:v>35.299999999999997</c:v>
                </c:pt>
                <c:pt idx="2003">
                  <c:v>35.199999999999996</c:v>
                </c:pt>
                <c:pt idx="2004">
                  <c:v>35</c:v>
                </c:pt>
                <c:pt idx="2005">
                  <c:v>34.5</c:v>
                </c:pt>
                <c:pt idx="2006">
                  <c:v>33.6</c:v>
                </c:pt>
                <c:pt idx="2007">
                  <c:v>32.6</c:v>
                </c:pt>
                <c:pt idx="2008">
                  <c:v>31.7</c:v>
                </c:pt>
                <c:pt idx="2009">
                  <c:v>30.7</c:v>
                </c:pt>
                <c:pt idx="2010">
                  <c:v>29.799999999999997</c:v>
                </c:pt>
                <c:pt idx="2011">
                  <c:v>28.799999999999997</c:v>
                </c:pt>
                <c:pt idx="2012">
                  <c:v>27.900000000000002</c:v>
                </c:pt>
                <c:pt idx="2013">
                  <c:v>26.900000000000002</c:v>
                </c:pt>
                <c:pt idx="2014">
                  <c:v>26</c:v>
                </c:pt>
                <c:pt idx="2015">
                  <c:v>25</c:v>
                </c:pt>
                <c:pt idx="2016">
                  <c:v>24.099999999999998</c:v>
                </c:pt>
                <c:pt idx="2017">
                  <c:v>23.1</c:v>
                </c:pt>
                <c:pt idx="2018">
                  <c:v>22.2</c:v>
                </c:pt>
                <c:pt idx="2019">
                  <c:v>21.2</c:v>
                </c:pt>
                <c:pt idx="2020">
                  <c:v>20.3</c:v>
                </c:pt>
                <c:pt idx="2021">
                  <c:v>19.3</c:v>
                </c:pt>
                <c:pt idx="2022">
                  <c:v>18.399999999999999</c:v>
                </c:pt>
                <c:pt idx="2023">
                  <c:v>17.399999999999999</c:v>
                </c:pt>
                <c:pt idx="2024">
                  <c:v>16.5</c:v>
                </c:pt>
                <c:pt idx="2025">
                  <c:v>15.8</c:v>
                </c:pt>
                <c:pt idx="2026">
                  <c:v>15.5</c:v>
                </c:pt>
                <c:pt idx="2027">
                  <c:v>15.299999999999999</c:v>
                </c:pt>
                <c:pt idx="2028">
                  <c:v>15.1</c:v>
                </c:pt>
                <c:pt idx="2029">
                  <c:v>14.899999999999999</c:v>
                </c:pt>
                <c:pt idx="2030">
                  <c:v>14.7</c:v>
                </c:pt>
                <c:pt idx="2031">
                  <c:v>14.399999999999999</c:v>
                </c:pt>
                <c:pt idx="2032">
                  <c:v>14.2</c:v>
                </c:pt>
                <c:pt idx="2033">
                  <c:v>14.000000000000002</c:v>
                </c:pt>
                <c:pt idx="2034">
                  <c:v>13.8</c:v>
                </c:pt>
                <c:pt idx="2035">
                  <c:v>13.5</c:v>
                </c:pt>
                <c:pt idx="2036">
                  <c:v>13.3</c:v>
                </c:pt>
                <c:pt idx="2037">
                  <c:v>13.100000000000001</c:v>
                </c:pt>
                <c:pt idx="2038">
                  <c:v>12.9</c:v>
                </c:pt>
                <c:pt idx="2039">
                  <c:v>12.7</c:v>
                </c:pt>
                <c:pt idx="2040">
                  <c:v>12.4</c:v>
                </c:pt>
                <c:pt idx="2041">
                  <c:v>12.2</c:v>
                </c:pt>
                <c:pt idx="2042">
                  <c:v>12</c:v>
                </c:pt>
                <c:pt idx="2043">
                  <c:v>11.799999999999999</c:v>
                </c:pt>
                <c:pt idx="2044">
                  <c:v>11.5</c:v>
                </c:pt>
                <c:pt idx="2045">
                  <c:v>11.5</c:v>
                </c:pt>
                <c:pt idx="2046">
                  <c:v>11.799999999999999</c:v>
                </c:pt>
                <c:pt idx="2047">
                  <c:v>12.2</c:v>
                </c:pt>
                <c:pt idx="2048">
                  <c:v>12.5</c:v>
                </c:pt>
                <c:pt idx="2049">
                  <c:v>12.9</c:v>
                </c:pt>
                <c:pt idx="2050">
                  <c:v>13.200000000000001</c:v>
                </c:pt>
                <c:pt idx="2051">
                  <c:v>13.600000000000001</c:v>
                </c:pt>
                <c:pt idx="2052">
                  <c:v>13.900000000000002</c:v>
                </c:pt>
                <c:pt idx="2053">
                  <c:v>14.299999999999999</c:v>
                </c:pt>
                <c:pt idx="2054">
                  <c:v>14.6</c:v>
                </c:pt>
                <c:pt idx="2055">
                  <c:v>15</c:v>
                </c:pt>
                <c:pt idx="2056">
                  <c:v>15.299999999999999</c:v>
                </c:pt>
                <c:pt idx="2057">
                  <c:v>15.6</c:v>
                </c:pt>
                <c:pt idx="2058">
                  <c:v>16</c:v>
                </c:pt>
                <c:pt idx="2059">
                  <c:v>16.3</c:v>
                </c:pt>
                <c:pt idx="2060">
                  <c:v>16.7</c:v>
                </c:pt>
                <c:pt idx="2061">
                  <c:v>17</c:v>
                </c:pt>
                <c:pt idx="2062">
                  <c:v>17.399999999999999</c:v>
                </c:pt>
                <c:pt idx="2063">
                  <c:v>17.7</c:v>
                </c:pt>
                <c:pt idx="2064">
                  <c:v>18.099999999999998</c:v>
                </c:pt>
                <c:pt idx="2065">
                  <c:v>18.600000000000001</c:v>
                </c:pt>
                <c:pt idx="2066">
                  <c:v>19.5</c:v>
                </c:pt>
                <c:pt idx="2067">
                  <c:v>20.399999999999999</c:v>
                </c:pt>
                <c:pt idx="2068">
                  <c:v>21.3</c:v>
                </c:pt>
                <c:pt idx="2069">
                  <c:v>22.2</c:v>
                </c:pt>
                <c:pt idx="2070">
                  <c:v>23.200000000000003</c:v>
                </c:pt>
                <c:pt idx="2071">
                  <c:v>24.099999999999998</c:v>
                </c:pt>
                <c:pt idx="2072">
                  <c:v>25</c:v>
                </c:pt>
                <c:pt idx="2073">
                  <c:v>25.900000000000002</c:v>
                </c:pt>
                <c:pt idx="2074">
                  <c:v>26.8</c:v>
                </c:pt>
                <c:pt idx="2075">
                  <c:v>27.700000000000003</c:v>
                </c:pt>
                <c:pt idx="2076">
                  <c:v>28.599999999999998</c:v>
                </c:pt>
                <c:pt idx="2077">
                  <c:v>29.599999999999998</c:v>
                </c:pt>
                <c:pt idx="2078">
                  <c:v>30.5</c:v>
                </c:pt>
                <c:pt idx="2079">
                  <c:v>31.4</c:v>
                </c:pt>
                <c:pt idx="2080">
                  <c:v>32.300000000000004</c:v>
                </c:pt>
                <c:pt idx="2081">
                  <c:v>33.200000000000003</c:v>
                </c:pt>
                <c:pt idx="2082">
                  <c:v>34.1</c:v>
                </c:pt>
                <c:pt idx="2083">
                  <c:v>35</c:v>
                </c:pt>
                <c:pt idx="2084">
                  <c:v>36</c:v>
                </c:pt>
                <c:pt idx="2085">
                  <c:v>36.6</c:v>
                </c:pt>
                <c:pt idx="2086">
                  <c:v>36.799999999999997</c:v>
                </c:pt>
                <c:pt idx="2087">
                  <c:v>36.9</c:v>
                </c:pt>
                <c:pt idx="2088">
                  <c:v>37.1</c:v>
                </c:pt>
                <c:pt idx="2089">
                  <c:v>37.200000000000003</c:v>
                </c:pt>
                <c:pt idx="2090">
                  <c:v>37.4</c:v>
                </c:pt>
                <c:pt idx="2091">
                  <c:v>37.5</c:v>
                </c:pt>
                <c:pt idx="2092">
                  <c:v>37.700000000000003</c:v>
                </c:pt>
                <c:pt idx="2093">
                  <c:v>37.799999999999997</c:v>
                </c:pt>
                <c:pt idx="2094">
                  <c:v>38</c:v>
                </c:pt>
                <c:pt idx="2095">
                  <c:v>38.1</c:v>
                </c:pt>
                <c:pt idx="2096">
                  <c:v>38.299999999999997</c:v>
                </c:pt>
                <c:pt idx="2097">
                  <c:v>38.4</c:v>
                </c:pt>
                <c:pt idx="2098">
                  <c:v>38.6</c:v>
                </c:pt>
                <c:pt idx="2099">
                  <c:v>38.700000000000003</c:v>
                </c:pt>
                <c:pt idx="2100">
                  <c:v>38.9</c:v>
                </c:pt>
                <c:pt idx="2101">
                  <c:v>39</c:v>
                </c:pt>
                <c:pt idx="2102">
                  <c:v>39.200000000000003</c:v>
                </c:pt>
                <c:pt idx="2103">
                  <c:v>39.300000000000004</c:v>
                </c:pt>
                <c:pt idx="2104">
                  <c:v>39.5</c:v>
                </c:pt>
                <c:pt idx="2105">
                  <c:v>39.4</c:v>
                </c:pt>
                <c:pt idx="2106">
                  <c:v>38.700000000000003</c:v>
                </c:pt>
                <c:pt idx="2107">
                  <c:v>38</c:v>
                </c:pt>
                <c:pt idx="2108">
                  <c:v>37.299999999999997</c:v>
                </c:pt>
                <c:pt idx="2109">
                  <c:v>36.6</c:v>
                </c:pt>
                <c:pt idx="2110">
                  <c:v>35.9</c:v>
                </c:pt>
                <c:pt idx="2111">
                  <c:v>35.199999999999996</c:v>
                </c:pt>
                <c:pt idx="2112">
                  <c:v>34.599999999999994</c:v>
                </c:pt>
                <c:pt idx="2113">
                  <c:v>33.900000000000006</c:v>
                </c:pt>
                <c:pt idx="2114">
                  <c:v>33.200000000000003</c:v>
                </c:pt>
                <c:pt idx="2115">
                  <c:v>32.5</c:v>
                </c:pt>
                <c:pt idx="2116">
                  <c:v>31.8</c:v>
                </c:pt>
                <c:pt idx="2117">
                  <c:v>31.1</c:v>
                </c:pt>
                <c:pt idx="2118">
                  <c:v>30.4</c:v>
                </c:pt>
                <c:pt idx="2119">
                  <c:v>29.7</c:v>
                </c:pt>
                <c:pt idx="2120">
                  <c:v>29.099999999999998</c:v>
                </c:pt>
                <c:pt idx="2121">
                  <c:v>28.4</c:v>
                </c:pt>
                <c:pt idx="2122">
                  <c:v>27.700000000000003</c:v>
                </c:pt>
                <c:pt idx="2123">
                  <c:v>27</c:v>
                </c:pt>
                <c:pt idx="2124">
                  <c:v>26.3</c:v>
                </c:pt>
                <c:pt idx="2125">
                  <c:v>25.7</c:v>
                </c:pt>
                <c:pt idx="2126">
                  <c:v>25</c:v>
                </c:pt>
                <c:pt idx="2127">
                  <c:v>24.4</c:v>
                </c:pt>
                <c:pt idx="2128">
                  <c:v>23.799999999999997</c:v>
                </c:pt>
                <c:pt idx="2129">
                  <c:v>23.1</c:v>
                </c:pt>
                <c:pt idx="2130">
                  <c:v>22.5</c:v>
                </c:pt>
                <c:pt idx="2131">
                  <c:v>21.9</c:v>
                </c:pt>
                <c:pt idx="2132">
                  <c:v>21.3</c:v>
                </c:pt>
                <c:pt idx="2133">
                  <c:v>20.599999999999998</c:v>
                </c:pt>
                <c:pt idx="2134">
                  <c:v>20</c:v>
                </c:pt>
                <c:pt idx="2135">
                  <c:v>19.400000000000002</c:v>
                </c:pt>
                <c:pt idx="2136">
                  <c:v>18.8</c:v>
                </c:pt>
                <c:pt idx="2137">
                  <c:v>18.099999999999998</c:v>
                </c:pt>
                <c:pt idx="2138">
                  <c:v>17.5</c:v>
                </c:pt>
                <c:pt idx="2139">
                  <c:v>16.900000000000002</c:v>
                </c:pt>
                <c:pt idx="2140">
                  <c:v>16.3</c:v>
                </c:pt>
                <c:pt idx="2141">
                  <c:v>15.6</c:v>
                </c:pt>
                <c:pt idx="2142">
                  <c:v>15</c:v>
                </c:pt>
                <c:pt idx="2143">
                  <c:v>14.399999999999999</c:v>
                </c:pt>
                <c:pt idx="2144">
                  <c:v>13.700000000000001</c:v>
                </c:pt>
                <c:pt idx="2145">
                  <c:v>13.3</c:v>
                </c:pt>
                <c:pt idx="2146">
                  <c:v>13.3</c:v>
                </c:pt>
                <c:pt idx="2147">
                  <c:v>13.4</c:v>
                </c:pt>
                <c:pt idx="2148">
                  <c:v>13.4</c:v>
                </c:pt>
                <c:pt idx="2149">
                  <c:v>13.4</c:v>
                </c:pt>
                <c:pt idx="2150">
                  <c:v>13.4</c:v>
                </c:pt>
                <c:pt idx="2151">
                  <c:v>13.5</c:v>
                </c:pt>
                <c:pt idx="2152">
                  <c:v>13.5</c:v>
                </c:pt>
                <c:pt idx="2153">
                  <c:v>13.5</c:v>
                </c:pt>
                <c:pt idx="2154">
                  <c:v>13.5</c:v>
                </c:pt>
                <c:pt idx="2155">
                  <c:v>13.600000000000001</c:v>
                </c:pt>
                <c:pt idx="2156">
                  <c:v>13.600000000000001</c:v>
                </c:pt>
                <c:pt idx="2157">
                  <c:v>13.600000000000001</c:v>
                </c:pt>
                <c:pt idx="2158">
                  <c:v>13.600000000000001</c:v>
                </c:pt>
                <c:pt idx="2159">
                  <c:v>13.600000000000001</c:v>
                </c:pt>
                <c:pt idx="2160">
                  <c:v>13.700000000000001</c:v>
                </c:pt>
                <c:pt idx="2161">
                  <c:v>13.700000000000001</c:v>
                </c:pt>
                <c:pt idx="2162">
                  <c:v>13.700000000000001</c:v>
                </c:pt>
                <c:pt idx="2163">
                  <c:v>13.700000000000001</c:v>
                </c:pt>
                <c:pt idx="2164">
                  <c:v>13.8</c:v>
                </c:pt>
                <c:pt idx="2165">
                  <c:v>14.000000000000002</c:v>
                </c:pt>
                <c:pt idx="2166">
                  <c:v>14.799999999999999</c:v>
                </c:pt>
                <c:pt idx="2167">
                  <c:v>15.6</c:v>
                </c:pt>
                <c:pt idx="2168">
                  <c:v>16.3</c:v>
                </c:pt>
                <c:pt idx="2169">
                  <c:v>17.100000000000001</c:v>
                </c:pt>
                <c:pt idx="2170">
                  <c:v>17.899999999999999</c:v>
                </c:pt>
                <c:pt idx="2171">
                  <c:v>18.600000000000001</c:v>
                </c:pt>
                <c:pt idx="2172">
                  <c:v>19.400000000000002</c:v>
                </c:pt>
                <c:pt idx="2173">
                  <c:v>20.200000000000003</c:v>
                </c:pt>
                <c:pt idx="2174">
                  <c:v>21</c:v>
                </c:pt>
                <c:pt idx="2175">
                  <c:v>21.7</c:v>
                </c:pt>
                <c:pt idx="2176">
                  <c:v>22.5</c:v>
                </c:pt>
                <c:pt idx="2177">
                  <c:v>23.3</c:v>
                </c:pt>
                <c:pt idx="2178">
                  <c:v>24.099999999999998</c:v>
                </c:pt>
                <c:pt idx="2179">
                  <c:v>24.8</c:v>
                </c:pt>
                <c:pt idx="2180">
                  <c:v>25.6</c:v>
                </c:pt>
                <c:pt idx="2181">
                  <c:v>26.400000000000002</c:v>
                </c:pt>
                <c:pt idx="2182">
                  <c:v>27.1</c:v>
                </c:pt>
                <c:pt idx="2183">
                  <c:v>27.900000000000002</c:v>
                </c:pt>
                <c:pt idx="2184">
                  <c:v>28.7</c:v>
                </c:pt>
                <c:pt idx="2185">
                  <c:v>29.4</c:v>
                </c:pt>
                <c:pt idx="2186">
                  <c:v>30</c:v>
                </c:pt>
                <c:pt idx="2187">
                  <c:v>30.5</c:v>
                </c:pt>
                <c:pt idx="2188">
                  <c:v>31.1</c:v>
                </c:pt>
                <c:pt idx="2189">
                  <c:v>31.6</c:v>
                </c:pt>
                <c:pt idx="2190">
                  <c:v>32.200000000000003</c:v>
                </c:pt>
                <c:pt idx="2191">
                  <c:v>32.800000000000004</c:v>
                </c:pt>
                <c:pt idx="2192">
                  <c:v>33.300000000000004</c:v>
                </c:pt>
                <c:pt idx="2193">
                  <c:v>33.900000000000006</c:v>
                </c:pt>
                <c:pt idx="2194">
                  <c:v>34.4</c:v>
                </c:pt>
                <c:pt idx="2195">
                  <c:v>35</c:v>
                </c:pt>
                <c:pt idx="2196">
                  <c:v>35.5</c:v>
                </c:pt>
                <c:pt idx="2197">
                  <c:v>36.1</c:v>
                </c:pt>
                <c:pt idx="2198">
                  <c:v>36.700000000000003</c:v>
                </c:pt>
                <c:pt idx="2199">
                  <c:v>37.200000000000003</c:v>
                </c:pt>
                <c:pt idx="2200">
                  <c:v>37.799999999999997</c:v>
                </c:pt>
                <c:pt idx="2201">
                  <c:v>38.299999999999997</c:v>
                </c:pt>
                <c:pt idx="2202">
                  <c:v>38.9</c:v>
                </c:pt>
                <c:pt idx="2203">
                  <c:v>39.5</c:v>
                </c:pt>
                <c:pt idx="2204">
                  <c:v>40</c:v>
                </c:pt>
                <c:pt idx="2205">
                  <c:v>40.400000000000006</c:v>
                </c:pt>
                <c:pt idx="2206">
                  <c:v>40.1</c:v>
                </c:pt>
                <c:pt idx="2207">
                  <c:v>39.900000000000006</c:v>
                </c:pt>
                <c:pt idx="2208">
                  <c:v>39.700000000000003</c:v>
                </c:pt>
                <c:pt idx="2209">
                  <c:v>39.5</c:v>
                </c:pt>
                <c:pt idx="2210">
                  <c:v>39.300000000000004</c:v>
                </c:pt>
                <c:pt idx="2211">
                  <c:v>39.1</c:v>
                </c:pt>
                <c:pt idx="2212">
                  <c:v>38.9</c:v>
                </c:pt>
                <c:pt idx="2213">
                  <c:v>38.700000000000003</c:v>
                </c:pt>
                <c:pt idx="2214">
                  <c:v>38.5</c:v>
                </c:pt>
                <c:pt idx="2215">
                  <c:v>38.299999999999997</c:v>
                </c:pt>
                <c:pt idx="2216">
                  <c:v>38</c:v>
                </c:pt>
                <c:pt idx="2217">
                  <c:v>37.799999999999997</c:v>
                </c:pt>
                <c:pt idx="2218">
                  <c:v>37.6</c:v>
                </c:pt>
                <c:pt idx="2219">
                  <c:v>37.4</c:v>
                </c:pt>
                <c:pt idx="2220">
                  <c:v>37.200000000000003</c:v>
                </c:pt>
                <c:pt idx="2221">
                  <c:v>37</c:v>
                </c:pt>
                <c:pt idx="2222">
                  <c:v>36.799999999999997</c:v>
                </c:pt>
                <c:pt idx="2223">
                  <c:v>36.6</c:v>
                </c:pt>
                <c:pt idx="2224">
                  <c:v>36.4</c:v>
                </c:pt>
                <c:pt idx="2225">
                  <c:v>36</c:v>
                </c:pt>
                <c:pt idx="2226">
                  <c:v>35</c:v>
                </c:pt>
                <c:pt idx="2227">
                  <c:v>34.1</c:v>
                </c:pt>
                <c:pt idx="2228">
                  <c:v>33.1</c:v>
                </c:pt>
                <c:pt idx="2229">
                  <c:v>32.200000000000003</c:v>
                </c:pt>
                <c:pt idx="2230">
                  <c:v>31.2</c:v>
                </c:pt>
                <c:pt idx="2231">
                  <c:v>30.3</c:v>
                </c:pt>
                <c:pt idx="2232">
                  <c:v>29.299999999999997</c:v>
                </c:pt>
                <c:pt idx="2233">
                  <c:v>28.4</c:v>
                </c:pt>
                <c:pt idx="2234">
                  <c:v>27.400000000000002</c:v>
                </c:pt>
                <c:pt idx="2235">
                  <c:v>26.5</c:v>
                </c:pt>
                <c:pt idx="2236">
                  <c:v>25.5</c:v>
                </c:pt>
                <c:pt idx="2237">
                  <c:v>24.6</c:v>
                </c:pt>
                <c:pt idx="2238">
                  <c:v>23.599999999999998</c:v>
                </c:pt>
                <c:pt idx="2239">
                  <c:v>22.7</c:v>
                </c:pt>
                <c:pt idx="2240">
                  <c:v>21.7</c:v>
                </c:pt>
                <c:pt idx="2241">
                  <c:v>20.8</c:v>
                </c:pt>
                <c:pt idx="2242">
                  <c:v>19.8</c:v>
                </c:pt>
                <c:pt idx="2243">
                  <c:v>18.899999999999999</c:v>
                </c:pt>
                <c:pt idx="2244">
                  <c:v>17.899999999999999</c:v>
                </c:pt>
                <c:pt idx="2245">
                  <c:v>17.2</c:v>
                </c:pt>
                <c:pt idx="2246">
                  <c:v>17</c:v>
                </c:pt>
                <c:pt idx="2247">
                  <c:v>16.7</c:v>
                </c:pt>
                <c:pt idx="2248">
                  <c:v>16.5</c:v>
                </c:pt>
                <c:pt idx="2249">
                  <c:v>16.3</c:v>
                </c:pt>
                <c:pt idx="2250">
                  <c:v>16.100000000000001</c:v>
                </c:pt>
                <c:pt idx="2251">
                  <c:v>15.9</c:v>
                </c:pt>
                <c:pt idx="2252">
                  <c:v>15.7</c:v>
                </c:pt>
                <c:pt idx="2253">
                  <c:v>15.5</c:v>
                </c:pt>
                <c:pt idx="2254">
                  <c:v>15.2</c:v>
                </c:pt>
                <c:pt idx="2255">
                  <c:v>15</c:v>
                </c:pt>
                <c:pt idx="2256">
                  <c:v>14.799999999999999</c:v>
                </c:pt>
                <c:pt idx="2257">
                  <c:v>14.6</c:v>
                </c:pt>
                <c:pt idx="2258">
                  <c:v>14.399999999999999</c:v>
                </c:pt>
                <c:pt idx="2259">
                  <c:v>14.2</c:v>
                </c:pt>
                <c:pt idx="2260">
                  <c:v>14.000000000000002</c:v>
                </c:pt>
                <c:pt idx="2261">
                  <c:v>13.8</c:v>
                </c:pt>
                <c:pt idx="2262">
                  <c:v>13.5</c:v>
                </c:pt>
                <c:pt idx="2263">
                  <c:v>13.3</c:v>
                </c:pt>
                <c:pt idx="2264">
                  <c:v>13.100000000000001</c:v>
                </c:pt>
                <c:pt idx="2265">
                  <c:v>13.100000000000001</c:v>
                </c:pt>
                <c:pt idx="2266">
                  <c:v>13.4</c:v>
                </c:pt>
                <c:pt idx="2267">
                  <c:v>13.8</c:v>
                </c:pt>
                <c:pt idx="2268">
                  <c:v>14.099999999999998</c:v>
                </c:pt>
                <c:pt idx="2269">
                  <c:v>14.499999999999998</c:v>
                </c:pt>
                <c:pt idx="2270">
                  <c:v>14.799999999999999</c:v>
                </c:pt>
                <c:pt idx="2271">
                  <c:v>15.2</c:v>
                </c:pt>
                <c:pt idx="2272">
                  <c:v>15.5</c:v>
                </c:pt>
                <c:pt idx="2273">
                  <c:v>15.9</c:v>
                </c:pt>
                <c:pt idx="2274">
                  <c:v>16.2</c:v>
                </c:pt>
                <c:pt idx="2275">
                  <c:v>16.600000000000001</c:v>
                </c:pt>
                <c:pt idx="2276">
                  <c:v>16.900000000000002</c:v>
                </c:pt>
                <c:pt idx="2277">
                  <c:v>17.299999999999997</c:v>
                </c:pt>
                <c:pt idx="2278">
                  <c:v>17.599999999999998</c:v>
                </c:pt>
                <c:pt idx="2279">
                  <c:v>18</c:v>
                </c:pt>
                <c:pt idx="2280">
                  <c:v>18.3</c:v>
                </c:pt>
                <c:pt idx="2281">
                  <c:v>18.7</c:v>
                </c:pt>
                <c:pt idx="2282">
                  <c:v>19</c:v>
                </c:pt>
                <c:pt idx="2283">
                  <c:v>19.400000000000002</c:v>
                </c:pt>
                <c:pt idx="2284">
                  <c:v>19.7</c:v>
                </c:pt>
                <c:pt idx="2285">
                  <c:v>20.200000000000003</c:v>
                </c:pt>
                <c:pt idx="2286">
                  <c:v>21.099999999999998</c:v>
                </c:pt>
                <c:pt idx="2287">
                  <c:v>22</c:v>
                </c:pt>
                <c:pt idx="2288">
                  <c:v>22.900000000000002</c:v>
                </c:pt>
                <c:pt idx="2289">
                  <c:v>23.799999999999997</c:v>
                </c:pt>
                <c:pt idx="2290">
                  <c:v>24.7</c:v>
                </c:pt>
                <c:pt idx="2291">
                  <c:v>25.6</c:v>
                </c:pt>
                <c:pt idx="2292">
                  <c:v>26.400000000000002</c:v>
                </c:pt>
                <c:pt idx="2293">
                  <c:v>27.3</c:v>
                </c:pt>
                <c:pt idx="2294">
                  <c:v>28.199999999999996</c:v>
                </c:pt>
                <c:pt idx="2295">
                  <c:v>29.099999999999998</c:v>
                </c:pt>
                <c:pt idx="2296">
                  <c:v>30</c:v>
                </c:pt>
                <c:pt idx="2297">
                  <c:v>30.9</c:v>
                </c:pt>
                <c:pt idx="2298">
                  <c:v>31.8</c:v>
                </c:pt>
                <c:pt idx="2299">
                  <c:v>32.700000000000003</c:v>
                </c:pt>
                <c:pt idx="2300">
                  <c:v>33.6</c:v>
                </c:pt>
                <c:pt idx="2301">
                  <c:v>34.5</c:v>
                </c:pt>
                <c:pt idx="2302">
                  <c:v>35.4</c:v>
                </c:pt>
                <c:pt idx="2303">
                  <c:v>36.299999999999997</c:v>
                </c:pt>
                <c:pt idx="2304">
                  <c:v>37.1</c:v>
                </c:pt>
                <c:pt idx="2305">
                  <c:v>37.799999999999997</c:v>
                </c:pt>
                <c:pt idx="2306">
                  <c:v>38</c:v>
                </c:pt>
                <c:pt idx="2307">
                  <c:v>38.1</c:v>
                </c:pt>
                <c:pt idx="2308">
                  <c:v>38.200000000000003</c:v>
                </c:pt>
                <c:pt idx="2309">
                  <c:v>38.299999999999997</c:v>
                </c:pt>
                <c:pt idx="2310">
                  <c:v>38.5</c:v>
                </c:pt>
                <c:pt idx="2311">
                  <c:v>38.6</c:v>
                </c:pt>
                <c:pt idx="2312">
                  <c:v>38.700000000000003</c:v>
                </c:pt>
                <c:pt idx="2313">
                  <c:v>38.9</c:v>
                </c:pt>
                <c:pt idx="2314">
                  <c:v>39</c:v>
                </c:pt>
                <c:pt idx="2315">
                  <c:v>39.1</c:v>
                </c:pt>
                <c:pt idx="2316">
                  <c:v>39.200000000000003</c:v>
                </c:pt>
                <c:pt idx="2317">
                  <c:v>39.4</c:v>
                </c:pt>
                <c:pt idx="2318">
                  <c:v>39.5</c:v>
                </c:pt>
                <c:pt idx="2319">
                  <c:v>39.6</c:v>
                </c:pt>
                <c:pt idx="2320">
                  <c:v>39.700000000000003</c:v>
                </c:pt>
                <c:pt idx="2321">
                  <c:v>39.900000000000006</c:v>
                </c:pt>
                <c:pt idx="2322">
                  <c:v>40</c:v>
                </c:pt>
                <c:pt idx="2323">
                  <c:v>40.1</c:v>
                </c:pt>
                <c:pt idx="2324">
                  <c:v>40.200000000000003</c:v>
                </c:pt>
                <c:pt idx="2325">
                  <c:v>40.200000000000003</c:v>
                </c:pt>
                <c:pt idx="2326">
                  <c:v>39.5</c:v>
                </c:pt>
                <c:pt idx="2327">
                  <c:v>38.800000000000004</c:v>
                </c:pt>
                <c:pt idx="2328">
                  <c:v>38.1</c:v>
                </c:pt>
                <c:pt idx="2329">
                  <c:v>37.4</c:v>
                </c:pt>
                <c:pt idx="2330">
                  <c:v>36.700000000000003</c:v>
                </c:pt>
                <c:pt idx="2331">
                  <c:v>36</c:v>
                </c:pt>
                <c:pt idx="2332">
                  <c:v>35.299999999999997</c:v>
                </c:pt>
                <c:pt idx="2333">
                  <c:v>34.599999999999994</c:v>
                </c:pt>
                <c:pt idx="2334">
                  <c:v>33.900000000000006</c:v>
                </c:pt>
                <c:pt idx="2335">
                  <c:v>33.200000000000003</c:v>
                </c:pt>
                <c:pt idx="2336">
                  <c:v>32.5</c:v>
                </c:pt>
                <c:pt idx="2337">
                  <c:v>31.8</c:v>
                </c:pt>
                <c:pt idx="2338">
                  <c:v>31.1</c:v>
                </c:pt>
                <c:pt idx="2339">
                  <c:v>30.4</c:v>
                </c:pt>
                <c:pt idx="2340">
                  <c:v>29.7</c:v>
                </c:pt>
                <c:pt idx="2341">
                  <c:v>28.999999999999996</c:v>
                </c:pt>
                <c:pt idx="2342">
                  <c:v>28.299999999999997</c:v>
                </c:pt>
                <c:pt idx="2343">
                  <c:v>27.6</c:v>
                </c:pt>
                <c:pt idx="2344">
                  <c:v>27</c:v>
                </c:pt>
                <c:pt idx="2345">
                  <c:v>26.3</c:v>
                </c:pt>
                <c:pt idx="2346">
                  <c:v>25.7</c:v>
                </c:pt>
                <c:pt idx="2347">
                  <c:v>25.1</c:v>
                </c:pt>
                <c:pt idx="2348">
                  <c:v>24.4</c:v>
                </c:pt>
                <c:pt idx="2349">
                  <c:v>23.799999999999997</c:v>
                </c:pt>
                <c:pt idx="2350">
                  <c:v>23.200000000000003</c:v>
                </c:pt>
                <c:pt idx="2351">
                  <c:v>22.6</c:v>
                </c:pt>
                <c:pt idx="2352">
                  <c:v>22</c:v>
                </c:pt>
                <c:pt idx="2353">
                  <c:v>21.4</c:v>
                </c:pt>
                <c:pt idx="2354">
                  <c:v>20.8</c:v>
                </c:pt>
                <c:pt idx="2355">
                  <c:v>20.200000000000003</c:v>
                </c:pt>
                <c:pt idx="2356">
                  <c:v>19.600000000000001</c:v>
                </c:pt>
                <c:pt idx="2357">
                  <c:v>18.899999999999999</c:v>
                </c:pt>
                <c:pt idx="2358">
                  <c:v>18.3</c:v>
                </c:pt>
                <c:pt idx="2359">
                  <c:v>17.7</c:v>
                </c:pt>
                <c:pt idx="2360">
                  <c:v>17.100000000000001</c:v>
                </c:pt>
                <c:pt idx="2361">
                  <c:v>16.5</c:v>
                </c:pt>
                <c:pt idx="2362">
                  <c:v>15.9</c:v>
                </c:pt>
                <c:pt idx="2363">
                  <c:v>15.299999999999999</c:v>
                </c:pt>
                <c:pt idx="2364">
                  <c:v>14.7</c:v>
                </c:pt>
                <c:pt idx="2365">
                  <c:v>14.2</c:v>
                </c:pt>
                <c:pt idx="2366">
                  <c:v>14.299999999999999</c:v>
                </c:pt>
                <c:pt idx="2367">
                  <c:v>14.299999999999999</c:v>
                </c:pt>
                <c:pt idx="2368">
                  <c:v>14.299999999999999</c:v>
                </c:pt>
                <c:pt idx="2369">
                  <c:v>14.399999999999999</c:v>
                </c:pt>
                <c:pt idx="2370">
                  <c:v>14.399999999999999</c:v>
                </c:pt>
                <c:pt idx="2371">
                  <c:v>14.399999999999999</c:v>
                </c:pt>
                <c:pt idx="2372">
                  <c:v>14.499999999999998</c:v>
                </c:pt>
                <c:pt idx="2373">
                  <c:v>14.499999999999998</c:v>
                </c:pt>
                <c:pt idx="2374">
                  <c:v>14.499999999999998</c:v>
                </c:pt>
                <c:pt idx="2375">
                  <c:v>14.499999999999998</c:v>
                </c:pt>
                <c:pt idx="2376">
                  <c:v>14.6</c:v>
                </c:pt>
                <c:pt idx="2377">
                  <c:v>14.6</c:v>
                </c:pt>
                <c:pt idx="2378">
                  <c:v>14.6</c:v>
                </c:pt>
                <c:pt idx="2379">
                  <c:v>14.7</c:v>
                </c:pt>
                <c:pt idx="2380">
                  <c:v>14.7</c:v>
                </c:pt>
                <c:pt idx="2381">
                  <c:v>14.7</c:v>
                </c:pt>
                <c:pt idx="2382">
                  <c:v>14.799999999999999</c:v>
                </c:pt>
                <c:pt idx="2383">
                  <c:v>14.799999999999999</c:v>
                </c:pt>
                <c:pt idx="2384">
                  <c:v>14.799999999999999</c:v>
                </c:pt>
                <c:pt idx="2385">
                  <c:v>15.1</c:v>
                </c:pt>
                <c:pt idx="2386">
                  <c:v>15.8</c:v>
                </c:pt>
                <c:pt idx="2387">
                  <c:v>16.600000000000001</c:v>
                </c:pt>
                <c:pt idx="2388">
                  <c:v>17.399999999999999</c:v>
                </c:pt>
                <c:pt idx="2389">
                  <c:v>18.099999999999998</c:v>
                </c:pt>
                <c:pt idx="2390">
                  <c:v>18.899999999999999</c:v>
                </c:pt>
                <c:pt idx="2391">
                  <c:v>19.7</c:v>
                </c:pt>
                <c:pt idx="2392">
                  <c:v>20.399999999999999</c:v>
                </c:pt>
                <c:pt idx="2393">
                  <c:v>21.2</c:v>
                </c:pt>
                <c:pt idx="2394">
                  <c:v>22</c:v>
                </c:pt>
                <c:pt idx="2395">
                  <c:v>22.8</c:v>
                </c:pt>
                <c:pt idx="2396">
                  <c:v>23.5</c:v>
                </c:pt>
                <c:pt idx="2397">
                  <c:v>24.3</c:v>
                </c:pt>
                <c:pt idx="2398">
                  <c:v>25.1</c:v>
                </c:pt>
                <c:pt idx="2399">
                  <c:v>25.8</c:v>
                </c:pt>
                <c:pt idx="2400">
                  <c:v>26.6</c:v>
                </c:pt>
                <c:pt idx="2401">
                  <c:v>27.400000000000002</c:v>
                </c:pt>
                <c:pt idx="2402">
                  <c:v>28.1</c:v>
                </c:pt>
                <c:pt idx="2403">
                  <c:v>28.9</c:v>
                </c:pt>
                <c:pt idx="2404">
                  <c:v>29.7</c:v>
                </c:pt>
                <c:pt idx="2405">
                  <c:v>30.4</c:v>
                </c:pt>
                <c:pt idx="2406">
                  <c:v>30.9</c:v>
                </c:pt>
                <c:pt idx="2407">
                  <c:v>31.5</c:v>
                </c:pt>
                <c:pt idx="2408">
                  <c:v>32</c:v>
                </c:pt>
                <c:pt idx="2409">
                  <c:v>32.5</c:v>
                </c:pt>
                <c:pt idx="2410">
                  <c:v>33.1</c:v>
                </c:pt>
                <c:pt idx="2411">
                  <c:v>33.6</c:v>
                </c:pt>
                <c:pt idx="2412">
                  <c:v>34.1</c:v>
                </c:pt>
                <c:pt idx="2413">
                  <c:v>34.699999999999996</c:v>
                </c:pt>
                <c:pt idx="2414">
                  <c:v>35.199999999999996</c:v>
                </c:pt>
                <c:pt idx="2415">
                  <c:v>35.699999999999996</c:v>
                </c:pt>
                <c:pt idx="2416">
                  <c:v>36.299999999999997</c:v>
                </c:pt>
                <c:pt idx="2417">
                  <c:v>36.799999999999997</c:v>
                </c:pt>
                <c:pt idx="2418">
                  <c:v>37.4</c:v>
                </c:pt>
                <c:pt idx="2419">
                  <c:v>37.9</c:v>
                </c:pt>
                <c:pt idx="2420">
                  <c:v>38.4</c:v>
                </c:pt>
                <c:pt idx="2421">
                  <c:v>39</c:v>
                </c:pt>
                <c:pt idx="2422">
                  <c:v>39.5</c:v>
                </c:pt>
                <c:pt idx="2423">
                  <c:v>40</c:v>
                </c:pt>
                <c:pt idx="2424">
                  <c:v>40.6</c:v>
                </c:pt>
                <c:pt idx="2425">
                  <c:v>40.9</c:v>
                </c:pt>
                <c:pt idx="2426">
                  <c:v>40.699999999999996</c:v>
                </c:pt>
                <c:pt idx="2427">
                  <c:v>40.5</c:v>
                </c:pt>
                <c:pt idx="2428">
                  <c:v>40.200000000000003</c:v>
                </c:pt>
                <c:pt idx="2429">
                  <c:v>40</c:v>
                </c:pt>
                <c:pt idx="2430">
                  <c:v>39.800000000000004</c:v>
                </c:pt>
                <c:pt idx="2431">
                  <c:v>39.6</c:v>
                </c:pt>
                <c:pt idx="2432">
                  <c:v>39.4</c:v>
                </c:pt>
                <c:pt idx="2433">
                  <c:v>39.1</c:v>
                </c:pt>
                <c:pt idx="2434">
                  <c:v>38.9</c:v>
                </c:pt>
                <c:pt idx="2435">
                  <c:v>38.700000000000003</c:v>
                </c:pt>
                <c:pt idx="2436">
                  <c:v>38.5</c:v>
                </c:pt>
                <c:pt idx="2437">
                  <c:v>38.200000000000003</c:v>
                </c:pt>
                <c:pt idx="2438">
                  <c:v>38</c:v>
                </c:pt>
                <c:pt idx="2439">
                  <c:v>37.799999999999997</c:v>
                </c:pt>
                <c:pt idx="2440">
                  <c:v>37.6</c:v>
                </c:pt>
                <c:pt idx="2441">
                  <c:v>37.299999999999997</c:v>
                </c:pt>
                <c:pt idx="2442">
                  <c:v>37.1</c:v>
                </c:pt>
                <c:pt idx="2443">
                  <c:v>36.9</c:v>
                </c:pt>
                <c:pt idx="2444">
                  <c:v>36.700000000000003</c:v>
                </c:pt>
                <c:pt idx="2445">
                  <c:v>36.299999999999997</c:v>
                </c:pt>
                <c:pt idx="2446">
                  <c:v>35.299999999999997</c:v>
                </c:pt>
                <c:pt idx="2447">
                  <c:v>34.4</c:v>
                </c:pt>
                <c:pt idx="2448">
                  <c:v>33.4</c:v>
                </c:pt>
                <c:pt idx="2449">
                  <c:v>32.5</c:v>
                </c:pt>
                <c:pt idx="2450">
                  <c:v>31.6</c:v>
                </c:pt>
                <c:pt idx="2451">
                  <c:v>30.599999999999998</c:v>
                </c:pt>
                <c:pt idx="2452">
                  <c:v>29.7</c:v>
                </c:pt>
                <c:pt idx="2453">
                  <c:v>28.7</c:v>
                </c:pt>
                <c:pt idx="2454">
                  <c:v>27.800000000000004</c:v>
                </c:pt>
                <c:pt idx="2455">
                  <c:v>26.8</c:v>
                </c:pt>
                <c:pt idx="2456">
                  <c:v>25.900000000000002</c:v>
                </c:pt>
                <c:pt idx="2457">
                  <c:v>25</c:v>
                </c:pt>
                <c:pt idx="2458">
                  <c:v>24</c:v>
                </c:pt>
                <c:pt idx="2459">
                  <c:v>23.1</c:v>
                </c:pt>
                <c:pt idx="2460">
                  <c:v>22.1</c:v>
                </c:pt>
                <c:pt idx="2461">
                  <c:v>21.2</c:v>
                </c:pt>
                <c:pt idx="2462">
                  <c:v>20.200000000000003</c:v>
                </c:pt>
                <c:pt idx="2463">
                  <c:v>19.3</c:v>
                </c:pt>
                <c:pt idx="2464">
                  <c:v>18.399999999999999</c:v>
                </c:pt>
                <c:pt idx="2465">
                  <c:v>17.599999999999998</c:v>
                </c:pt>
                <c:pt idx="2466">
                  <c:v>17.399999999999999</c:v>
                </c:pt>
                <c:pt idx="2467">
                  <c:v>17.2</c:v>
                </c:pt>
                <c:pt idx="2468">
                  <c:v>17</c:v>
                </c:pt>
                <c:pt idx="2469">
                  <c:v>16.8</c:v>
                </c:pt>
                <c:pt idx="2470">
                  <c:v>16.600000000000001</c:v>
                </c:pt>
                <c:pt idx="2471">
                  <c:v>16.400000000000002</c:v>
                </c:pt>
                <c:pt idx="2472">
                  <c:v>16.2</c:v>
                </c:pt>
                <c:pt idx="2473">
                  <c:v>16</c:v>
                </c:pt>
                <c:pt idx="2474">
                  <c:v>15.8</c:v>
                </c:pt>
                <c:pt idx="2475">
                  <c:v>15.6</c:v>
                </c:pt>
                <c:pt idx="2476">
                  <c:v>15.4</c:v>
                </c:pt>
                <c:pt idx="2477">
                  <c:v>15.2</c:v>
                </c:pt>
                <c:pt idx="2478">
                  <c:v>15</c:v>
                </c:pt>
                <c:pt idx="2479">
                  <c:v>14.799999999999999</c:v>
                </c:pt>
                <c:pt idx="2480">
                  <c:v>14.6</c:v>
                </c:pt>
                <c:pt idx="2481">
                  <c:v>14.399999999999999</c:v>
                </c:pt>
                <c:pt idx="2482">
                  <c:v>14.2</c:v>
                </c:pt>
                <c:pt idx="2483">
                  <c:v>14.000000000000002</c:v>
                </c:pt>
                <c:pt idx="2484">
                  <c:v>13.8</c:v>
                </c:pt>
                <c:pt idx="2485">
                  <c:v>13.700000000000001</c:v>
                </c:pt>
                <c:pt idx="2486">
                  <c:v>14.099999999999998</c:v>
                </c:pt>
                <c:pt idx="2487">
                  <c:v>14.499999999999998</c:v>
                </c:pt>
                <c:pt idx="2488">
                  <c:v>14.799999999999999</c:v>
                </c:pt>
                <c:pt idx="2489">
                  <c:v>15.2</c:v>
                </c:pt>
                <c:pt idx="2490">
                  <c:v>15.5</c:v>
                </c:pt>
                <c:pt idx="2491">
                  <c:v>15.9</c:v>
                </c:pt>
                <c:pt idx="2492">
                  <c:v>16.3</c:v>
                </c:pt>
                <c:pt idx="2493">
                  <c:v>16.600000000000001</c:v>
                </c:pt>
                <c:pt idx="2494">
                  <c:v>17</c:v>
                </c:pt>
                <c:pt idx="2495">
                  <c:v>17.299999999999997</c:v>
                </c:pt>
                <c:pt idx="2496">
                  <c:v>17.7</c:v>
                </c:pt>
                <c:pt idx="2497">
                  <c:v>18.099999999999998</c:v>
                </c:pt>
                <c:pt idx="2498">
                  <c:v>18.399999999999999</c:v>
                </c:pt>
                <c:pt idx="2499">
                  <c:v>18.8</c:v>
                </c:pt>
                <c:pt idx="2500">
                  <c:v>19.100000000000001</c:v>
                </c:pt>
                <c:pt idx="2501">
                  <c:v>19.5</c:v>
                </c:pt>
                <c:pt idx="2502">
                  <c:v>19.900000000000002</c:v>
                </c:pt>
                <c:pt idx="2503">
                  <c:v>20.200000000000003</c:v>
                </c:pt>
                <c:pt idx="2504">
                  <c:v>20.599999999999998</c:v>
                </c:pt>
                <c:pt idx="2505">
                  <c:v>21</c:v>
                </c:pt>
                <c:pt idx="2506">
                  <c:v>21.9</c:v>
                </c:pt>
                <c:pt idx="2507">
                  <c:v>22.8</c:v>
                </c:pt>
                <c:pt idx="2508">
                  <c:v>23.7</c:v>
                </c:pt>
                <c:pt idx="2509">
                  <c:v>24.5</c:v>
                </c:pt>
                <c:pt idx="2510">
                  <c:v>25.4</c:v>
                </c:pt>
                <c:pt idx="2511">
                  <c:v>26.3</c:v>
                </c:pt>
                <c:pt idx="2512">
                  <c:v>27.1</c:v>
                </c:pt>
                <c:pt idx="2513">
                  <c:v>28.000000000000004</c:v>
                </c:pt>
                <c:pt idx="2514">
                  <c:v>28.9</c:v>
                </c:pt>
                <c:pt idx="2515">
                  <c:v>29.799999999999997</c:v>
                </c:pt>
                <c:pt idx="2516">
                  <c:v>30.599999999999998</c:v>
                </c:pt>
                <c:pt idx="2517">
                  <c:v>31.5</c:v>
                </c:pt>
                <c:pt idx="2518">
                  <c:v>32.4</c:v>
                </c:pt>
                <c:pt idx="2519">
                  <c:v>33.200000000000003</c:v>
                </c:pt>
                <c:pt idx="2520">
                  <c:v>34.1</c:v>
                </c:pt>
                <c:pt idx="2521">
                  <c:v>35</c:v>
                </c:pt>
                <c:pt idx="2522">
                  <c:v>35.799999999999997</c:v>
                </c:pt>
                <c:pt idx="2523">
                  <c:v>36.700000000000003</c:v>
                </c:pt>
                <c:pt idx="2524">
                  <c:v>37.6</c:v>
                </c:pt>
                <c:pt idx="2525">
                  <c:v>38.299999999999997</c:v>
                </c:pt>
                <c:pt idx="2526">
                  <c:v>38.4</c:v>
                </c:pt>
                <c:pt idx="2527">
                  <c:v>38.5</c:v>
                </c:pt>
                <c:pt idx="2528">
                  <c:v>38.6</c:v>
                </c:pt>
                <c:pt idx="2529">
                  <c:v>38.700000000000003</c:v>
                </c:pt>
                <c:pt idx="2530">
                  <c:v>38.9</c:v>
                </c:pt>
                <c:pt idx="2531">
                  <c:v>39</c:v>
                </c:pt>
                <c:pt idx="2532">
                  <c:v>39.1</c:v>
                </c:pt>
                <c:pt idx="2533">
                  <c:v>39.200000000000003</c:v>
                </c:pt>
                <c:pt idx="2534">
                  <c:v>39.300000000000004</c:v>
                </c:pt>
                <c:pt idx="2535">
                  <c:v>39.4</c:v>
                </c:pt>
                <c:pt idx="2536">
                  <c:v>39.5</c:v>
                </c:pt>
                <c:pt idx="2537">
                  <c:v>39.700000000000003</c:v>
                </c:pt>
                <c:pt idx="2538">
                  <c:v>39.800000000000004</c:v>
                </c:pt>
                <c:pt idx="2539">
                  <c:v>39.900000000000006</c:v>
                </c:pt>
                <c:pt idx="2540">
                  <c:v>40</c:v>
                </c:pt>
                <c:pt idx="2541">
                  <c:v>40.1</c:v>
                </c:pt>
                <c:pt idx="2542">
                  <c:v>40.200000000000003</c:v>
                </c:pt>
                <c:pt idx="2543">
                  <c:v>40.300000000000004</c:v>
                </c:pt>
                <c:pt idx="2544">
                  <c:v>40.5</c:v>
                </c:pt>
                <c:pt idx="2545">
                  <c:v>40.400000000000006</c:v>
                </c:pt>
                <c:pt idx="2546">
                  <c:v>39.700000000000003</c:v>
                </c:pt>
                <c:pt idx="2547">
                  <c:v>39</c:v>
                </c:pt>
                <c:pt idx="2548">
                  <c:v>38.299999999999997</c:v>
                </c:pt>
                <c:pt idx="2549">
                  <c:v>37.6</c:v>
                </c:pt>
                <c:pt idx="2550">
                  <c:v>36.9</c:v>
                </c:pt>
                <c:pt idx="2551">
                  <c:v>36.199999999999996</c:v>
                </c:pt>
                <c:pt idx="2552">
                  <c:v>35.5</c:v>
                </c:pt>
                <c:pt idx="2553">
                  <c:v>34.799999999999997</c:v>
                </c:pt>
                <c:pt idx="2554">
                  <c:v>34.1</c:v>
                </c:pt>
                <c:pt idx="2555">
                  <c:v>33.4</c:v>
                </c:pt>
                <c:pt idx="2556">
                  <c:v>32.700000000000003</c:v>
                </c:pt>
                <c:pt idx="2557">
                  <c:v>32</c:v>
                </c:pt>
                <c:pt idx="2558">
                  <c:v>31.3</c:v>
                </c:pt>
                <c:pt idx="2559">
                  <c:v>30.599999999999998</c:v>
                </c:pt>
                <c:pt idx="2560">
                  <c:v>29.9</c:v>
                </c:pt>
                <c:pt idx="2561">
                  <c:v>29.2</c:v>
                </c:pt>
                <c:pt idx="2562">
                  <c:v>28.499999999999996</c:v>
                </c:pt>
                <c:pt idx="2563">
                  <c:v>27.800000000000004</c:v>
                </c:pt>
                <c:pt idx="2564">
                  <c:v>27.1</c:v>
                </c:pt>
                <c:pt idx="2565">
                  <c:v>26.400000000000002</c:v>
                </c:pt>
                <c:pt idx="2566">
                  <c:v>25.8</c:v>
                </c:pt>
                <c:pt idx="2567">
                  <c:v>25.2</c:v>
                </c:pt>
                <c:pt idx="2568">
                  <c:v>24.6</c:v>
                </c:pt>
                <c:pt idx="2569">
                  <c:v>24.099999999999998</c:v>
                </c:pt>
                <c:pt idx="2570">
                  <c:v>23.5</c:v>
                </c:pt>
                <c:pt idx="2571">
                  <c:v>22.900000000000002</c:v>
                </c:pt>
                <c:pt idx="2572">
                  <c:v>22.3</c:v>
                </c:pt>
                <c:pt idx="2573">
                  <c:v>21.7</c:v>
                </c:pt>
                <c:pt idx="2574">
                  <c:v>21.099999999999998</c:v>
                </c:pt>
                <c:pt idx="2575">
                  <c:v>20.5</c:v>
                </c:pt>
                <c:pt idx="2576">
                  <c:v>19.900000000000002</c:v>
                </c:pt>
                <c:pt idx="2577">
                  <c:v>19.3</c:v>
                </c:pt>
                <c:pt idx="2578">
                  <c:v>18.7</c:v>
                </c:pt>
                <c:pt idx="2579">
                  <c:v>18.099999999999998</c:v>
                </c:pt>
                <c:pt idx="2580">
                  <c:v>17.5</c:v>
                </c:pt>
                <c:pt idx="2581">
                  <c:v>16.900000000000002</c:v>
                </c:pt>
                <c:pt idx="2582">
                  <c:v>16.3</c:v>
                </c:pt>
                <c:pt idx="2583">
                  <c:v>15.7</c:v>
                </c:pt>
                <c:pt idx="2584">
                  <c:v>15.1</c:v>
                </c:pt>
                <c:pt idx="2585">
                  <c:v>14.7</c:v>
                </c:pt>
                <c:pt idx="2586">
                  <c:v>14.7</c:v>
                </c:pt>
                <c:pt idx="2587">
                  <c:v>14.799999999999999</c:v>
                </c:pt>
                <c:pt idx="2588">
                  <c:v>14.799999999999999</c:v>
                </c:pt>
                <c:pt idx="2589">
                  <c:v>14.799999999999999</c:v>
                </c:pt>
                <c:pt idx="2590">
                  <c:v>14.899999999999999</c:v>
                </c:pt>
                <c:pt idx="2591">
                  <c:v>14.899999999999999</c:v>
                </c:pt>
                <c:pt idx="2592">
                  <c:v>15</c:v>
                </c:pt>
                <c:pt idx="2593">
                  <c:v>15</c:v>
                </c:pt>
                <c:pt idx="2594">
                  <c:v>15</c:v>
                </c:pt>
                <c:pt idx="2595">
                  <c:v>15.1</c:v>
                </c:pt>
                <c:pt idx="2596">
                  <c:v>15.1</c:v>
                </c:pt>
                <c:pt idx="2597">
                  <c:v>15.2</c:v>
                </c:pt>
                <c:pt idx="2598">
                  <c:v>15.2</c:v>
                </c:pt>
                <c:pt idx="2599">
                  <c:v>15.299999999999999</c:v>
                </c:pt>
                <c:pt idx="2600">
                  <c:v>15.299999999999999</c:v>
                </c:pt>
                <c:pt idx="2601">
                  <c:v>15.299999999999999</c:v>
                </c:pt>
                <c:pt idx="2602">
                  <c:v>15.4</c:v>
                </c:pt>
                <c:pt idx="2603">
                  <c:v>15.4</c:v>
                </c:pt>
                <c:pt idx="2604">
                  <c:v>15.5</c:v>
                </c:pt>
                <c:pt idx="2605">
                  <c:v>15.7</c:v>
                </c:pt>
                <c:pt idx="2606">
                  <c:v>16.400000000000002</c:v>
                </c:pt>
                <c:pt idx="2607">
                  <c:v>17.2</c:v>
                </c:pt>
                <c:pt idx="2608">
                  <c:v>18</c:v>
                </c:pt>
                <c:pt idx="2609">
                  <c:v>18.7</c:v>
                </c:pt>
                <c:pt idx="2610">
                  <c:v>19.5</c:v>
                </c:pt>
                <c:pt idx="2611">
                  <c:v>20.200000000000003</c:v>
                </c:pt>
                <c:pt idx="2612">
                  <c:v>21</c:v>
                </c:pt>
                <c:pt idx="2613">
                  <c:v>21.8</c:v>
                </c:pt>
                <c:pt idx="2614">
                  <c:v>22.5</c:v>
                </c:pt>
                <c:pt idx="2615">
                  <c:v>23.3</c:v>
                </c:pt>
                <c:pt idx="2616">
                  <c:v>24.099999999999998</c:v>
                </c:pt>
                <c:pt idx="2617">
                  <c:v>24.8</c:v>
                </c:pt>
                <c:pt idx="2618">
                  <c:v>25.6</c:v>
                </c:pt>
                <c:pt idx="2619">
                  <c:v>26.400000000000002</c:v>
                </c:pt>
                <c:pt idx="2620">
                  <c:v>27.1</c:v>
                </c:pt>
                <c:pt idx="2621">
                  <c:v>27.900000000000002</c:v>
                </c:pt>
                <c:pt idx="2622">
                  <c:v>28.7</c:v>
                </c:pt>
                <c:pt idx="2623">
                  <c:v>29.4</c:v>
                </c:pt>
                <c:pt idx="2624">
                  <c:v>30.2</c:v>
                </c:pt>
                <c:pt idx="2625">
                  <c:v>30.9</c:v>
                </c:pt>
                <c:pt idx="2626">
                  <c:v>31.4</c:v>
                </c:pt>
                <c:pt idx="2627">
                  <c:v>31.900000000000002</c:v>
                </c:pt>
                <c:pt idx="2628">
                  <c:v>32.5</c:v>
                </c:pt>
                <c:pt idx="2629">
                  <c:v>33</c:v>
                </c:pt>
                <c:pt idx="2630">
                  <c:v>33.5</c:v>
                </c:pt>
                <c:pt idx="2631">
                  <c:v>34</c:v>
                </c:pt>
                <c:pt idx="2632">
                  <c:v>34.5</c:v>
                </c:pt>
                <c:pt idx="2633">
                  <c:v>35</c:v>
                </c:pt>
                <c:pt idx="2634">
                  <c:v>35.6</c:v>
                </c:pt>
                <c:pt idx="2635">
                  <c:v>36.1</c:v>
                </c:pt>
                <c:pt idx="2636">
                  <c:v>36.6</c:v>
                </c:pt>
                <c:pt idx="2637">
                  <c:v>37.1</c:v>
                </c:pt>
                <c:pt idx="2638">
                  <c:v>37.6</c:v>
                </c:pt>
                <c:pt idx="2639">
                  <c:v>38.1</c:v>
                </c:pt>
                <c:pt idx="2640">
                  <c:v>38.700000000000003</c:v>
                </c:pt>
                <c:pt idx="2641">
                  <c:v>39.200000000000003</c:v>
                </c:pt>
                <c:pt idx="2642">
                  <c:v>39.700000000000003</c:v>
                </c:pt>
                <c:pt idx="2643">
                  <c:v>40.200000000000003</c:v>
                </c:pt>
                <c:pt idx="2644">
                  <c:v>40.699999999999996</c:v>
                </c:pt>
                <c:pt idx="2645">
                  <c:v>41.099999999999994</c:v>
                </c:pt>
                <c:pt idx="2646">
                  <c:v>40.9</c:v>
                </c:pt>
                <c:pt idx="2647">
                  <c:v>40.6</c:v>
                </c:pt>
                <c:pt idx="2648">
                  <c:v>40.400000000000006</c:v>
                </c:pt>
                <c:pt idx="2649">
                  <c:v>40.200000000000003</c:v>
                </c:pt>
                <c:pt idx="2650">
                  <c:v>39.900000000000006</c:v>
                </c:pt>
                <c:pt idx="2651">
                  <c:v>39.700000000000003</c:v>
                </c:pt>
                <c:pt idx="2652">
                  <c:v>39.5</c:v>
                </c:pt>
                <c:pt idx="2653">
                  <c:v>39.200000000000003</c:v>
                </c:pt>
                <c:pt idx="2654">
                  <c:v>39</c:v>
                </c:pt>
                <c:pt idx="2655">
                  <c:v>38.800000000000004</c:v>
                </c:pt>
                <c:pt idx="2656">
                  <c:v>38.5</c:v>
                </c:pt>
                <c:pt idx="2657">
                  <c:v>38.299999999999997</c:v>
                </c:pt>
                <c:pt idx="2658">
                  <c:v>38.1</c:v>
                </c:pt>
                <c:pt idx="2659">
                  <c:v>37.799999999999997</c:v>
                </c:pt>
                <c:pt idx="2660">
                  <c:v>37.6</c:v>
                </c:pt>
                <c:pt idx="2661">
                  <c:v>37.4</c:v>
                </c:pt>
                <c:pt idx="2662">
                  <c:v>37.200000000000003</c:v>
                </c:pt>
                <c:pt idx="2663">
                  <c:v>36.9</c:v>
                </c:pt>
                <c:pt idx="2664">
                  <c:v>36.700000000000003</c:v>
                </c:pt>
                <c:pt idx="2665">
                  <c:v>36.299999999999997</c:v>
                </c:pt>
                <c:pt idx="2666">
                  <c:v>35.4</c:v>
                </c:pt>
                <c:pt idx="2667">
                  <c:v>34.4</c:v>
                </c:pt>
                <c:pt idx="2668">
                  <c:v>33.5</c:v>
                </c:pt>
                <c:pt idx="2669">
                  <c:v>32.6</c:v>
                </c:pt>
                <c:pt idx="2670">
                  <c:v>31.6</c:v>
                </c:pt>
                <c:pt idx="2671">
                  <c:v>30.7</c:v>
                </c:pt>
                <c:pt idx="2672">
                  <c:v>29.7</c:v>
                </c:pt>
                <c:pt idx="2673">
                  <c:v>28.799999999999997</c:v>
                </c:pt>
                <c:pt idx="2674">
                  <c:v>27.900000000000002</c:v>
                </c:pt>
                <c:pt idx="2675">
                  <c:v>26.900000000000002</c:v>
                </c:pt>
                <c:pt idx="2676">
                  <c:v>26</c:v>
                </c:pt>
                <c:pt idx="2677">
                  <c:v>25.1</c:v>
                </c:pt>
                <c:pt idx="2678">
                  <c:v>24.099999999999998</c:v>
                </c:pt>
                <c:pt idx="2679">
                  <c:v>23.200000000000003</c:v>
                </c:pt>
                <c:pt idx="2680">
                  <c:v>22.2</c:v>
                </c:pt>
                <c:pt idx="2681">
                  <c:v>21.3</c:v>
                </c:pt>
                <c:pt idx="2682">
                  <c:v>20.399999999999999</c:v>
                </c:pt>
                <c:pt idx="2683">
                  <c:v>19.400000000000002</c:v>
                </c:pt>
                <c:pt idx="2684">
                  <c:v>18.5</c:v>
                </c:pt>
                <c:pt idx="2685">
                  <c:v>17.7</c:v>
                </c:pt>
                <c:pt idx="2686">
                  <c:v>17.5</c:v>
                </c:pt>
                <c:pt idx="2687">
                  <c:v>17.299999999999997</c:v>
                </c:pt>
                <c:pt idx="2688">
                  <c:v>17.2</c:v>
                </c:pt>
                <c:pt idx="2689">
                  <c:v>17</c:v>
                </c:pt>
                <c:pt idx="2690">
                  <c:v>16.8</c:v>
                </c:pt>
                <c:pt idx="2691">
                  <c:v>16.600000000000001</c:v>
                </c:pt>
                <c:pt idx="2692">
                  <c:v>16.400000000000002</c:v>
                </c:pt>
                <c:pt idx="2693">
                  <c:v>16.2</c:v>
                </c:pt>
                <c:pt idx="2694">
                  <c:v>16</c:v>
                </c:pt>
                <c:pt idx="2695">
                  <c:v>15.9</c:v>
                </c:pt>
                <c:pt idx="2696">
                  <c:v>15.7</c:v>
                </c:pt>
                <c:pt idx="2697">
                  <c:v>15.5</c:v>
                </c:pt>
                <c:pt idx="2698">
                  <c:v>15.299999999999999</c:v>
                </c:pt>
                <c:pt idx="2699">
                  <c:v>15.1</c:v>
                </c:pt>
                <c:pt idx="2700">
                  <c:v>14.899999999999999</c:v>
                </c:pt>
                <c:pt idx="2701">
                  <c:v>14.799999999999999</c:v>
                </c:pt>
                <c:pt idx="2702">
                  <c:v>14.6</c:v>
                </c:pt>
                <c:pt idx="2703">
                  <c:v>14.399999999999999</c:v>
                </c:pt>
                <c:pt idx="2704">
                  <c:v>14.2</c:v>
                </c:pt>
                <c:pt idx="2705">
                  <c:v>14.099999999999998</c:v>
                </c:pt>
                <c:pt idx="2706">
                  <c:v>14.499999999999998</c:v>
                </c:pt>
                <c:pt idx="2707">
                  <c:v>14.899999999999999</c:v>
                </c:pt>
                <c:pt idx="2708">
                  <c:v>15.2</c:v>
                </c:pt>
                <c:pt idx="2709">
                  <c:v>15.6</c:v>
                </c:pt>
                <c:pt idx="2710">
                  <c:v>15.9</c:v>
                </c:pt>
                <c:pt idx="2711">
                  <c:v>16.3</c:v>
                </c:pt>
                <c:pt idx="2712">
                  <c:v>16.7</c:v>
                </c:pt>
                <c:pt idx="2713">
                  <c:v>17</c:v>
                </c:pt>
                <c:pt idx="2714">
                  <c:v>17.399999999999999</c:v>
                </c:pt>
                <c:pt idx="2715">
                  <c:v>17.8</c:v>
                </c:pt>
                <c:pt idx="2716">
                  <c:v>18.099999999999998</c:v>
                </c:pt>
                <c:pt idx="2717">
                  <c:v>18.5</c:v>
                </c:pt>
                <c:pt idx="2718">
                  <c:v>18.899999999999999</c:v>
                </c:pt>
                <c:pt idx="2719">
                  <c:v>19.2</c:v>
                </c:pt>
                <c:pt idx="2720">
                  <c:v>19.600000000000001</c:v>
                </c:pt>
                <c:pt idx="2721">
                  <c:v>20</c:v>
                </c:pt>
                <c:pt idx="2722">
                  <c:v>20.3</c:v>
                </c:pt>
                <c:pt idx="2723">
                  <c:v>20.7</c:v>
                </c:pt>
                <c:pt idx="2724">
                  <c:v>21</c:v>
                </c:pt>
                <c:pt idx="2725">
                  <c:v>21.5</c:v>
                </c:pt>
                <c:pt idx="2726">
                  <c:v>22.400000000000002</c:v>
                </c:pt>
                <c:pt idx="2727">
                  <c:v>23.200000000000003</c:v>
                </c:pt>
                <c:pt idx="2728">
                  <c:v>24.099999999999998</c:v>
                </c:pt>
                <c:pt idx="2729">
                  <c:v>24.9</c:v>
                </c:pt>
                <c:pt idx="2730">
                  <c:v>25.8</c:v>
                </c:pt>
                <c:pt idx="2731">
                  <c:v>26.6</c:v>
                </c:pt>
                <c:pt idx="2732">
                  <c:v>27.500000000000004</c:v>
                </c:pt>
                <c:pt idx="2733">
                  <c:v>28.299999999999997</c:v>
                </c:pt>
                <c:pt idx="2734">
                  <c:v>29.2</c:v>
                </c:pt>
                <c:pt idx="2735">
                  <c:v>30</c:v>
                </c:pt>
                <c:pt idx="2736">
                  <c:v>30.9</c:v>
                </c:pt>
                <c:pt idx="2737">
                  <c:v>31.7</c:v>
                </c:pt>
                <c:pt idx="2738">
                  <c:v>32.6</c:v>
                </c:pt>
                <c:pt idx="2739">
                  <c:v>33.4</c:v>
                </c:pt>
                <c:pt idx="2740">
                  <c:v>34.300000000000004</c:v>
                </c:pt>
                <c:pt idx="2741">
                  <c:v>35.099999999999994</c:v>
                </c:pt>
                <c:pt idx="2742">
                  <c:v>36</c:v>
                </c:pt>
                <c:pt idx="2743">
                  <c:v>36.799999999999997</c:v>
                </c:pt>
                <c:pt idx="2744">
                  <c:v>37.700000000000003</c:v>
                </c:pt>
                <c:pt idx="2745">
                  <c:v>38.4</c:v>
                </c:pt>
                <c:pt idx="2746">
                  <c:v>38.5</c:v>
                </c:pt>
                <c:pt idx="2747">
                  <c:v>38.6</c:v>
                </c:pt>
                <c:pt idx="2748">
                  <c:v>38.700000000000003</c:v>
                </c:pt>
                <c:pt idx="2749">
                  <c:v>38.800000000000004</c:v>
                </c:pt>
                <c:pt idx="2750">
                  <c:v>38.9</c:v>
                </c:pt>
                <c:pt idx="2751">
                  <c:v>39</c:v>
                </c:pt>
                <c:pt idx="2752">
                  <c:v>39.1</c:v>
                </c:pt>
                <c:pt idx="2753">
                  <c:v>39.200000000000003</c:v>
                </c:pt>
                <c:pt idx="2754">
                  <c:v>39.300000000000004</c:v>
                </c:pt>
                <c:pt idx="2755">
                  <c:v>39.4</c:v>
                </c:pt>
                <c:pt idx="2756">
                  <c:v>39.5</c:v>
                </c:pt>
                <c:pt idx="2757">
                  <c:v>39.6</c:v>
                </c:pt>
                <c:pt idx="2758">
                  <c:v>39.700000000000003</c:v>
                </c:pt>
                <c:pt idx="2759">
                  <c:v>39.800000000000004</c:v>
                </c:pt>
                <c:pt idx="2760">
                  <c:v>39.900000000000006</c:v>
                </c:pt>
                <c:pt idx="2761">
                  <c:v>40</c:v>
                </c:pt>
                <c:pt idx="2762">
                  <c:v>40.1</c:v>
                </c:pt>
                <c:pt idx="2763">
                  <c:v>40.200000000000003</c:v>
                </c:pt>
                <c:pt idx="2764">
                  <c:v>40.300000000000004</c:v>
                </c:pt>
                <c:pt idx="2765">
                  <c:v>40.300000000000004</c:v>
                </c:pt>
                <c:pt idx="2766">
                  <c:v>39.6</c:v>
                </c:pt>
                <c:pt idx="2767">
                  <c:v>38.9</c:v>
                </c:pt>
                <c:pt idx="2768">
                  <c:v>38.200000000000003</c:v>
                </c:pt>
                <c:pt idx="2769">
                  <c:v>37.5</c:v>
                </c:pt>
                <c:pt idx="2770">
                  <c:v>36.799999999999997</c:v>
                </c:pt>
                <c:pt idx="2771">
                  <c:v>36.1</c:v>
                </c:pt>
                <c:pt idx="2772">
                  <c:v>35.4</c:v>
                </c:pt>
                <c:pt idx="2773">
                  <c:v>34.699999999999996</c:v>
                </c:pt>
                <c:pt idx="2774">
                  <c:v>34</c:v>
                </c:pt>
                <c:pt idx="2775">
                  <c:v>33.300000000000004</c:v>
                </c:pt>
                <c:pt idx="2776">
                  <c:v>32.6</c:v>
                </c:pt>
                <c:pt idx="2777">
                  <c:v>31.900000000000002</c:v>
                </c:pt>
                <c:pt idx="2778">
                  <c:v>31.2</c:v>
                </c:pt>
                <c:pt idx="2779">
                  <c:v>30.5</c:v>
                </c:pt>
                <c:pt idx="2780">
                  <c:v>29.799999999999997</c:v>
                </c:pt>
                <c:pt idx="2781">
                  <c:v>29.099999999999998</c:v>
                </c:pt>
                <c:pt idx="2782">
                  <c:v>28.4</c:v>
                </c:pt>
                <c:pt idx="2783">
                  <c:v>27.700000000000003</c:v>
                </c:pt>
                <c:pt idx="2784">
                  <c:v>27</c:v>
                </c:pt>
                <c:pt idx="2785">
                  <c:v>26.3</c:v>
                </c:pt>
                <c:pt idx="2786">
                  <c:v>25.7</c:v>
                </c:pt>
                <c:pt idx="2787">
                  <c:v>25.1</c:v>
                </c:pt>
                <c:pt idx="2788">
                  <c:v>24.6</c:v>
                </c:pt>
                <c:pt idx="2789">
                  <c:v>24</c:v>
                </c:pt>
                <c:pt idx="2790">
                  <c:v>23.400000000000002</c:v>
                </c:pt>
                <c:pt idx="2791">
                  <c:v>22.8</c:v>
                </c:pt>
                <c:pt idx="2792">
                  <c:v>22.2</c:v>
                </c:pt>
                <c:pt idx="2793">
                  <c:v>21.7</c:v>
                </c:pt>
                <c:pt idx="2794">
                  <c:v>21.099999999999998</c:v>
                </c:pt>
                <c:pt idx="2795">
                  <c:v>20.5</c:v>
                </c:pt>
                <c:pt idx="2796">
                  <c:v>19.900000000000002</c:v>
                </c:pt>
                <c:pt idx="2797">
                  <c:v>19.3</c:v>
                </c:pt>
                <c:pt idx="2798">
                  <c:v>18.8</c:v>
                </c:pt>
                <c:pt idx="2799">
                  <c:v>18.2</c:v>
                </c:pt>
                <c:pt idx="2800">
                  <c:v>17.599999999999998</c:v>
                </c:pt>
                <c:pt idx="2801">
                  <c:v>17</c:v>
                </c:pt>
                <c:pt idx="2802">
                  <c:v>16.400000000000002</c:v>
                </c:pt>
                <c:pt idx="2803">
                  <c:v>15.9</c:v>
                </c:pt>
                <c:pt idx="2804">
                  <c:v>15.299999999999999</c:v>
                </c:pt>
                <c:pt idx="2805">
                  <c:v>14.799999999999999</c:v>
                </c:pt>
                <c:pt idx="2806">
                  <c:v>14.899999999999999</c:v>
                </c:pt>
                <c:pt idx="2807">
                  <c:v>14.899999999999999</c:v>
                </c:pt>
                <c:pt idx="2808">
                  <c:v>15</c:v>
                </c:pt>
                <c:pt idx="2809">
                  <c:v>15</c:v>
                </c:pt>
                <c:pt idx="2810">
                  <c:v>15.1</c:v>
                </c:pt>
                <c:pt idx="2811">
                  <c:v>15.1</c:v>
                </c:pt>
                <c:pt idx="2812">
                  <c:v>15.2</c:v>
                </c:pt>
                <c:pt idx="2813">
                  <c:v>15.2</c:v>
                </c:pt>
                <c:pt idx="2814">
                  <c:v>15.299999999999999</c:v>
                </c:pt>
                <c:pt idx="2815">
                  <c:v>15.299999999999999</c:v>
                </c:pt>
                <c:pt idx="2816">
                  <c:v>15.299999999999999</c:v>
                </c:pt>
                <c:pt idx="2817">
                  <c:v>15.4</c:v>
                </c:pt>
                <c:pt idx="2818">
                  <c:v>15.4</c:v>
                </c:pt>
                <c:pt idx="2819">
                  <c:v>15.5</c:v>
                </c:pt>
                <c:pt idx="2820">
                  <c:v>15.5</c:v>
                </c:pt>
                <c:pt idx="2821">
                  <c:v>15.6</c:v>
                </c:pt>
                <c:pt idx="2822">
                  <c:v>15.6</c:v>
                </c:pt>
                <c:pt idx="2823">
                  <c:v>15.7</c:v>
                </c:pt>
                <c:pt idx="2824">
                  <c:v>15.7</c:v>
                </c:pt>
                <c:pt idx="2825">
                  <c:v>15.9</c:v>
                </c:pt>
                <c:pt idx="2826">
                  <c:v>16.7</c:v>
                </c:pt>
                <c:pt idx="2827">
                  <c:v>17.399999999999999</c:v>
                </c:pt>
                <c:pt idx="2828">
                  <c:v>18.2</c:v>
                </c:pt>
                <c:pt idx="2829">
                  <c:v>19</c:v>
                </c:pt>
                <c:pt idx="2830">
                  <c:v>19.7</c:v>
                </c:pt>
                <c:pt idx="2831">
                  <c:v>20.5</c:v>
                </c:pt>
                <c:pt idx="2832">
                  <c:v>21.2</c:v>
                </c:pt>
                <c:pt idx="2833">
                  <c:v>22</c:v>
                </c:pt>
                <c:pt idx="2834">
                  <c:v>22.8</c:v>
                </c:pt>
                <c:pt idx="2835">
                  <c:v>23.5</c:v>
                </c:pt>
                <c:pt idx="2836">
                  <c:v>24.3</c:v>
                </c:pt>
                <c:pt idx="2837">
                  <c:v>25.1</c:v>
                </c:pt>
                <c:pt idx="2838">
                  <c:v>25.8</c:v>
                </c:pt>
                <c:pt idx="2839">
                  <c:v>26.6</c:v>
                </c:pt>
                <c:pt idx="2840">
                  <c:v>27.3</c:v>
                </c:pt>
                <c:pt idx="2841">
                  <c:v>28.1</c:v>
                </c:pt>
                <c:pt idx="2842">
                  <c:v>28.9</c:v>
                </c:pt>
                <c:pt idx="2843">
                  <c:v>29.599999999999998</c:v>
                </c:pt>
                <c:pt idx="2844">
                  <c:v>30.4</c:v>
                </c:pt>
                <c:pt idx="2845">
                  <c:v>31.1</c:v>
                </c:pt>
                <c:pt idx="2846">
                  <c:v>31.6</c:v>
                </c:pt>
                <c:pt idx="2847">
                  <c:v>32.1</c:v>
                </c:pt>
                <c:pt idx="2848">
                  <c:v>32.6</c:v>
                </c:pt>
                <c:pt idx="2849">
                  <c:v>33.1</c:v>
                </c:pt>
                <c:pt idx="2850">
                  <c:v>33.6</c:v>
                </c:pt>
                <c:pt idx="2851">
                  <c:v>34.1</c:v>
                </c:pt>
                <c:pt idx="2852">
                  <c:v>34.599999999999994</c:v>
                </c:pt>
                <c:pt idx="2853">
                  <c:v>35.099999999999994</c:v>
                </c:pt>
                <c:pt idx="2854">
                  <c:v>35.6</c:v>
                </c:pt>
                <c:pt idx="2855">
                  <c:v>36.1</c:v>
                </c:pt>
                <c:pt idx="2856">
                  <c:v>36.6</c:v>
                </c:pt>
                <c:pt idx="2857">
                  <c:v>37.1</c:v>
                </c:pt>
                <c:pt idx="2858">
                  <c:v>37.5</c:v>
                </c:pt>
                <c:pt idx="2859">
                  <c:v>38</c:v>
                </c:pt>
                <c:pt idx="2860">
                  <c:v>38.5</c:v>
                </c:pt>
                <c:pt idx="2861">
                  <c:v>39</c:v>
                </c:pt>
                <c:pt idx="2862">
                  <c:v>39.5</c:v>
                </c:pt>
                <c:pt idx="2863">
                  <c:v>40</c:v>
                </c:pt>
                <c:pt idx="2864">
                  <c:v>40.5</c:v>
                </c:pt>
                <c:pt idx="2865">
                  <c:v>40.9</c:v>
                </c:pt>
                <c:pt idx="2866">
                  <c:v>40.6</c:v>
                </c:pt>
                <c:pt idx="2867">
                  <c:v>40.400000000000006</c:v>
                </c:pt>
                <c:pt idx="2868">
                  <c:v>40.200000000000003</c:v>
                </c:pt>
                <c:pt idx="2869">
                  <c:v>39.900000000000006</c:v>
                </c:pt>
                <c:pt idx="2870">
                  <c:v>39.700000000000003</c:v>
                </c:pt>
                <c:pt idx="2871">
                  <c:v>39.4</c:v>
                </c:pt>
                <c:pt idx="2872">
                  <c:v>39.200000000000003</c:v>
                </c:pt>
                <c:pt idx="2873">
                  <c:v>38.9</c:v>
                </c:pt>
                <c:pt idx="2874">
                  <c:v>38.700000000000003</c:v>
                </c:pt>
                <c:pt idx="2875">
                  <c:v>38.5</c:v>
                </c:pt>
                <c:pt idx="2876">
                  <c:v>38.200000000000003</c:v>
                </c:pt>
                <c:pt idx="2877">
                  <c:v>38</c:v>
                </c:pt>
                <c:pt idx="2878">
                  <c:v>37.700000000000003</c:v>
                </c:pt>
                <c:pt idx="2879">
                  <c:v>37.5</c:v>
                </c:pt>
                <c:pt idx="2880">
                  <c:v>37.200000000000003</c:v>
                </c:pt>
                <c:pt idx="2881">
                  <c:v>37</c:v>
                </c:pt>
                <c:pt idx="2882">
                  <c:v>36.799999999999997</c:v>
                </c:pt>
                <c:pt idx="2883">
                  <c:v>36.5</c:v>
                </c:pt>
                <c:pt idx="2884">
                  <c:v>36.299999999999997</c:v>
                </c:pt>
                <c:pt idx="2885">
                  <c:v>35.9</c:v>
                </c:pt>
                <c:pt idx="2886">
                  <c:v>35</c:v>
                </c:pt>
                <c:pt idx="2887">
                  <c:v>34.1</c:v>
                </c:pt>
                <c:pt idx="2888">
                  <c:v>33.1</c:v>
                </c:pt>
                <c:pt idx="2889">
                  <c:v>32.200000000000003</c:v>
                </c:pt>
                <c:pt idx="2890">
                  <c:v>31.3</c:v>
                </c:pt>
                <c:pt idx="2891">
                  <c:v>30.4</c:v>
                </c:pt>
                <c:pt idx="2892">
                  <c:v>29.5</c:v>
                </c:pt>
                <c:pt idx="2893">
                  <c:v>28.499999999999996</c:v>
                </c:pt>
                <c:pt idx="2894">
                  <c:v>27.6</c:v>
                </c:pt>
                <c:pt idx="2895">
                  <c:v>26.700000000000003</c:v>
                </c:pt>
                <c:pt idx="2896">
                  <c:v>25.8</c:v>
                </c:pt>
                <c:pt idx="2897">
                  <c:v>24.8</c:v>
                </c:pt>
                <c:pt idx="2898">
                  <c:v>23.9</c:v>
                </c:pt>
                <c:pt idx="2899">
                  <c:v>23</c:v>
                </c:pt>
                <c:pt idx="2900">
                  <c:v>22.1</c:v>
                </c:pt>
                <c:pt idx="2901">
                  <c:v>21.099999999999998</c:v>
                </c:pt>
                <c:pt idx="2902">
                  <c:v>20.200000000000003</c:v>
                </c:pt>
                <c:pt idx="2903">
                  <c:v>19.3</c:v>
                </c:pt>
                <c:pt idx="2904">
                  <c:v>18.399999999999999</c:v>
                </c:pt>
                <c:pt idx="2905">
                  <c:v>17.599999999999998</c:v>
                </c:pt>
                <c:pt idx="2906">
                  <c:v>17.399999999999999</c:v>
                </c:pt>
                <c:pt idx="2907">
                  <c:v>17.2</c:v>
                </c:pt>
                <c:pt idx="2908">
                  <c:v>17</c:v>
                </c:pt>
                <c:pt idx="2909">
                  <c:v>16.900000000000002</c:v>
                </c:pt>
                <c:pt idx="2910">
                  <c:v>16.7</c:v>
                </c:pt>
                <c:pt idx="2911">
                  <c:v>16.5</c:v>
                </c:pt>
                <c:pt idx="2912">
                  <c:v>16.3</c:v>
                </c:pt>
                <c:pt idx="2913">
                  <c:v>16.2</c:v>
                </c:pt>
                <c:pt idx="2914">
                  <c:v>16</c:v>
                </c:pt>
                <c:pt idx="2915">
                  <c:v>15.8</c:v>
                </c:pt>
                <c:pt idx="2916">
                  <c:v>15.7</c:v>
                </c:pt>
                <c:pt idx="2917">
                  <c:v>15.5</c:v>
                </c:pt>
                <c:pt idx="2918">
                  <c:v>15.299999999999999</c:v>
                </c:pt>
                <c:pt idx="2919">
                  <c:v>15.1</c:v>
                </c:pt>
                <c:pt idx="2920">
                  <c:v>15</c:v>
                </c:pt>
                <c:pt idx="2921">
                  <c:v>14.799999999999999</c:v>
                </c:pt>
                <c:pt idx="2922">
                  <c:v>14.6</c:v>
                </c:pt>
                <c:pt idx="2923">
                  <c:v>14.399999999999999</c:v>
                </c:pt>
                <c:pt idx="2924">
                  <c:v>14.299999999999999</c:v>
                </c:pt>
                <c:pt idx="2925">
                  <c:v>14.2</c:v>
                </c:pt>
                <c:pt idx="2926">
                  <c:v>14.499999999999998</c:v>
                </c:pt>
                <c:pt idx="2927">
                  <c:v>14.899999999999999</c:v>
                </c:pt>
                <c:pt idx="2928">
                  <c:v>15.299999999999999</c:v>
                </c:pt>
                <c:pt idx="2929">
                  <c:v>15.7</c:v>
                </c:pt>
                <c:pt idx="2930">
                  <c:v>16</c:v>
                </c:pt>
                <c:pt idx="2931">
                  <c:v>16.400000000000002</c:v>
                </c:pt>
                <c:pt idx="2932">
                  <c:v>16.8</c:v>
                </c:pt>
                <c:pt idx="2933">
                  <c:v>17.100000000000001</c:v>
                </c:pt>
                <c:pt idx="2934">
                  <c:v>17.5</c:v>
                </c:pt>
                <c:pt idx="2935">
                  <c:v>17.899999999999999</c:v>
                </c:pt>
                <c:pt idx="2936">
                  <c:v>18.3</c:v>
                </c:pt>
                <c:pt idx="2937">
                  <c:v>18.600000000000001</c:v>
                </c:pt>
                <c:pt idx="2938">
                  <c:v>19</c:v>
                </c:pt>
                <c:pt idx="2939">
                  <c:v>19.400000000000002</c:v>
                </c:pt>
                <c:pt idx="2940">
                  <c:v>19.7</c:v>
                </c:pt>
                <c:pt idx="2941">
                  <c:v>20.100000000000001</c:v>
                </c:pt>
                <c:pt idx="2942">
                  <c:v>20.5</c:v>
                </c:pt>
                <c:pt idx="2943">
                  <c:v>20.8</c:v>
                </c:pt>
                <c:pt idx="2944">
                  <c:v>21.2</c:v>
                </c:pt>
                <c:pt idx="2945">
                  <c:v>21.7</c:v>
                </c:pt>
                <c:pt idx="2946">
                  <c:v>22.5</c:v>
                </c:pt>
                <c:pt idx="2947">
                  <c:v>23.3</c:v>
                </c:pt>
                <c:pt idx="2948">
                  <c:v>24.2</c:v>
                </c:pt>
                <c:pt idx="2949">
                  <c:v>25</c:v>
                </c:pt>
                <c:pt idx="2950">
                  <c:v>25.8</c:v>
                </c:pt>
                <c:pt idx="2951">
                  <c:v>26.700000000000003</c:v>
                </c:pt>
                <c:pt idx="2952">
                  <c:v>27.500000000000004</c:v>
                </c:pt>
                <c:pt idx="2953">
                  <c:v>28.299999999999997</c:v>
                </c:pt>
                <c:pt idx="2954">
                  <c:v>29.099999999999998</c:v>
                </c:pt>
                <c:pt idx="2955">
                  <c:v>30</c:v>
                </c:pt>
                <c:pt idx="2956">
                  <c:v>30.8</c:v>
                </c:pt>
                <c:pt idx="2957">
                  <c:v>31.6</c:v>
                </c:pt>
                <c:pt idx="2958">
                  <c:v>32.5</c:v>
                </c:pt>
                <c:pt idx="2959">
                  <c:v>33.300000000000004</c:v>
                </c:pt>
                <c:pt idx="2960">
                  <c:v>34.1</c:v>
                </c:pt>
                <c:pt idx="2961">
                  <c:v>35</c:v>
                </c:pt>
                <c:pt idx="2962">
                  <c:v>35.799999999999997</c:v>
                </c:pt>
                <c:pt idx="2963">
                  <c:v>36.6</c:v>
                </c:pt>
                <c:pt idx="2964">
                  <c:v>37.5</c:v>
                </c:pt>
                <c:pt idx="2965">
                  <c:v>38.200000000000003</c:v>
                </c:pt>
                <c:pt idx="2966">
                  <c:v>38.299999999999997</c:v>
                </c:pt>
                <c:pt idx="2967">
                  <c:v>38.4</c:v>
                </c:pt>
                <c:pt idx="2968">
                  <c:v>38.4</c:v>
                </c:pt>
                <c:pt idx="2969">
                  <c:v>38.5</c:v>
                </c:pt>
                <c:pt idx="2970">
                  <c:v>38.6</c:v>
                </c:pt>
                <c:pt idx="2971">
                  <c:v>38.700000000000003</c:v>
                </c:pt>
                <c:pt idx="2972">
                  <c:v>38.800000000000004</c:v>
                </c:pt>
                <c:pt idx="2973">
                  <c:v>38.9</c:v>
                </c:pt>
                <c:pt idx="2974">
                  <c:v>39</c:v>
                </c:pt>
                <c:pt idx="2975">
                  <c:v>39.1</c:v>
                </c:pt>
                <c:pt idx="2976">
                  <c:v>39.1</c:v>
                </c:pt>
                <c:pt idx="2977">
                  <c:v>39.200000000000003</c:v>
                </c:pt>
                <c:pt idx="2978">
                  <c:v>39.300000000000004</c:v>
                </c:pt>
                <c:pt idx="2979">
                  <c:v>39.4</c:v>
                </c:pt>
                <c:pt idx="2980">
                  <c:v>39.5</c:v>
                </c:pt>
                <c:pt idx="2981">
                  <c:v>39.6</c:v>
                </c:pt>
                <c:pt idx="2982">
                  <c:v>39.700000000000003</c:v>
                </c:pt>
                <c:pt idx="2983">
                  <c:v>39.800000000000004</c:v>
                </c:pt>
                <c:pt idx="2984">
                  <c:v>39.800000000000004</c:v>
                </c:pt>
                <c:pt idx="2985">
                  <c:v>39.800000000000004</c:v>
                </c:pt>
                <c:pt idx="2986">
                  <c:v>39.1</c:v>
                </c:pt>
                <c:pt idx="2987">
                  <c:v>38.4</c:v>
                </c:pt>
                <c:pt idx="2988">
                  <c:v>37.700000000000003</c:v>
                </c:pt>
                <c:pt idx="2989">
                  <c:v>37</c:v>
                </c:pt>
                <c:pt idx="2990">
                  <c:v>36.299999999999997</c:v>
                </c:pt>
                <c:pt idx="2991">
                  <c:v>35.6</c:v>
                </c:pt>
                <c:pt idx="2992">
                  <c:v>34.9</c:v>
                </c:pt>
                <c:pt idx="2993">
                  <c:v>34.200000000000003</c:v>
                </c:pt>
                <c:pt idx="2994">
                  <c:v>33.5</c:v>
                </c:pt>
                <c:pt idx="2995">
                  <c:v>32.800000000000004</c:v>
                </c:pt>
                <c:pt idx="2996">
                  <c:v>32.1</c:v>
                </c:pt>
                <c:pt idx="2997">
                  <c:v>31.4</c:v>
                </c:pt>
                <c:pt idx="2998">
                  <c:v>30.7</c:v>
                </c:pt>
                <c:pt idx="2999">
                  <c:v>30</c:v>
                </c:pt>
                <c:pt idx="3000">
                  <c:v>29.299999999999997</c:v>
                </c:pt>
                <c:pt idx="3001">
                  <c:v>28.599999999999998</c:v>
                </c:pt>
                <c:pt idx="3002">
                  <c:v>27.900000000000002</c:v>
                </c:pt>
                <c:pt idx="3003">
                  <c:v>27.200000000000003</c:v>
                </c:pt>
                <c:pt idx="3004">
                  <c:v>26.6</c:v>
                </c:pt>
                <c:pt idx="3005">
                  <c:v>25.900000000000002</c:v>
                </c:pt>
                <c:pt idx="3006">
                  <c:v>25.3</c:v>
                </c:pt>
                <c:pt idx="3007">
                  <c:v>24.7</c:v>
                </c:pt>
                <c:pt idx="3008">
                  <c:v>24.2</c:v>
                </c:pt>
                <c:pt idx="3009">
                  <c:v>23.599999999999998</c:v>
                </c:pt>
                <c:pt idx="3010">
                  <c:v>23.1</c:v>
                </c:pt>
                <c:pt idx="3011">
                  <c:v>22.5</c:v>
                </c:pt>
                <c:pt idx="3012">
                  <c:v>21.9</c:v>
                </c:pt>
                <c:pt idx="3013">
                  <c:v>21.4</c:v>
                </c:pt>
                <c:pt idx="3014">
                  <c:v>20.8</c:v>
                </c:pt>
                <c:pt idx="3015">
                  <c:v>20.200000000000003</c:v>
                </c:pt>
                <c:pt idx="3016">
                  <c:v>19.7</c:v>
                </c:pt>
                <c:pt idx="3017">
                  <c:v>19.100000000000001</c:v>
                </c:pt>
                <c:pt idx="3018">
                  <c:v>18.5</c:v>
                </c:pt>
                <c:pt idx="3019">
                  <c:v>18</c:v>
                </c:pt>
                <c:pt idx="3020">
                  <c:v>17.399999999999999</c:v>
                </c:pt>
                <c:pt idx="3021">
                  <c:v>16.900000000000002</c:v>
                </c:pt>
                <c:pt idx="3022">
                  <c:v>16.3</c:v>
                </c:pt>
                <c:pt idx="3023">
                  <c:v>15.7</c:v>
                </c:pt>
                <c:pt idx="3024">
                  <c:v>15.2</c:v>
                </c:pt>
                <c:pt idx="3025">
                  <c:v>14.7</c:v>
                </c:pt>
                <c:pt idx="3026">
                  <c:v>14.799999999999999</c:v>
                </c:pt>
                <c:pt idx="3027">
                  <c:v>14.799999999999999</c:v>
                </c:pt>
                <c:pt idx="3028">
                  <c:v>14.899999999999999</c:v>
                </c:pt>
                <c:pt idx="3029">
                  <c:v>14.899999999999999</c:v>
                </c:pt>
                <c:pt idx="3030">
                  <c:v>15</c:v>
                </c:pt>
                <c:pt idx="3031">
                  <c:v>15.1</c:v>
                </c:pt>
                <c:pt idx="3032">
                  <c:v>15.1</c:v>
                </c:pt>
                <c:pt idx="3033">
                  <c:v>15.2</c:v>
                </c:pt>
                <c:pt idx="3034">
                  <c:v>15.2</c:v>
                </c:pt>
                <c:pt idx="3035">
                  <c:v>15.299999999999999</c:v>
                </c:pt>
                <c:pt idx="3036">
                  <c:v>15.4</c:v>
                </c:pt>
                <c:pt idx="3037">
                  <c:v>15.4</c:v>
                </c:pt>
                <c:pt idx="3038">
                  <c:v>15.5</c:v>
                </c:pt>
                <c:pt idx="3039">
                  <c:v>15.5</c:v>
                </c:pt>
                <c:pt idx="3040">
                  <c:v>15.6</c:v>
                </c:pt>
                <c:pt idx="3041">
                  <c:v>15.7</c:v>
                </c:pt>
                <c:pt idx="3042">
                  <c:v>15.7</c:v>
                </c:pt>
                <c:pt idx="3043">
                  <c:v>15.8</c:v>
                </c:pt>
                <c:pt idx="3044">
                  <c:v>15.8</c:v>
                </c:pt>
                <c:pt idx="3045">
                  <c:v>16</c:v>
                </c:pt>
                <c:pt idx="3046">
                  <c:v>16.8</c:v>
                </c:pt>
                <c:pt idx="3047">
                  <c:v>17.5</c:v>
                </c:pt>
                <c:pt idx="3048">
                  <c:v>18.3</c:v>
                </c:pt>
                <c:pt idx="3049">
                  <c:v>19</c:v>
                </c:pt>
                <c:pt idx="3050">
                  <c:v>19.8</c:v>
                </c:pt>
                <c:pt idx="3051">
                  <c:v>20.599999999999998</c:v>
                </c:pt>
                <c:pt idx="3052">
                  <c:v>21.3</c:v>
                </c:pt>
                <c:pt idx="3053">
                  <c:v>22.1</c:v>
                </c:pt>
                <c:pt idx="3054">
                  <c:v>22.8</c:v>
                </c:pt>
                <c:pt idx="3055">
                  <c:v>23.599999999999998</c:v>
                </c:pt>
                <c:pt idx="3056">
                  <c:v>24.4</c:v>
                </c:pt>
                <c:pt idx="3057">
                  <c:v>25.1</c:v>
                </c:pt>
                <c:pt idx="3058">
                  <c:v>25.900000000000002</c:v>
                </c:pt>
                <c:pt idx="3059">
                  <c:v>26.6</c:v>
                </c:pt>
                <c:pt idx="3060">
                  <c:v>27.400000000000002</c:v>
                </c:pt>
                <c:pt idx="3061">
                  <c:v>28.199999999999996</c:v>
                </c:pt>
                <c:pt idx="3062">
                  <c:v>28.9</c:v>
                </c:pt>
                <c:pt idx="3063">
                  <c:v>29.7</c:v>
                </c:pt>
                <c:pt idx="3064">
                  <c:v>30.4</c:v>
                </c:pt>
                <c:pt idx="3065">
                  <c:v>31.2</c:v>
                </c:pt>
                <c:pt idx="3066">
                  <c:v>31.7</c:v>
                </c:pt>
                <c:pt idx="3067">
                  <c:v>32.1</c:v>
                </c:pt>
                <c:pt idx="3068">
                  <c:v>32.6</c:v>
                </c:pt>
                <c:pt idx="3069">
                  <c:v>33.1</c:v>
                </c:pt>
                <c:pt idx="3070">
                  <c:v>33.6</c:v>
                </c:pt>
                <c:pt idx="3071">
                  <c:v>34.1</c:v>
                </c:pt>
                <c:pt idx="3072">
                  <c:v>34.599999999999994</c:v>
                </c:pt>
                <c:pt idx="3073">
                  <c:v>35.099999999999994</c:v>
                </c:pt>
                <c:pt idx="3074">
                  <c:v>35.5</c:v>
                </c:pt>
                <c:pt idx="3075">
                  <c:v>36</c:v>
                </c:pt>
                <c:pt idx="3076">
                  <c:v>36.5</c:v>
                </c:pt>
                <c:pt idx="3077">
                  <c:v>37</c:v>
                </c:pt>
                <c:pt idx="3078">
                  <c:v>37.5</c:v>
                </c:pt>
                <c:pt idx="3079">
                  <c:v>38</c:v>
                </c:pt>
                <c:pt idx="3080">
                  <c:v>38.5</c:v>
                </c:pt>
                <c:pt idx="3081">
                  <c:v>39</c:v>
                </c:pt>
                <c:pt idx="3082">
                  <c:v>39.4</c:v>
                </c:pt>
                <c:pt idx="3083">
                  <c:v>39.900000000000006</c:v>
                </c:pt>
                <c:pt idx="3084">
                  <c:v>40.400000000000006</c:v>
                </c:pt>
                <c:pt idx="3085">
                  <c:v>40.799999999999997</c:v>
                </c:pt>
                <c:pt idx="3086">
                  <c:v>40.5</c:v>
                </c:pt>
                <c:pt idx="3087">
                  <c:v>40.300000000000004</c:v>
                </c:pt>
                <c:pt idx="3088">
                  <c:v>40</c:v>
                </c:pt>
                <c:pt idx="3089">
                  <c:v>39.800000000000004</c:v>
                </c:pt>
                <c:pt idx="3090">
                  <c:v>39.5</c:v>
                </c:pt>
                <c:pt idx="3091">
                  <c:v>39.300000000000004</c:v>
                </c:pt>
                <c:pt idx="3092">
                  <c:v>39</c:v>
                </c:pt>
                <c:pt idx="3093">
                  <c:v>38.800000000000004</c:v>
                </c:pt>
                <c:pt idx="3094">
                  <c:v>38.5</c:v>
                </c:pt>
                <c:pt idx="3095">
                  <c:v>38.200000000000003</c:v>
                </c:pt>
                <c:pt idx="3096">
                  <c:v>38</c:v>
                </c:pt>
                <c:pt idx="3097">
                  <c:v>37.700000000000003</c:v>
                </c:pt>
                <c:pt idx="3098">
                  <c:v>37.5</c:v>
                </c:pt>
                <c:pt idx="3099">
                  <c:v>37.200000000000003</c:v>
                </c:pt>
                <c:pt idx="3100">
                  <c:v>37</c:v>
                </c:pt>
                <c:pt idx="3101">
                  <c:v>36.700000000000003</c:v>
                </c:pt>
                <c:pt idx="3102">
                  <c:v>36.5</c:v>
                </c:pt>
                <c:pt idx="3103">
                  <c:v>36.199999999999996</c:v>
                </c:pt>
                <c:pt idx="3104">
                  <c:v>36</c:v>
                </c:pt>
                <c:pt idx="3105">
                  <c:v>35.6</c:v>
                </c:pt>
                <c:pt idx="3106">
                  <c:v>34.699999999999996</c:v>
                </c:pt>
                <c:pt idx="3107">
                  <c:v>33.800000000000004</c:v>
                </c:pt>
                <c:pt idx="3108">
                  <c:v>32.800000000000004</c:v>
                </c:pt>
                <c:pt idx="3109">
                  <c:v>31.900000000000002</c:v>
                </c:pt>
                <c:pt idx="3110">
                  <c:v>31</c:v>
                </c:pt>
                <c:pt idx="3111">
                  <c:v>30.099999999999998</c:v>
                </c:pt>
                <c:pt idx="3112">
                  <c:v>29.2</c:v>
                </c:pt>
                <c:pt idx="3113">
                  <c:v>28.199999999999996</c:v>
                </c:pt>
                <c:pt idx="3114">
                  <c:v>27.3</c:v>
                </c:pt>
                <c:pt idx="3115">
                  <c:v>26.400000000000002</c:v>
                </c:pt>
                <c:pt idx="3116">
                  <c:v>25.5</c:v>
                </c:pt>
                <c:pt idx="3117">
                  <c:v>24.5</c:v>
                </c:pt>
                <c:pt idx="3118">
                  <c:v>23.599999999999998</c:v>
                </c:pt>
                <c:pt idx="3119">
                  <c:v>22.7</c:v>
                </c:pt>
                <c:pt idx="3120">
                  <c:v>21.8</c:v>
                </c:pt>
                <c:pt idx="3121">
                  <c:v>20.8</c:v>
                </c:pt>
                <c:pt idx="3122">
                  <c:v>19.900000000000002</c:v>
                </c:pt>
                <c:pt idx="3123">
                  <c:v>19</c:v>
                </c:pt>
                <c:pt idx="3124">
                  <c:v>18.099999999999998</c:v>
                </c:pt>
                <c:pt idx="3125">
                  <c:v>17.299999999999997</c:v>
                </c:pt>
                <c:pt idx="3126">
                  <c:v>17.100000000000001</c:v>
                </c:pt>
                <c:pt idx="3127">
                  <c:v>16.900000000000002</c:v>
                </c:pt>
                <c:pt idx="3128">
                  <c:v>16.8</c:v>
                </c:pt>
                <c:pt idx="3129">
                  <c:v>16.600000000000001</c:v>
                </c:pt>
                <c:pt idx="3130">
                  <c:v>16.5</c:v>
                </c:pt>
                <c:pt idx="3131">
                  <c:v>16.3</c:v>
                </c:pt>
                <c:pt idx="3132">
                  <c:v>16.100000000000001</c:v>
                </c:pt>
                <c:pt idx="3133">
                  <c:v>16</c:v>
                </c:pt>
                <c:pt idx="3134">
                  <c:v>15.8</c:v>
                </c:pt>
                <c:pt idx="3135">
                  <c:v>15.7</c:v>
                </c:pt>
                <c:pt idx="3136">
                  <c:v>15.5</c:v>
                </c:pt>
                <c:pt idx="3137">
                  <c:v>15.299999999999999</c:v>
                </c:pt>
                <c:pt idx="3138">
                  <c:v>15.2</c:v>
                </c:pt>
                <c:pt idx="3139">
                  <c:v>15</c:v>
                </c:pt>
                <c:pt idx="3140">
                  <c:v>14.899999999999999</c:v>
                </c:pt>
                <c:pt idx="3141">
                  <c:v>14.7</c:v>
                </c:pt>
                <c:pt idx="3142">
                  <c:v>14.499999999999998</c:v>
                </c:pt>
                <c:pt idx="3143">
                  <c:v>14.399999999999999</c:v>
                </c:pt>
                <c:pt idx="3144">
                  <c:v>14.2</c:v>
                </c:pt>
                <c:pt idx="3145">
                  <c:v>14.099999999999998</c:v>
                </c:pt>
                <c:pt idx="3146">
                  <c:v>14.499999999999998</c:v>
                </c:pt>
                <c:pt idx="3147">
                  <c:v>14.899999999999999</c:v>
                </c:pt>
                <c:pt idx="3148">
                  <c:v>15.299999999999999</c:v>
                </c:pt>
                <c:pt idx="3149">
                  <c:v>15.6</c:v>
                </c:pt>
                <c:pt idx="3150">
                  <c:v>16</c:v>
                </c:pt>
                <c:pt idx="3151">
                  <c:v>16.400000000000002</c:v>
                </c:pt>
                <c:pt idx="3152">
                  <c:v>16.8</c:v>
                </c:pt>
                <c:pt idx="3153">
                  <c:v>17.2</c:v>
                </c:pt>
                <c:pt idx="3154">
                  <c:v>17.599999999999998</c:v>
                </c:pt>
                <c:pt idx="3155">
                  <c:v>17.899999999999999</c:v>
                </c:pt>
                <c:pt idx="3156">
                  <c:v>18.3</c:v>
                </c:pt>
                <c:pt idx="3157">
                  <c:v>18.7</c:v>
                </c:pt>
                <c:pt idx="3158">
                  <c:v>19.100000000000001</c:v>
                </c:pt>
                <c:pt idx="3159">
                  <c:v>19.5</c:v>
                </c:pt>
                <c:pt idx="3160">
                  <c:v>19.8</c:v>
                </c:pt>
                <c:pt idx="3161">
                  <c:v>20.200000000000003</c:v>
                </c:pt>
                <c:pt idx="3162">
                  <c:v>20.599999999999998</c:v>
                </c:pt>
                <c:pt idx="3163">
                  <c:v>21</c:v>
                </c:pt>
                <c:pt idx="3164">
                  <c:v>21.4</c:v>
                </c:pt>
                <c:pt idx="3165">
                  <c:v>21.8</c:v>
                </c:pt>
                <c:pt idx="3166">
                  <c:v>22.6</c:v>
                </c:pt>
                <c:pt idx="3167">
                  <c:v>23.5</c:v>
                </c:pt>
                <c:pt idx="3168">
                  <c:v>24.3</c:v>
                </c:pt>
                <c:pt idx="3169">
                  <c:v>25.1</c:v>
                </c:pt>
                <c:pt idx="3170">
                  <c:v>26</c:v>
                </c:pt>
                <c:pt idx="3171">
                  <c:v>26.8</c:v>
                </c:pt>
                <c:pt idx="3172">
                  <c:v>27.700000000000003</c:v>
                </c:pt>
                <c:pt idx="3173">
                  <c:v>28.499999999999996</c:v>
                </c:pt>
                <c:pt idx="3174">
                  <c:v>29.299999999999997</c:v>
                </c:pt>
                <c:pt idx="3175">
                  <c:v>30.2</c:v>
                </c:pt>
                <c:pt idx="3176">
                  <c:v>31</c:v>
                </c:pt>
                <c:pt idx="3177">
                  <c:v>31.8</c:v>
                </c:pt>
                <c:pt idx="3178">
                  <c:v>32.700000000000003</c:v>
                </c:pt>
                <c:pt idx="3179">
                  <c:v>33.5</c:v>
                </c:pt>
                <c:pt idx="3180">
                  <c:v>34.300000000000004</c:v>
                </c:pt>
                <c:pt idx="3181">
                  <c:v>35.199999999999996</c:v>
                </c:pt>
                <c:pt idx="3182">
                  <c:v>36</c:v>
                </c:pt>
                <c:pt idx="3183">
                  <c:v>36.9</c:v>
                </c:pt>
                <c:pt idx="3184">
                  <c:v>37.700000000000003</c:v>
                </c:pt>
                <c:pt idx="3185">
                  <c:v>38.4</c:v>
                </c:pt>
                <c:pt idx="3186">
                  <c:v>38.5</c:v>
                </c:pt>
                <c:pt idx="3187">
                  <c:v>38.6</c:v>
                </c:pt>
                <c:pt idx="3188">
                  <c:v>38.700000000000003</c:v>
                </c:pt>
                <c:pt idx="3189">
                  <c:v>38.800000000000004</c:v>
                </c:pt>
                <c:pt idx="3190">
                  <c:v>38.800000000000004</c:v>
                </c:pt>
                <c:pt idx="3191">
                  <c:v>38.9</c:v>
                </c:pt>
                <c:pt idx="3192">
                  <c:v>39</c:v>
                </c:pt>
                <c:pt idx="3193">
                  <c:v>39.1</c:v>
                </c:pt>
                <c:pt idx="3194">
                  <c:v>39.200000000000003</c:v>
                </c:pt>
                <c:pt idx="3195">
                  <c:v>39.200000000000003</c:v>
                </c:pt>
                <c:pt idx="3196">
                  <c:v>39.300000000000004</c:v>
                </c:pt>
                <c:pt idx="3197">
                  <c:v>39.4</c:v>
                </c:pt>
                <c:pt idx="3198">
                  <c:v>39.5</c:v>
                </c:pt>
                <c:pt idx="3199">
                  <c:v>39.6</c:v>
                </c:pt>
                <c:pt idx="3200">
                  <c:v>39.6</c:v>
                </c:pt>
                <c:pt idx="3201">
                  <c:v>39.700000000000003</c:v>
                </c:pt>
                <c:pt idx="3202">
                  <c:v>39.800000000000004</c:v>
                </c:pt>
                <c:pt idx="3203">
                  <c:v>39.900000000000006</c:v>
                </c:pt>
                <c:pt idx="3204">
                  <c:v>40</c:v>
                </c:pt>
                <c:pt idx="3205">
                  <c:v>39.900000000000006</c:v>
                </c:pt>
                <c:pt idx="3206">
                  <c:v>39.200000000000003</c:v>
                </c:pt>
                <c:pt idx="3207">
                  <c:v>38.5</c:v>
                </c:pt>
                <c:pt idx="3208">
                  <c:v>37.799999999999997</c:v>
                </c:pt>
                <c:pt idx="3209">
                  <c:v>37.1</c:v>
                </c:pt>
                <c:pt idx="3210">
                  <c:v>36.4</c:v>
                </c:pt>
                <c:pt idx="3211">
                  <c:v>35.699999999999996</c:v>
                </c:pt>
                <c:pt idx="3212">
                  <c:v>34.9</c:v>
                </c:pt>
                <c:pt idx="3213">
                  <c:v>34.200000000000003</c:v>
                </c:pt>
                <c:pt idx="3214">
                  <c:v>33.5</c:v>
                </c:pt>
                <c:pt idx="3215">
                  <c:v>32.800000000000004</c:v>
                </c:pt>
                <c:pt idx="3216">
                  <c:v>32.1</c:v>
                </c:pt>
                <c:pt idx="3217">
                  <c:v>31.4</c:v>
                </c:pt>
                <c:pt idx="3218">
                  <c:v>30.7</c:v>
                </c:pt>
                <c:pt idx="3219">
                  <c:v>29.9</c:v>
                </c:pt>
                <c:pt idx="3220">
                  <c:v>29.2</c:v>
                </c:pt>
                <c:pt idx="3221">
                  <c:v>28.499999999999996</c:v>
                </c:pt>
                <c:pt idx="3222">
                  <c:v>27.800000000000004</c:v>
                </c:pt>
                <c:pt idx="3223">
                  <c:v>27.1</c:v>
                </c:pt>
                <c:pt idx="3224">
                  <c:v>26.400000000000002</c:v>
                </c:pt>
                <c:pt idx="3225">
                  <c:v>25.7</c:v>
                </c:pt>
                <c:pt idx="3226">
                  <c:v>25.1</c:v>
                </c:pt>
                <c:pt idx="3227">
                  <c:v>24.6</c:v>
                </c:pt>
                <c:pt idx="3228">
                  <c:v>24</c:v>
                </c:pt>
                <c:pt idx="3229">
                  <c:v>23.400000000000002</c:v>
                </c:pt>
                <c:pt idx="3230">
                  <c:v>22.900000000000002</c:v>
                </c:pt>
                <c:pt idx="3231">
                  <c:v>22.3</c:v>
                </c:pt>
                <c:pt idx="3232">
                  <c:v>21.8</c:v>
                </c:pt>
                <c:pt idx="3233">
                  <c:v>21.2</c:v>
                </c:pt>
                <c:pt idx="3234">
                  <c:v>20.599999999999998</c:v>
                </c:pt>
                <c:pt idx="3235">
                  <c:v>20.100000000000001</c:v>
                </c:pt>
                <c:pt idx="3236">
                  <c:v>19.5</c:v>
                </c:pt>
                <c:pt idx="3237">
                  <c:v>18.899999999999999</c:v>
                </c:pt>
                <c:pt idx="3238">
                  <c:v>18.399999999999999</c:v>
                </c:pt>
                <c:pt idx="3239">
                  <c:v>17.8</c:v>
                </c:pt>
                <c:pt idx="3240">
                  <c:v>17.299999999999997</c:v>
                </c:pt>
                <c:pt idx="3241">
                  <c:v>16.7</c:v>
                </c:pt>
                <c:pt idx="3242">
                  <c:v>16.100000000000001</c:v>
                </c:pt>
                <c:pt idx="3243">
                  <c:v>15.6</c:v>
                </c:pt>
                <c:pt idx="3244">
                  <c:v>15</c:v>
                </c:pt>
                <c:pt idx="3245">
                  <c:v>14.499999999999998</c:v>
                </c:pt>
                <c:pt idx="3246">
                  <c:v>14.6</c:v>
                </c:pt>
                <c:pt idx="3247">
                  <c:v>14.7</c:v>
                </c:pt>
                <c:pt idx="3248">
                  <c:v>14.7</c:v>
                </c:pt>
                <c:pt idx="3249">
                  <c:v>14.799999999999999</c:v>
                </c:pt>
                <c:pt idx="3250">
                  <c:v>14.899999999999999</c:v>
                </c:pt>
                <c:pt idx="3251">
                  <c:v>14.899999999999999</c:v>
                </c:pt>
                <c:pt idx="3252">
                  <c:v>15</c:v>
                </c:pt>
                <c:pt idx="3253">
                  <c:v>15.1</c:v>
                </c:pt>
                <c:pt idx="3254">
                  <c:v>15.1</c:v>
                </c:pt>
                <c:pt idx="3255">
                  <c:v>15.2</c:v>
                </c:pt>
                <c:pt idx="3256">
                  <c:v>15.299999999999999</c:v>
                </c:pt>
                <c:pt idx="3257">
                  <c:v>15.299999999999999</c:v>
                </c:pt>
                <c:pt idx="3258">
                  <c:v>15.4</c:v>
                </c:pt>
                <c:pt idx="3259">
                  <c:v>15.5</c:v>
                </c:pt>
                <c:pt idx="3260">
                  <c:v>15.5</c:v>
                </c:pt>
                <c:pt idx="3261">
                  <c:v>15.6</c:v>
                </c:pt>
                <c:pt idx="3262">
                  <c:v>15.7</c:v>
                </c:pt>
                <c:pt idx="3263">
                  <c:v>15.7</c:v>
                </c:pt>
                <c:pt idx="3264">
                  <c:v>15.8</c:v>
                </c:pt>
                <c:pt idx="3265">
                  <c:v>16</c:v>
                </c:pt>
                <c:pt idx="3266">
                  <c:v>16.7</c:v>
                </c:pt>
                <c:pt idx="3267">
                  <c:v>17.5</c:v>
                </c:pt>
                <c:pt idx="3268">
                  <c:v>18.3</c:v>
                </c:pt>
                <c:pt idx="3269">
                  <c:v>19.100000000000001</c:v>
                </c:pt>
                <c:pt idx="3270">
                  <c:v>19.900000000000002</c:v>
                </c:pt>
                <c:pt idx="3271">
                  <c:v>20.599999999999998</c:v>
                </c:pt>
                <c:pt idx="3272">
                  <c:v>21.4</c:v>
                </c:pt>
                <c:pt idx="3273">
                  <c:v>22.2</c:v>
                </c:pt>
                <c:pt idx="3274">
                  <c:v>23</c:v>
                </c:pt>
                <c:pt idx="3275">
                  <c:v>23.7</c:v>
                </c:pt>
                <c:pt idx="3276">
                  <c:v>24.5</c:v>
                </c:pt>
                <c:pt idx="3277">
                  <c:v>25.3</c:v>
                </c:pt>
                <c:pt idx="3278">
                  <c:v>26.1</c:v>
                </c:pt>
                <c:pt idx="3279">
                  <c:v>26.900000000000002</c:v>
                </c:pt>
                <c:pt idx="3280">
                  <c:v>27.6</c:v>
                </c:pt>
                <c:pt idx="3281">
                  <c:v>28.4</c:v>
                </c:pt>
                <c:pt idx="3282">
                  <c:v>29.2</c:v>
                </c:pt>
                <c:pt idx="3283">
                  <c:v>30</c:v>
                </c:pt>
                <c:pt idx="3284">
                  <c:v>30.8</c:v>
                </c:pt>
                <c:pt idx="3285">
                  <c:v>31.5</c:v>
                </c:pt>
                <c:pt idx="3286">
                  <c:v>32</c:v>
                </c:pt>
                <c:pt idx="3287">
                  <c:v>32.5</c:v>
                </c:pt>
                <c:pt idx="3288">
                  <c:v>32.9</c:v>
                </c:pt>
                <c:pt idx="3289">
                  <c:v>33.4</c:v>
                </c:pt>
                <c:pt idx="3290">
                  <c:v>33.900000000000006</c:v>
                </c:pt>
                <c:pt idx="3291">
                  <c:v>34.4</c:v>
                </c:pt>
                <c:pt idx="3292">
                  <c:v>34.9</c:v>
                </c:pt>
                <c:pt idx="3293">
                  <c:v>35.299999999999997</c:v>
                </c:pt>
                <c:pt idx="3294">
                  <c:v>35.799999999999997</c:v>
                </c:pt>
                <c:pt idx="3295">
                  <c:v>36.299999999999997</c:v>
                </c:pt>
                <c:pt idx="3296">
                  <c:v>36.799999999999997</c:v>
                </c:pt>
                <c:pt idx="3297">
                  <c:v>37.299999999999997</c:v>
                </c:pt>
                <c:pt idx="3298">
                  <c:v>37.700000000000003</c:v>
                </c:pt>
                <c:pt idx="3299">
                  <c:v>38.200000000000003</c:v>
                </c:pt>
                <c:pt idx="3300">
                  <c:v>38.700000000000003</c:v>
                </c:pt>
                <c:pt idx="3301">
                  <c:v>39.200000000000003</c:v>
                </c:pt>
                <c:pt idx="3302">
                  <c:v>39.700000000000003</c:v>
                </c:pt>
                <c:pt idx="3303">
                  <c:v>40.1</c:v>
                </c:pt>
                <c:pt idx="3304">
                  <c:v>40.6</c:v>
                </c:pt>
                <c:pt idx="3305">
                  <c:v>41</c:v>
                </c:pt>
                <c:pt idx="3306">
                  <c:v>40.799999999999997</c:v>
                </c:pt>
                <c:pt idx="3307">
                  <c:v>40.5</c:v>
                </c:pt>
                <c:pt idx="3308">
                  <c:v>40.200000000000003</c:v>
                </c:pt>
                <c:pt idx="3309">
                  <c:v>40</c:v>
                </c:pt>
                <c:pt idx="3310">
                  <c:v>39.700000000000003</c:v>
                </c:pt>
                <c:pt idx="3311">
                  <c:v>39.4</c:v>
                </c:pt>
                <c:pt idx="3312">
                  <c:v>39.200000000000003</c:v>
                </c:pt>
                <c:pt idx="3313">
                  <c:v>38.9</c:v>
                </c:pt>
                <c:pt idx="3314">
                  <c:v>38.6</c:v>
                </c:pt>
                <c:pt idx="3315">
                  <c:v>38.299999999999997</c:v>
                </c:pt>
                <c:pt idx="3316">
                  <c:v>38.1</c:v>
                </c:pt>
                <c:pt idx="3317">
                  <c:v>37.799999999999997</c:v>
                </c:pt>
                <c:pt idx="3318">
                  <c:v>37.5</c:v>
                </c:pt>
                <c:pt idx="3319">
                  <c:v>37.299999999999997</c:v>
                </c:pt>
                <c:pt idx="3320">
                  <c:v>37</c:v>
                </c:pt>
                <c:pt idx="3321">
                  <c:v>36.700000000000003</c:v>
                </c:pt>
                <c:pt idx="3322">
                  <c:v>36.5</c:v>
                </c:pt>
                <c:pt idx="3323">
                  <c:v>36.199999999999996</c:v>
                </c:pt>
                <c:pt idx="3324">
                  <c:v>35.9</c:v>
                </c:pt>
                <c:pt idx="3325">
                  <c:v>35.6</c:v>
                </c:pt>
                <c:pt idx="3326">
                  <c:v>34.699999999999996</c:v>
                </c:pt>
                <c:pt idx="3327">
                  <c:v>33.700000000000003</c:v>
                </c:pt>
                <c:pt idx="3328">
                  <c:v>32.800000000000004</c:v>
                </c:pt>
                <c:pt idx="3329">
                  <c:v>31.900000000000002</c:v>
                </c:pt>
                <c:pt idx="3330">
                  <c:v>30.9</c:v>
                </c:pt>
                <c:pt idx="3331">
                  <c:v>30</c:v>
                </c:pt>
                <c:pt idx="3332">
                  <c:v>29.099999999999998</c:v>
                </c:pt>
                <c:pt idx="3333">
                  <c:v>28.1</c:v>
                </c:pt>
                <c:pt idx="3334">
                  <c:v>27.200000000000003</c:v>
                </c:pt>
                <c:pt idx="3335">
                  <c:v>26.3</c:v>
                </c:pt>
                <c:pt idx="3336">
                  <c:v>25.3</c:v>
                </c:pt>
                <c:pt idx="3337">
                  <c:v>24.4</c:v>
                </c:pt>
                <c:pt idx="3338">
                  <c:v>23.5</c:v>
                </c:pt>
                <c:pt idx="3339">
                  <c:v>22.5</c:v>
                </c:pt>
                <c:pt idx="3340">
                  <c:v>21.6</c:v>
                </c:pt>
                <c:pt idx="3341">
                  <c:v>20.7</c:v>
                </c:pt>
                <c:pt idx="3342">
                  <c:v>19.8</c:v>
                </c:pt>
                <c:pt idx="3343">
                  <c:v>18.8</c:v>
                </c:pt>
                <c:pt idx="3344">
                  <c:v>17.899999999999999</c:v>
                </c:pt>
                <c:pt idx="3345">
                  <c:v>17</c:v>
                </c:pt>
                <c:pt idx="3346">
                  <c:v>16.900000000000002</c:v>
                </c:pt>
                <c:pt idx="3347">
                  <c:v>16.7</c:v>
                </c:pt>
                <c:pt idx="3348">
                  <c:v>16.600000000000001</c:v>
                </c:pt>
                <c:pt idx="3349">
                  <c:v>16.400000000000002</c:v>
                </c:pt>
                <c:pt idx="3350">
                  <c:v>16.3</c:v>
                </c:pt>
                <c:pt idx="3351">
                  <c:v>16.100000000000001</c:v>
                </c:pt>
                <c:pt idx="3352">
                  <c:v>16</c:v>
                </c:pt>
                <c:pt idx="3353">
                  <c:v>15.8</c:v>
                </c:pt>
                <c:pt idx="3354">
                  <c:v>15.7</c:v>
                </c:pt>
                <c:pt idx="3355">
                  <c:v>15.5</c:v>
                </c:pt>
                <c:pt idx="3356">
                  <c:v>15.299999999999999</c:v>
                </c:pt>
                <c:pt idx="3357">
                  <c:v>15.2</c:v>
                </c:pt>
                <c:pt idx="3358">
                  <c:v>15</c:v>
                </c:pt>
                <c:pt idx="3359">
                  <c:v>14.899999999999999</c:v>
                </c:pt>
                <c:pt idx="3360">
                  <c:v>14.7</c:v>
                </c:pt>
                <c:pt idx="3361">
                  <c:v>14.6</c:v>
                </c:pt>
                <c:pt idx="3362">
                  <c:v>14.399999999999999</c:v>
                </c:pt>
                <c:pt idx="3363">
                  <c:v>14.299999999999999</c:v>
                </c:pt>
                <c:pt idx="3364">
                  <c:v>14.099999999999998</c:v>
                </c:pt>
                <c:pt idx="3365">
                  <c:v>14.000000000000002</c:v>
                </c:pt>
                <c:pt idx="3366">
                  <c:v>14.399999999999999</c:v>
                </c:pt>
                <c:pt idx="3367">
                  <c:v>14.799999999999999</c:v>
                </c:pt>
                <c:pt idx="3368">
                  <c:v>15.2</c:v>
                </c:pt>
                <c:pt idx="3369">
                  <c:v>15.6</c:v>
                </c:pt>
                <c:pt idx="3370">
                  <c:v>16</c:v>
                </c:pt>
                <c:pt idx="3371">
                  <c:v>16.400000000000002</c:v>
                </c:pt>
                <c:pt idx="3372">
                  <c:v>16.8</c:v>
                </c:pt>
                <c:pt idx="3373">
                  <c:v>17.2</c:v>
                </c:pt>
                <c:pt idx="3374">
                  <c:v>17.599999999999998</c:v>
                </c:pt>
                <c:pt idx="3375">
                  <c:v>18</c:v>
                </c:pt>
                <c:pt idx="3376">
                  <c:v>18.3</c:v>
                </c:pt>
                <c:pt idx="3377">
                  <c:v>18.7</c:v>
                </c:pt>
                <c:pt idx="3378">
                  <c:v>19.100000000000001</c:v>
                </c:pt>
                <c:pt idx="3379">
                  <c:v>19.5</c:v>
                </c:pt>
                <c:pt idx="3380">
                  <c:v>19.900000000000002</c:v>
                </c:pt>
                <c:pt idx="3381">
                  <c:v>20.3</c:v>
                </c:pt>
                <c:pt idx="3382">
                  <c:v>20.7</c:v>
                </c:pt>
                <c:pt idx="3383">
                  <c:v>21.099999999999998</c:v>
                </c:pt>
                <c:pt idx="3384">
                  <c:v>21.5</c:v>
                </c:pt>
                <c:pt idx="3385">
                  <c:v>21.9</c:v>
                </c:pt>
                <c:pt idx="3386">
                  <c:v>22.8</c:v>
                </c:pt>
                <c:pt idx="3387">
                  <c:v>23.599999999999998</c:v>
                </c:pt>
                <c:pt idx="3388">
                  <c:v>24.4</c:v>
                </c:pt>
                <c:pt idx="3389">
                  <c:v>25.3</c:v>
                </c:pt>
                <c:pt idx="3390">
                  <c:v>26.1</c:v>
                </c:pt>
                <c:pt idx="3391">
                  <c:v>27</c:v>
                </c:pt>
                <c:pt idx="3392">
                  <c:v>27.800000000000004</c:v>
                </c:pt>
                <c:pt idx="3393">
                  <c:v>28.7</c:v>
                </c:pt>
                <c:pt idx="3394">
                  <c:v>29.5</c:v>
                </c:pt>
                <c:pt idx="3395">
                  <c:v>30.3</c:v>
                </c:pt>
                <c:pt idx="3396">
                  <c:v>31.2</c:v>
                </c:pt>
                <c:pt idx="3397">
                  <c:v>32</c:v>
                </c:pt>
                <c:pt idx="3398">
                  <c:v>32.9</c:v>
                </c:pt>
                <c:pt idx="3399">
                  <c:v>33.700000000000003</c:v>
                </c:pt>
                <c:pt idx="3400">
                  <c:v>34.5</c:v>
                </c:pt>
                <c:pt idx="3401">
                  <c:v>35.4</c:v>
                </c:pt>
                <c:pt idx="3402">
                  <c:v>36.199999999999996</c:v>
                </c:pt>
                <c:pt idx="3403">
                  <c:v>37.1</c:v>
                </c:pt>
                <c:pt idx="3404">
                  <c:v>37.9</c:v>
                </c:pt>
                <c:pt idx="3405">
                  <c:v>38.700000000000003</c:v>
                </c:pt>
                <c:pt idx="3406">
                  <c:v>38.800000000000004</c:v>
                </c:pt>
                <c:pt idx="3407">
                  <c:v>38.800000000000004</c:v>
                </c:pt>
                <c:pt idx="3408">
                  <c:v>38.9</c:v>
                </c:pt>
                <c:pt idx="3409">
                  <c:v>39</c:v>
                </c:pt>
                <c:pt idx="3410">
                  <c:v>39</c:v>
                </c:pt>
                <c:pt idx="3411">
                  <c:v>39.1</c:v>
                </c:pt>
                <c:pt idx="3412">
                  <c:v>39.200000000000003</c:v>
                </c:pt>
                <c:pt idx="3413">
                  <c:v>39.300000000000004</c:v>
                </c:pt>
                <c:pt idx="3414">
                  <c:v>39.300000000000004</c:v>
                </c:pt>
                <c:pt idx="3415">
                  <c:v>39.4</c:v>
                </c:pt>
                <c:pt idx="3416">
                  <c:v>39.5</c:v>
                </c:pt>
                <c:pt idx="3417">
                  <c:v>39.5</c:v>
                </c:pt>
                <c:pt idx="3418">
                  <c:v>39.6</c:v>
                </c:pt>
                <c:pt idx="3419">
                  <c:v>39.700000000000003</c:v>
                </c:pt>
                <c:pt idx="3420">
                  <c:v>39.700000000000003</c:v>
                </c:pt>
                <c:pt idx="3421">
                  <c:v>39.800000000000004</c:v>
                </c:pt>
                <c:pt idx="3422">
                  <c:v>39.900000000000006</c:v>
                </c:pt>
                <c:pt idx="3423">
                  <c:v>40</c:v>
                </c:pt>
                <c:pt idx="3424">
                  <c:v>40</c:v>
                </c:pt>
                <c:pt idx="3425">
                  <c:v>40</c:v>
                </c:pt>
                <c:pt idx="3426">
                  <c:v>39.300000000000004</c:v>
                </c:pt>
                <c:pt idx="3427">
                  <c:v>38.6</c:v>
                </c:pt>
                <c:pt idx="3428">
                  <c:v>37.799999999999997</c:v>
                </c:pt>
                <c:pt idx="3429">
                  <c:v>37.1</c:v>
                </c:pt>
                <c:pt idx="3430">
                  <c:v>36.4</c:v>
                </c:pt>
                <c:pt idx="3431">
                  <c:v>35.699999999999996</c:v>
                </c:pt>
                <c:pt idx="3432">
                  <c:v>34.9</c:v>
                </c:pt>
                <c:pt idx="3433">
                  <c:v>34.200000000000003</c:v>
                </c:pt>
                <c:pt idx="3434">
                  <c:v>33.5</c:v>
                </c:pt>
                <c:pt idx="3435">
                  <c:v>32.700000000000003</c:v>
                </c:pt>
                <c:pt idx="3436">
                  <c:v>32</c:v>
                </c:pt>
                <c:pt idx="3437">
                  <c:v>31.3</c:v>
                </c:pt>
                <c:pt idx="3438">
                  <c:v>30.5</c:v>
                </c:pt>
                <c:pt idx="3439">
                  <c:v>29.799999999999997</c:v>
                </c:pt>
                <c:pt idx="3440">
                  <c:v>29.099999999999998</c:v>
                </c:pt>
                <c:pt idx="3441">
                  <c:v>28.4</c:v>
                </c:pt>
                <c:pt idx="3442">
                  <c:v>27.6</c:v>
                </c:pt>
                <c:pt idx="3443">
                  <c:v>26.900000000000002</c:v>
                </c:pt>
                <c:pt idx="3444">
                  <c:v>26.200000000000003</c:v>
                </c:pt>
                <c:pt idx="3445">
                  <c:v>25.4</c:v>
                </c:pt>
                <c:pt idx="3446">
                  <c:v>24.9</c:v>
                </c:pt>
                <c:pt idx="3447">
                  <c:v>24.3</c:v>
                </c:pt>
                <c:pt idx="3448">
                  <c:v>23.799999999999997</c:v>
                </c:pt>
                <c:pt idx="3449">
                  <c:v>23.200000000000003</c:v>
                </c:pt>
                <c:pt idx="3450">
                  <c:v>22.6</c:v>
                </c:pt>
                <c:pt idx="3451">
                  <c:v>22.1</c:v>
                </c:pt>
                <c:pt idx="3452">
                  <c:v>21.5</c:v>
                </c:pt>
                <c:pt idx="3453">
                  <c:v>20.9</c:v>
                </c:pt>
                <c:pt idx="3454">
                  <c:v>20.399999999999999</c:v>
                </c:pt>
                <c:pt idx="3455">
                  <c:v>19.8</c:v>
                </c:pt>
                <c:pt idx="3456">
                  <c:v>19.3</c:v>
                </c:pt>
                <c:pt idx="3457">
                  <c:v>18.7</c:v>
                </c:pt>
                <c:pt idx="3458">
                  <c:v>18.099999999999998</c:v>
                </c:pt>
                <c:pt idx="3459">
                  <c:v>17.599999999999998</c:v>
                </c:pt>
                <c:pt idx="3460">
                  <c:v>17</c:v>
                </c:pt>
                <c:pt idx="3461">
                  <c:v>16.400000000000002</c:v>
                </c:pt>
                <c:pt idx="3462">
                  <c:v>15.9</c:v>
                </c:pt>
                <c:pt idx="3463">
                  <c:v>15.299999999999999</c:v>
                </c:pt>
                <c:pt idx="3464">
                  <c:v>14.7</c:v>
                </c:pt>
                <c:pt idx="3465">
                  <c:v>14.2</c:v>
                </c:pt>
                <c:pt idx="3466">
                  <c:v>14.299999999999999</c:v>
                </c:pt>
                <c:pt idx="3467">
                  <c:v>14.399999999999999</c:v>
                </c:pt>
                <c:pt idx="3468">
                  <c:v>14.499999999999998</c:v>
                </c:pt>
                <c:pt idx="3469">
                  <c:v>14.499999999999998</c:v>
                </c:pt>
                <c:pt idx="3470">
                  <c:v>14.6</c:v>
                </c:pt>
                <c:pt idx="3471">
                  <c:v>14.7</c:v>
                </c:pt>
                <c:pt idx="3472">
                  <c:v>14.799999999999999</c:v>
                </c:pt>
                <c:pt idx="3473">
                  <c:v>14.799999999999999</c:v>
                </c:pt>
                <c:pt idx="3474">
                  <c:v>14.899999999999999</c:v>
                </c:pt>
                <c:pt idx="3475">
                  <c:v>15</c:v>
                </c:pt>
                <c:pt idx="3476">
                  <c:v>15.1</c:v>
                </c:pt>
                <c:pt idx="3477">
                  <c:v>15.1</c:v>
                </c:pt>
                <c:pt idx="3478">
                  <c:v>15.2</c:v>
                </c:pt>
                <c:pt idx="3479">
                  <c:v>15.299999999999999</c:v>
                </c:pt>
                <c:pt idx="3480">
                  <c:v>15.4</c:v>
                </c:pt>
                <c:pt idx="3481">
                  <c:v>15.4</c:v>
                </c:pt>
                <c:pt idx="3482">
                  <c:v>15.5</c:v>
                </c:pt>
                <c:pt idx="3483">
                  <c:v>15.6</c:v>
                </c:pt>
                <c:pt idx="3484">
                  <c:v>15.7</c:v>
                </c:pt>
                <c:pt idx="3485">
                  <c:v>15.8</c:v>
                </c:pt>
                <c:pt idx="3486">
                  <c:v>16.600000000000001</c:v>
                </c:pt>
                <c:pt idx="3487">
                  <c:v>17.399999999999999</c:v>
                </c:pt>
                <c:pt idx="3488">
                  <c:v>18.2</c:v>
                </c:pt>
                <c:pt idx="3489">
                  <c:v>19</c:v>
                </c:pt>
                <c:pt idx="3490">
                  <c:v>19.8</c:v>
                </c:pt>
                <c:pt idx="3491">
                  <c:v>20.599999999999998</c:v>
                </c:pt>
                <c:pt idx="3492">
                  <c:v>21.3</c:v>
                </c:pt>
                <c:pt idx="3493">
                  <c:v>22.1</c:v>
                </c:pt>
                <c:pt idx="3494">
                  <c:v>22.900000000000002</c:v>
                </c:pt>
                <c:pt idx="3495">
                  <c:v>23.7</c:v>
                </c:pt>
                <c:pt idx="3496">
                  <c:v>24.5</c:v>
                </c:pt>
                <c:pt idx="3497">
                  <c:v>25.3</c:v>
                </c:pt>
                <c:pt idx="3498">
                  <c:v>26.1</c:v>
                </c:pt>
                <c:pt idx="3499">
                  <c:v>26.900000000000002</c:v>
                </c:pt>
                <c:pt idx="3500">
                  <c:v>27.700000000000003</c:v>
                </c:pt>
                <c:pt idx="3501">
                  <c:v>28.499999999999996</c:v>
                </c:pt>
                <c:pt idx="3502">
                  <c:v>29.299999999999997</c:v>
                </c:pt>
                <c:pt idx="3503">
                  <c:v>30.099999999999998</c:v>
                </c:pt>
                <c:pt idx="3504">
                  <c:v>30.9</c:v>
                </c:pt>
                <c:pt idx="3505">
                  <c:v>31.6</c:v>
                </c:pt>
                <c:pt idx="3506">
                  <c:v>32.1</c:v>
                </c:pt>
                <c:pt idx="3507">
                  <c:v>32.6</c:v>
                </c:pt>
                <c:pt idx="3508">
                  <c:v>33.1</c:v>
                </c:pt>
                <c:pt idx="3509">
                  <c:v>33.5</c:v>
                </c:pt>
                <c:pt idx="3510">
                  <c:v>34</c:v>
                </c:pt>
                <c:pt idx="3511">
                  <c:v>34.5</c:v>
                </c:pt>
                <c:pt idx="3512">
                  <c:v>35</c:v>
                </c:pt>
                <c:pt idx="3513">
                  <c:v>35.4</c:v>
                </c:pt>
                <c:pt idx="3514">
                  <c:v>35.9</c:v>
                </c:pt>
                <c:pt idx="3515">
                  <c:v>36.4</c:v>
                </c:pt>
                <c:pt idx="3516">
                  <c:v>36.9</c:v>
                </c:pt>
                <c:pt idx="3517">
                  <c:v>37.299999999999997</c:v>
                </c:pt>
                <c:pt idx="3518">
                  <c:v>37.799999999999997</c:v>
                </c:pt>
                <c:pt idx="3519">
                  <c:v>38.299999999999997</c:v>
                </c:pt>
                <c:pt idx="3520">
                  <c:v>38.700000000000003</c:v>
                </c:pt>
                <c:pt idx="3521">
                  <c:v>39.200000000000003</c:v>
                </c:pt>
                <c:pt idx="3522">
                  <c:v>39.700000000000003</c:v>
                </c:pt>
                <c:pt idx="3523">
                  <c:v>40.200000000000003</c:v>
                </c:pt>
                <c:pt idx="3524">
                  <c:v>40.6</c:v>
                </c:pt>
                <c:pt idx="3525">
                  <c:v>41.099999999999994</c:v>
                </c:pt>
                <c:pt idx="3526">
                  <c:v>40.799999999999997</c:v>
                </c:pt>
                <c:pt idx="3527">
                  <c:v>40.5</c:v>
                </c:pt>
                <c:pt idx="3528">
                  <c:v>40.200000000000003</c:v>
                </c:pt>
                <c:pt idx="3529">
                  <c:v>39.900000000000006</c:v>
                </c:pt>
                <c:pt idx="3530">
                  <c:v>39.700000000000003</c:v>
                </c:pt>
                <c:pt idx="3531">
                  <c:v>39.4</c:v>
                </c:pt>
                <c:pt idx="3532">
                  <c:v>39.1</c:v>
                </c:pt>
                <c:pt idx="3533">
                  <c:v>38.800000000000004</c:v>
                </c:pt>
                <c:pt idx="3534">
                  <c:v>38.5</c:v>
                </c:pt>
                <c:pt idx="3535">
                  <c:v>38.200000000000003</c:v>
                </c:pt>
                <c:pt idx="3536">
                  <c:v>37.9</c:v>
                </c:pt>
                <c:pt idx="3537">
                  <c:v>37.700000000000003</c:v>
                </c:pt>
                <c:pt idx="3538">
                  <c:v>37.4</c:v>
                </c:pt>
                <c:pt idx="3539">
                  <c:v>37.1</c:v>
                </c:pt>
                <c:pt idx="3540">
                  <c:v>36.799999999999997</c:v>
                </c:pt>
                <c:pt idx="3541">
                  <c:v>36.5</c:v>
                </c:pt>
                <c:pt idx="3542">
                  <c:v>36.199999999999996</c:v>
                </c:pt>
                <c:pt idx="3543">
                  <c:v>36</c:v>
                </c:pt>
                <c:pt idx="3544">
                  <c:v>35.699999999999996</c:v>
                </c:pt>
                <c:pt idx="3545">
                  <c:v>35.4</c:v>
                </c:pt>
                <c:pt idx="3546">
                  <c:v>34.4</c:v>
                </c:pt>
                <c:pt idx="3547">
                  <c:v>33.5</c:v>
                </c:pt>
                <c:pt idx="3548">
                  <c:v>32.5</c:v>
                </c:pt>
                <c:pt idx="3549">
                  <c:v>31.6</c:v>
                </c:pt>
                <c:pt idx="3550">
                  <c:v>30.7</c:v>
                </c:pt>
                <c:pt idx="3551">
                  <c:v>29.7</c:v>
                </c:pt>
                <c:pt idx="3552">
                  <c:v>28.799999999999997</c:v>
                </c:pt>
                <c:pt idx="3553">
                  <c:v>27.800000000000004</c:v>
                </c:pt>
                <c:pt idx="3554">
                  <c:v>26.900000000000002</c:v>
                </c:pt>
                <c:pt idx="3555">
                  <c:v>26</c:v>
                </c:pt>
                <c:pt idx="3556">
                  <c:v>25</c:v>
                </c:pt>
                <c:pt idx="3557">
                  <c:v>24.099999999999998</c:v>
                </c:pt>
                <c:pt idx="3558">
                  <c:v>23.1</c:v>
                </c:pt>
                <c:pt idx="3559">
                  <c:v>22.2</c:v>
                </c:pt>
                <c:pt idx="3560">
                  <c:v>21.3</c:v>
                </c:pt>
                <c:pt idx="3561">
                  <c:v>20.3</c:v>
                </c:pt>
                <c:pt idx="3562">
                  <c:v>19.400000000000002</c:v>
                </c:pt>
                <c:pt idx="3563">
                  <c:v>18.399999999999999</c:v>
                </c:pt>
                <c:pt idx="3564">
                  <c:v>17.5</c:v>
                </c:pt>
                <c:pt idx="3565">
                  <c:v>16.600000000000001</c:v>
                </c:pt>
                <c:pt idx="3566">
                  <c:v>16.5</c:v>
                </c:pt>
                <c:pt idx="3567">
                  <c:v>16.3</c:v>
                </c:pt>
                <c:pt idx="3568">
                  <c:v>16.2</c:v>
                </c:pt>
                <c:pt idx="3569">
                  <c:v>16</c:v>
                </c:pt>
                <c:pt idx="3570">
                  <c:v>15.9</c:v>
                </c:pt>
                <c:pt idx="3571">
                  <c:v>15.7</c:v>
                </c:pt>
                <c:pt idx="3572">
                  <c:v>15.6</c:v>
                </c:pt>
                <c:pt idx="3573">
                  <c:v>15.4</c:v>
                </c:pt>
                <c:pt idx="3574">
                  <c:v>15.299999999999999</c:v>
                </c:pt>
                <c:pt idx="3575">
                  <c:v>15.1</c:v>
                </c:pt>
                <c:pt idx="3576">
                  <c:v>15</c:v>
                </c:pt>
                <c:pt idx="3577">
                  <c:v>14.799999999999999</c:v>
                </c:pt>
                <c:pt idx="3578">
                  <c:v>14.7</c:v>
                </c:pt>
                <c:pt idx="3579">
                  <c:v>14.499999999999998</c:v>
                </c:pt>
                <c:pt idx="3580">
                  <c:v>14.399999999999999</c:v>
                </c:pt>
                <c:pt idx="3581">
                  <c:v>14.2</c:v>
                </c:pt>
                <c:pt idx="3582">
                  <c:v>14.099999999999998</c:v>
                </c:pt>
                <c:pt idx="3583">
                  <c:v>13.900000000000002</c:v>
                </c:pt>
                <c:pt idx="3584">
                  <c:v>13.8</c:v>
                </c:pt>
                <c:pt idx="3585">
                  <c:v>13.700000000000001</c:v>
                </c:pt>
                <c:pt idx="3586">
                  <c:v>14.099999999999998</c:v>
                </c:pt>
                <c:pt idx="3587">
                  <c:v>14.499999999999998</c:v>
                </c:pt>
                <c:pt idx="3588">
                  <c:v>14.899999999999999</c:v>
                </c:pt>
                <c:pt idx="3589">
                  <c:v>15.299999999999999</c:v>
                </c:pt>
                <c:pt idx="3590">
                  <c:v>15.7</c:v>
                </c:pt>
                <c:pt idx="3591">
                  <c:v>16.100000000000001</c:v>
                </c:pt>
                <c:pt idx="3592">
                  <c:v>16.5</c:v>
                </c:pt>
                <c:pt idx="3593">
                  <c:v>16.900000000000002</c:v>
                </c:pt>
                <c:pt idx="3594">
                  <c:v>17.299999999999997</c:v>
                </c:pt>
                <c:pt idx="3595">
                  <c:v>17.7</c:v>
                </c:pt>
                <c:pt idx="3596">
                  <c:v>18.099999999999998</c:v>
                </c:pt>
                <c:pt idx="3597">
                  <c:v>18.5</c:v>
                </c:pt>
                <c:pt idx="3598">
                  <c:v>18.899999999999999</c:v>
                </c:pt>
                <c:pt idx="3599">
                  <c:v>19.3</c:v>
                </c:pt>
                <c:pt idx="3600">
                  <c:v>19.7</c:v>
                </c:pt>
                <c:pt idx="3601">
                  <c:v>20.100000000000001</c:v>
                </c:pt>
                <c:pt idx="3602">
                  <c:v>20.5</c:v>
                </c:pt>
                <c:pt idx="3603">
                  <c:v>20.9</c:v>
                </c:pt>
                <c:pt idx="3604">
                  <c:v>21.3</c:v>
                </c:pt>
                <c:pt idx="3605">
                  <c:v>21.7</c:v>
                </c:pt>
                <c:pt idx="3606">
                  <c:v>22.6</c:v>
                </c:pt>
                <c:pt idx="3607">
                  <c:v>23.400000000000002</c:v>
                </c:pt>
                <c:pt idx="3608">
                  <c:v>24.3</c:v>
                </c:pt>
                <c:pt idx="3609">
                  <c:v>25.1</c:v>
                </c:pt>
                <c:pt idx="3610">
                  <c:v>26</c:v>
                </c:pt>
                <c:pt idx="3611">
                  <c:v>26.8</c:v>
                </c:pt>
                <c:pt idx="3612">
                  <c:v>27.700000000000003</c:v>
                </c:pt>
                <c:pt idx="3613">
                  <c:v>28.499999999999996</c:v>
                </c:pt>
                <c:pt idx="3614">
                  <c:v>29.4</c:v>
                </c:pt>
                <c:pt idx="3615">
                  <c:v>30.2</c:v>
                </c:pt>
                <c:pt idx="3616">
                  <c:v>31.1</c:v>
                </c:pt>
                <c:pt idx="3617">
                  <c:v>31.900000000000002</c:v>
                </c:pt>
                <c:pt idx="3618">
                  <c:v>32.800000000000004</c:v>
                </c:pt>
                <c:pt idx="3619">
                  <c:v>33.6</c:v>
                </c:pt>
                <c:pt idx="3620">
                  <c:v>34.5</c:v>
                </c:pt>
                <c:pt idx="3621">
                  <c:v>35.299999999999997</c:v>
                </c:pt>
                <c:pt idx="3622">
                  <c:v>36.199999999999996</c:v>
                </c:pt>
                <c:pt idx="3623">
                  <c:v>37</c:v>
                </c:pt>
                <c:pt idx="3624">
                  <c:v>37.9</c:v>
                </c:pt>
                <c:pt idx="3625">
                  <c:v>38.700000000000003</c:v>
                </c:pt>
                <c:pt idx="3626">
                  <c:v>38.800000000000004</c:v>
                </c:pt>
                <c:pt idx="3627">
                  <c:v>38.800000000000004</c:v>
                </c:pt>
                <c:pt idx="3628">
                  <c:v>38.9</c:v>
                </c:pt>
                <c:pt idx="3629">
                  <c:v>38.9</c:v>
                </c:pt>
                <c:pt idx="3630">
                  <c:v>39</c:v>
                </c:pt>
                <c:pt idx="3631">
                  <c:v>39</c:v>
                </c:pt>
                <c:pt idx="3632">
                  <c:v>39.1</c:v>
                </c:pt>
                <c:pt idx="3633">
                  <c:v>39.200000000000003</c:v>
                </c:pt>
                <c:pt idx="3634">
                  <c:v>39.200000000000003</c:v>
                </c:pt>
                <c:pt idx="3635">
                  <c:v>39.300000000000004</c:v>
                </c:pt>
                <c:pt idx="3636">
                  <c:v>39.300000000000004</c:v>
                </c:pt>
                <c:pt idx="3637">
                  <c:v>39.4</c:v>
                </c:pt>
                <c:pt idx="3638">
                  <c:v>39.4</c:v>
                </c:pt>
                <c:pt idx="3639">
                  <c:v>39.5</c:v>
                </c:pt>
                <c:pt idx="3640">
                  <c:v>39.6</c:v>
                </c:pt>
                <c:pt idx="3641">
                  <c:v>39.6</c:v>
                </c:pt>
                <c:pt idx="3642">
                  <c:v>39.700000000000003</c:v>
                </c:pt>
                <c:pt idx="3643">
                  <c:v>39.700000000000003</c:v>
                </c:pt>
                <c:pt idx="3644">
                  <c:v>39.800000000000004</c:v>
                </c:pt>
                <c:pt idx="3645">
                  <c:v>39.800000000000004</c:v>
                </c:pt>
                <c:pt idx="3646">
                  <c:v>39.1</c:v>
                </c:pt>
                <c:pt idx="3647">
                  <c:v>38.299999999999997</c:v>
                </c:pt>
                <c:pt idx="3648">
                  <c:v>37.6</c:v>
                </c:pt>
                <c:pt idx="3649">
                  <c:v>36.799999999999997</c:v>
                </c:pt>
                <c:pt idx="3650">
                  <c:v>36.1</c:v>
                </c:pt>
                <c:pt idx="3651">
                  <c:v>35.4</c:v>
                </c:pt>
                <c:pt idx="3652">
                  <c:v>34.599999999999994</c:v>
                </c:pt>
                <c:pt idx="3653">
                  <c:v>33.900000000000006</c:v>
                </c:pt>
                <c:pt idx="3654">
                  <c:v>33.1</c:v>
                </c:pt>
                <c:pt idx="3655">
                  <c:v>32.4</c:v>
                </c:pt>
                <c:pt idx="3656">
                  <c:v>31.6</c:v>
                </c:pt>
                <c:pt idx="3657">
                  <c:v>30.9</c:v>
                </c:pt>
                <c:pt idx="3658">
                  <c:v>30.099999999999998</c:v>
                </c:pt>
                <c:pt idx="3659">
                  <c:v>29.4</c:v>
                </c:pt>
                <c:pt idx="3660">
                  <c:v>28.7</c:v>
                </c:pt>
                <c:pt idx="3661">
                  <c:v>27.900000000000002</c:v>
                </c:pt>
                <c:pt idx="3662">
                  <c:v>27.200000000000003</c:v>
                </c:pt>
                <c:pt idx="3663">
                  <c:v>26.400000000000002</c:v>
                </c:pt>
                <c:pt idx="3664">
                  <c:v>25.7</c:v>
                </c:pt>
                <c:pt idx="3665">
                  <c:v>24.9</c:v>
                </c:pt>
                <c:pt idx="3666">
                  <c:v>24.4</c:v>
                </c:pt>
                <c:pt idx="3667">
                  <c:v>23.799999999999997</c:v>
                </c:pt>
                <c:pt idx="3668">
                  <c:v>23.3</c:v>
                </c:pt>
                <c:pt idx="3669">
                  <c:v>22.7</c:v>
                </c:pt>
                <c:pt idx="3670">
                  <c:v>22.1</c:v>
                </c:pt>
                <c:pt idx="3671">
                  <c:v>21.6</c:v>
                </c:pt>
                <c:pt idx="3672">
                  <c:v>21</c:v>
                </c:pt>
                <c:pt idx="3673">
                  <c:v>20.399999999999999</c:v>
                </c:pt>
                <c:pt idx="3674">
                  <c:v>19.900000000000002</c:v>
                </c:pt>
                <c:pt idx="3675">
                  <c:v>19.3</c:v>
                </c:pt>
                <c:pt idx="3676">
                  <c:v>18.7</c:v>
                </c:pt>
                <c:pt idx="3677">
                  <c:v>18.2</c:v>
                </c:pt>
                <c:pt idx="3678">
                  <c:v>17.599999999999998</c:v>
                </c:pt>
                <c:pt idx="3679">
                  <c:v>17</c:v>
                </c:pt>
                <c:pt idx="3680">
                  <c:v>16.5</c:v>
                </c:pt>
                <c:pt idx="3681">
                  <c:v>15.9</c:v>
                </c:pt>
                <c:pt idx="3682">
                  <c:v>15.299999999999999</c:v>
                </c:pt>
                <c:pt idx="3683">
                  <c:v>14.799999999999999</c:v>
                </c:pt>
                <c:pt idx="3684">
                  <c:v>14.2</c:v>
                </c:pt>
                <c:pt idx="3685">
                  <c:v>13.700000000000001</c:v>
                </c:pt>
                <c:pt idx="3686">
                  <c:v>13.8</c:v>
                </c:pt>
                <c:pt idx="3687">
                  <c:v>13.8</c:v>
                </c:pt>
                <c:pt idx="3688">
                  <c:v>13.900000000000002</c:v>
                </c:pt>
                <c:pt idx="3689">
                  <c:v>14.000000000000002</c:v>
                </c:pt>
                <c:pt idx="3690">
                  <c:v>14.099999999999998</c:v>
                </c:pt>
                <c:pt idx="3691">
                  <c:v>14.2</c:v>
                </c:pt>
                <c:pt idx="3692">
                  <c:v>14.2</c:v>
                </c:pt>
                <c:pt idx="3693">
                  <c:v>14.299999999999999</c:v>
                </c:pt>
                <c:pt idx="3694">
                  <c:v>14.399999999999999</c:v>
                </c:pt>
                <c:pt idx="3695">
                  <c:v>14.499999999999998</c:v>
                </c:pt>
                <c:pt idx="3696">
                  <c:v>14.6</c:v>
                </c:pt>
                <c:pt idx="3697">
                  <c:v>14.6</c:v>
                </c:pt>
                <c:pt idx="3698">
                  <c:v>14.7</c:v>
                </c:pt>
                <c:pt idx="3699">
                  <c:v>14.799999999999999</c:v>
                </c:pt>
                <c:pt idx="3700">
                  <c:v>14.899999999999999</c:v>
                </c:pt>
                <c:pt idx="3701">
                  <c:v>15</c:v>
                </c:pt>
                <c:pt idx="3702">
                  <c:v>15</c:v>
                </c:pt>
                <c:pt idx="3703">
                  <c:v>15.1</c:v>
                </c:pt>
                <c:pt idx="3704">
                  <c:v>15.2</c:v>
                </c:pt>
                <c:pt idx="3705">
                  <c:v>15.299999999999999</c:v>
                </c:pt>
                <c:pt idx="3706">
                  <c:v>16.100000000000001</c:v>
                </c:pt>
                <c:pt idx="3707">
                  <c:v>16.900000000000002</c:v>
                </c:pt>
                <c:pt idx="3708">
                  <c:v>17.7</c:v>
                </c:pt>
                <c:pt idx="3709">
                  <c:v>18.5</c:v>
                </c:pt>
                <c:pt idx="3710">
                  <c:v>19.3</c:v>
                </c:pt>
                <c:pt idx="3711">
                  <c:v>20.200000000000003</c:v>
                </c:pt>
                <c:pt idx="3712">
                  <c:v>21</c:v>
                </c:pt>
                <c:pt idx="3713">
                  <c:v>21.8</c:v>
                </c:pt>
                <c:pt idx="3714">
                  <c:v>22.6</c:v>
                </c:pt>
                <c:pt idx="3715">
                  <c:v>23.400000000000002</c:v>
                </c:pt>
                <c:pt idx="3716">
                  <c:v>24.2</c:v>
                </c:pt>
                <c:pt idx="3717">
                  <c:v>25</c:v>
                </c:pt>
                <c:pt idx="3718">
                  <c:v>25.8</c:v>
                </c:pt>
                <c:pt idx="3719">
                  <c:v>26.6</c:v>
                </c:pt>
                <c:pt idx="3720">
                  <c:v>27.400000000000002</c:v>
                </c:pt>
                <c:pt idx="3721">
                  <c:v>28.199999999999996</c:v>
                </c:pt>
                <c:pt idx="3722">
                  <c:v>29.099999999999998</c:v>
                </c:pt>
                <c:pt idx="3723">
                  <c:v>29.9</c:v>
                </c:pt>
                <c:pt idx="3724">
                  <c:v>30.7</c:v>
                </c:pt>
                <c:pt idx="3725">
                  <c:v>31.5</c:v>
                </c:pt>
                <c:pt idx="3726">
                  <c:v>31.900000000000002</c:v>
                </c:pt>
                <c:pt idx="3727">
                  <c:v>32.4</c:v>
                </c:pt>
                <c:pt idx="3728">
                  <c:v>32.9</c:v>
                </c:pt>
                <c:pt idx="3729">
                  <c:v>33.300000000000004</c:v>
                </c:pt>
                <c:pt idx="3730">
                  <c:v>33.800000000000004</c:v>
                </c:pt>
                <c:pt idx="3731">
                  <c:v>34.300000000000004</c:v>
                </c:pt>
                <c:pt idx="3732">
                  <c:v>34.699999999999996</c:v>
                </c:pt>
                <c:pt idx="3733">
                  <c:v>35.199999999999996</c:v>
                </c:pt>
                <c:pt idx="3734">
                  <c:v>35.699999999999996</c:v>
                </c:pt>
                <c:pt idx="3735">
                  <c:v>36.1</c:v>
                </c:pt>
                <c:pt idx="3736">
                  <c:v>36.6</c:v>
                </c:pt>
                <c:pt idx="3737">
                  <c:v>37.1</c:v>
                </c:pt>
                <c:pt idx="3738">
                  <c:v>37.5</c:v>
                </c:pt>
                <c:pt idx="3739">
                  <c:v>38</c:v>
                </c:pt>
                <c:pt idx="3740">
                  <c:v>38.5</c:v>
                </c:pt>
                <c:pt idx="3741">
                  <c:v>38.9</c:v>
                </c:pt>
                <c:pt idx="3742">
                  <c:v>39.4</c:v>
                </c:pt>
                <c:pt idx="3743">
                  <c:v>39.900000000000006</c:v>
                </c:pt>
                <c:pt idx="3744">
                  <c:v>40.300000000000004</c:v>
                </c:pt>
                <c:pt idx="3745">
                  <c:v>40.799999999999997</c:v>
                </c:pt>
                <c:pt idx="3746">
                  <c:v>40.5</c:v>
                </c:pt>
                <c:pt idx="3747">
                  <c:v>40.200000000000003</c:v>
                </c:pt>
                <c:pt idx="3748">
                  <c:v>39.900000000000006</c:v>
                </c:pt>
                <c:pt idx="3749">
                  <c:v>39.6</c:v>
                </c:pt>
                <c:pt idx="3750">
                  <c:v>39.300000000000004</c:v>
                </c:pt>
                <c:pt idx="3751">
                  <c:v>39</c:v>
                </c:pt>
                <c:pt idx="3752">
                  <c:v>38.700000000000003</c:v>
                </c:pt>
                <c:pt idx="3753">
                  <c:v>38.4</c:v>
                </c:pt>
                <c:pt idx="3754">
                  <c:v>38.1</c:v>
                </c:pt>
                <c:pt idx="3755">
                  <c:v>37.799999999999997</c:v>
                </c:pt>
                <c:pt idx="3756">
                  <c:v>37.5</c:v>
                </c:pt>
                <c:pt idx="3757">
                  <c:v>37.200000000000003</c:v>
                </c:pt>
                <c:pt idx="3758">
                  <c:v>36.9</c:v>
                </c:pt>
                <c:pt idx="3759">
                  <c:v>36.6</c:v>
                </c:pt>
                <c:pt idx="3760">
                  <c:v>36.299999999999997</c:v>
                </c:pt>
                <c:pt idx="3761">
                  <c:v>36</c:v>
                </c:pt>
                <c:pt idx="3762">
                  <c:v>35.699999999999996</c:v>
                </c:pt>
                <c:pt idx="3763">
                  <c:v>35.4</c:v>
                </c:pt>
                <c:pt idx="3764">
                  <c:v>35</c:v>
                </c:pt>
                <c:pt idx="3765">
                  <c:v>34.699999999999996</c:v>
                </c:pt>
                <c:pt idx="3766">
                  <c:v>33.800000000000004</c:v>
                </c:pt>
                <c:pt idx="3767">
                  <c:v>32.800000000000004</c:v>
                </c:pt>
                <c:pt idx="3768">
                  <c:v>31.900000000000002</c:v>
                </c:pt>
                <c:pt idx="3769">
                  <c:v>30.9</c:v>
                </c:pt>
                <c:pt idx="3770">
                  <c:v>30</c:v>
                </c:pt>
                <c:pt idx="3771">
                  <c:v>29.099999999999998</c:v>
                </c:pt>
                <c:pt idx="3772">
                  <c:v>28.1</c:v>
                </c:pt>
                <c:pt idx="3773">
                  <c:v>27.200000000000003</c:v>
                </c:pt>
                <c:pt idx="3774">
                  <c:v>26.200000000000003</c:v>
                </c:pt>
                <c:pt idx="3775">
                  <c:v>25.3</c:v>
                </c:pt>
                <c:pt idx="3776">
                  <c:v>24.3</c:v>
                </c:pt>
                <c:pt idx="3777">
                  <c:v>23.400000000000002</c:v>
                </c:pt>
                <c:pt idx="3778">
                  <c:v>22.400000000000002</c:v>
                </c:pt>
                <c:pt idx="3779">
                  <c:v>21.5</c:v>
                </c:pt>
                <c:pt idx="3780">
                  <c:v>20.5</c:v>
                </c:pt>
                <c:pt idx="3781">
                  <c:v>19.600000000000001</c:v>
                </c:pt>
                <c:pt idx="3782">
                  <c:v>18.7</c:v>
                </c:pt>
                <c:pt idx="3783">
                  <c:v>17.7</c:v>
                </c:pt>
                <c:pt idx="3784">
                  <c:v>16.8</c:v>
                </c:pt>
                <c:pt idx="3785">
                  <c:v>15.8</c:v>
                </c:pt>
                <c:pt idx="3786">
                  <c:v>15.7</c:v>
                </c:pt>
                <c:pt idx="3787">
                  <c:v>15.5</c:v>
                </c:pt>
                <c:pt idx="3788">
                  <c:v>15.4</c:v>
                </c:pt>
                <c:pt idx="3789">
                  <c:v>15.299999999999999</c:v>
                </c:pt>
                <c:pt idx="3790">
                  <c:v>15.1</c:v>
                </c:pt>
                <c:pt idx="3791">
                  <c:v>15</c:v>
                </c:pt>
                <c:pt idx="3792">
                  <c:v>14.799999999999999</c:v>
                </c:pt>
                <c:pt idx="3793">
                  <c:v>14.7</c:v>
                </c:pt>
                <c:pt idx="3794">
                  <c:v>14.499999999999998</c:v>
                </c:pt>
                <c:pt idx="3795">
                  <c:v>14.399999999999999</c:v>
                </c:pt>
                <c:pt idx="3796">
                  <c:v>14.299999999999999</c:v>
                </c:pt>
                <c:pt idx="3797">
                  <c:v>14.099999999999998</c:v>
                </c:pt>
                <c:pt idx="3798">
                  <c:v>14.000000000000002</c:v>
                </c:pt>
                <c:pt idx="3799">
                  <c:v>13.8</c:v>
                </c:pt>
                <c:pt idx="3800">
                  <c:v>13.700000000000001</c:v>
                </c:pt>
                <c:pt idx="3801">
                  <c:v>13.5</c:v>
                </c:pt>
                <c:pt idx="3802">
                  <c:v>13.4</c:v>
                </c:pt>
                <c:pt idx="3803">
                  <c:v>13.3</c:v>
                </c:pt>
                <c:pt idx="3804">
                  <c:v>13.100000000000001</c:v>
                </c:pt>
                <c:pt idx="3805">
                  <c:v>13</c:v>
                </c:pt>
                <c:pt idx="3806">
                  <c:v>13.4</c:v>
                </c:pt>
                <c:pt idx="3807">
                  <c:v>13.8</c:v>
                </c:pt>
                <c:pt idx="3808">
                  <c:v>14.2</c:v>
                </c:pt>
                <c:pt idx="3809">
                  <c:v>14.6</c:v>
                </c:pt>
                <c:pt idx="3810">
                  <c:v>15.1</c:v>
                </c:pt>
                <c:pt idx="3811">
                  <c:v>15.5</c:v>
                </c:pt>
                <c:pt idx="3812">
                  <c:v>15.9</c:v>
                </c:pt>
                <c:pt idx="3813">
                  <c:v>16.3</c:v>
                </c:pt>
                <c:pt idx="3814">
                  <c:v>16.7</c:v>
                </c:pt>
                <c:pt idx="3815">
                  <c:v>17.100000000000001</c:v>
                </c:pt>
                <c:pt idx="3816">
                  <c:v>17.5</c:v>
                </c:pt>
                <c:pt idx="3817">
                  <c:v>18</c:v>
                </c:pt>
                <c:pt idx="3818">
                  <c:v>18.399999999999999</c:v>
                </c:pt>
                <c:pt idx="3819">
                  <c:v>18.8</c:v>
                </c:pt>
                <c:pt idx="3820">
                  <c:v>19.2</c:v>
                </c:pt>
                <c:pt idx="3821">
                  <c:v>19.600000000000001</c:v>
                </c:pt>
                <c:pt idx="3822">
                  <c:v>20</c:v>
                </c:pt>
                <c:pt idx="3823">
                  <c:v>20.5</c:v>
                </c:pt>
                <c:pt idx="3824">
                  <c:v>20.9</c:v>
                </c:pt>
                <c:pt idx="3825">
                  <c:v>21.3</c:v>
                </c:pt>
                <c:pt idx="3826">
                  <c:v>22.1</c:v>
                </c:pt>
                <c:pt idx="3827">
                  <c:v>23</c:v>
                </c:pt>
                <c:pt idx="3828">
                  <c:v>23.799999999999997</c:v>
                </c:pt>
                <c:pt idx="3829">
                  <c:v>24.7</c:v>
                </c:pt>
                <c:pt idx="3830">
                  <c:v>25.6</c:v>
                </c:pt>
                <c:pt idx="3831">
                  <c:v>26.400000000000002</c:v>
                </c:pt>
                <c:pt idx="3832">
                  <c:v>27.3</c:v>
                </c:pt>
                <c:pt idx="3833">
                  <c:v>28.1</c:v>
                </c:pt>
                <c:pt idx="3834">
                  <c:v>28.999999999999996</c:v>
                </c:pt>
                <c:pt idx="3835">
                  <c:v>29.799999999999997</c:v>
                </c:pt>
                <c:pt idx="3836">
                  <c:v>30.7</c:v>
                </c:pt>
                <c:pt idx="3837">
                  <c:v>31.5</c:v>
                </c:pt>
                <c:pt idx="3838">
                  <c:v>32.4</c:v>
                </c:pt>
                <c:pt idx="3839">
                  <c:v>33.200000000000003</c:v>
                </c:pt>
                <c:pt idx="3840">
                  <c:v>34.1</c:v>
                </c:pt>
                <c:pt idx="3841">
                  <c:v>34.9</c:v>
                </c:pt>
                <c:pt idx="3842">
                  <c:v>35.799999999999997</c:v>
                </c:pt>
                <c:pt idx="3843">
                  <c:v>36.6</c:v>
                </c:pt>
                <c:pt idx="3844">
                  <c:v>37.5</c:v>
                </c:pt>
                <c:pt idx="3845">
                  <c:v>38.299999999999997</c:v>
                </c:pt>
                <c:pt idx="3846">
                  <c:v>38.4</c:v>
                </c:pt>
                <c:pt idx="3847">
                  <c:v>38.4</c:v>
                </c:pt>
                <c:pt idx="3848">
                  <c:v>38.5</c:v>
                </c:pt>
                <c:pt idx="3849">
                  <c:v>38.5</c:v>
                </c:pt>
                <c:pt idx="3850">
                  <c:v>38.6</c:v>
                </c:pt>
                <c:pt idx="3851">
                  <c:v>38.6</c:v>
                </c:pt>
                <c:pt idx="3852">
                  <c:v>38.6</c:v>
                </c:pt>
                <c:pt idx="3853">
                  <c:v>38.700000000000003</c:v>
                </c:pt>
                <c:pt idx="3854">
                  <c:v>38.700000000000003</c:v>
                </c:pt>
                <c:pt idx="3855">
                  <c:v>38.800000000000004</c:v>
                </c:pt>
                <c:pt idx="3856">
                  <c:v>38.800000000000004</c:v>
                </c:pt>
                <c:pt idx="3857">
                  <c:v>38.9</c:v>
                </c:pt>
                <c:pt idx="3858">
                  <c:v>38.9</c:v>
                </c:pt>
                <c:pt idx="3859">
                  <c:v>39</c:v>
                </c:pt>
                <c:pt idx="3860">
                  <c:v>39</c:v>
                </c:pt>
                <c:pt idx="3861">
                  <c:v>39.1</c:v>
                </c:pt>
                <c:pt idx="3862">
                  <c:v>39.1</c:v>
                </c:pt>
                <c:pt idx="3863">
                  <c:v>39.1</c:v>
                </c:pt>
                <c:pt idx="3864">
                  <c:v>39.200000000000003</c:v>
                </c:pt>
                <c:pt idx="3865">
                  <c:v>39.200000000000003</c:v>
                </c:pt>
                <c:pt idx="3866">
                  <c:v>38.5</c:v>
                </c:pt>
                <c:pt idx="3867">
                  <c:v>37.700000000000003</c:v>
                </c:pt>
                <c:pt idx="3868">
                  <c:v>36.9</c:v>
                </c:pt>
                <c:pt idx="3869">
                  <c:v>36.199999999999996</c:v>
                </c:pt>
                <c:pt idx="3870">
                  <c:v>35.4</c:v>
                </c:pt>
                <c:pt idx="3871">
                  <c:v>34.599999999999994</c:v>
                </c:pt>
                <c:pt idx="3872">
                  <c:v>33.900000000000006</c:v>
                </c:pt>
                <c:pt idx="3873">
                  <c:v>33.1</c:v>
                </c:pt>
                <c:pt idx="3874">
                  <c:v>32.4</c:v>
                </c:pt>
                <c:pt idx="3875">
                  <c:v>31.6</c:v>
                </c:pt>
                <c:pt idx="3876">
                  <c:v>30.8</c:v>
                </c:pt>
                <c:pt idx="3877">
                  <c:v>30.099999999999998</c:v>
                </c:pt>
                <c:pt idx="3878">
                  <c:v>29.299999999999997</c:v>
                </c:pt>
                <c:pt idx="3879">
                  <c:v>28.499999999999996</c:v>
                </c:pt>
                <c:pt idx="3880">
                  <c:v>27.800000000000004</c:v>
                </c:pt>
                <c:pt idx="3881">
                  <c:v>27</c:v>
                </c:pt>
                <c:pt idx="3882">
                  <c:v>26.200000000000003</c:v>
                </c:pt>
                <c:pt idx="3883">
                  <c:v>25.5</c:v>
                </c:pt>
                <c:pt idx="3884">
                  <c:v>24.7</c:v>
                </c:pt>
                <c:pt idx="3885">
                  <c:v>24</c:v>
                </c:pt>
                <c:pt idx="3886">
                  <c:v>23.400000000000002</c:v>
                </c:pt>
                <c:pt idx="3887">
                  <c:v>22.8</c:v>
                </c:pt>
                <c:pt idx="3888">
                  <c:v>22.3</c:v>
                </c:pt>
                <c:pt idx="3889">
                  <c:v>21.7</c:v>
                </c:pt>
                <c:pt idx="3890">
                  <c:v>21.099999999999998</c:v>
                </c:pt>
                <c:pt idx="3891">
                  <c:v>20.599999999999998</c:v>
                </c:pt>
                <c:pt idx="3892">
                  <c:v>20</c:v>
                </c:pt>
                <c:pt idx="3893">
                  <c:v>19.400000000000002</c:v>
                </c:pt>
                <c:pt idx="3894">
                  <c:v>18.899999999999999</c:v>
                </c:pt>
                <c:pt idx="3895">
                  <c:v>18.3</c:v>
                </c:pt>
                <c:pt idx="3896">
                  <c:v>17.7</c:v>
                </c:pt>
                <c:pt idx="3897">
                  <c:v>17.100000000000001</c:v>
                </c:pt>
                <c:pt idx="3898">
                  <c:v>16.600000000000001</c:v>
                </c:pt>
                <c:pt idx="3899">
                  <c:v>16</c:v>
                </c:pt>
                <c:pt idx="3900">
                  <c:v>15.4</c:v>
                </c:pt>
                <c:pt idx="3901">
                  <c:v>14.899999999999999</c:v>
                </c:pt>
                <c:pt idx="3902">
                  <c:v>14.299999999999999</c:v>
                </c:pt>
                <c:pt idx="3903">
                  <c:v>13.700000000000001</c:v>
                </c:pt>
                <c:pt idx="3904">
                  <c:v>13.200000000000001</c:v>
                </c:pt>
                <c:pt idx="3905">
                  <c:v>12.6</c:v>
                </c:pt>
                <c:pt idx="3906">
                  <c:v>12.7</c:v>
                </c:pt>
                <c:pt idx="3907">
                  <c:v>12.8</c:v>
                </c:pt>
                <c:pt idx="3908">
                  <c:v>12.9</c:v>
                </c:pt>
                <c:pt idx="3909">
                  <c:v>13</c:v>
                </c:pt>
                <c:pt idx="3910">
                  <c:v>13</c:v>
                </c:pt>
                <c:pt idx="3911">
                  <c:v>13.100000000000001</c:v>
                </c:pt>
                <c:pt idx="3912">
                  <c:v>13.200000000000001</c:v>
                </c:pt>
                <c:pt idx="3913">
                  <c:v>13.3</c:v>
                </c:pt>
                <c:pt idx="3914">
                  <c:v>13.4</c:v>
                </c:pt>
                <c:pt idx="3915">
                  <c:v>13.5</c:v>
                </c:pt>
                <c:pt idx="3916">
                  <c:v>13.600000000000001</c:v>
                </c:pt>
                <c:pt idx="3917">
                  <c:v>13.600000000000001</c:v>
                </c:pt>
                <c:pt idx="3918">
                  <c:v>13.700000000000001</c:v>
                </c:pt>
                <c:pt idx="3919">
                  <c:v>13.8</c:v>
                </c:pt>
                <c:pt idx="3920">
                  <c:v>13.900000000000002</c:v>
                </c:pt>
                <c:pt idx="3921">
                  <c:v>14.000000000000002</c:v>
                </c:pt>
                <c:pt idx="3922">
                  <c:v>14.099999999999998</c:v>
                </c:pt>
                <c:pt idx="3923">
                  <c:v>14.2</c:v>
                </c:pt>
                <c:pt idx="3924">
                  <c:v>14.299999999999999</c:v>
                </c:pt>
                <c:pt idx="3925">
                  <c:v>14.299999999999999</c:v>
                </c:pt>
                <c:pt idx="3926">
                  <c:v>15.2</c:v>
                </c:pt>
                <c:pt idx="3927">
                  <c:v>16</c:v>
                </c:pt>
                <c:pt idx="3928">
                  <c:v>16.8</c:v>
                </c:pt>
                <c:pt idx="3929">
                  <c:v>17.599999999999998</c:v>
                </c:pt>
                <c:pt idx="3930">
                  <c:v>18.399999999999999</c:v>
                </c:pt>
                <c:pt idx="3931">
                  <c:v>19.3</c:v>
                </c:pt>
                <c:pt idx="3932">
                  <c:v>20.100000000000001</c:v>
                </c:pt>
                <c:pt idx="3933">
                  <c:v>20.9</c:v>
                </c:pt>
                <c:pt idx="3934">
                  <c:v>21.7</c:v>
                </c:pt>
                <c:pt idx="3935">
                  <c:v>22.5</c:v>
                </c:pt>
                <c:pt idx="3936">
                  <c:v>23.400000000000002</c:v>
                </c:pt>
                <c:pt idx="3937">
                  <c:v>24.2</c:v>
                </c:pt>
                <c:pt idx="3938">
                  <c:v>25</c:v>
                </c:pt>
                <c:pt idx="3939">
                  <c:v>25.8</c:v>
                </c:pt>
                <c:pt idx="3940">
                  <c:v>26.6</c:v>
                </c:pt>
                <c:pt idx="3941">
                  <c:v>27.500000000000004</c:v>
                </c:pt>
                <c:pt idx="3942">
                  <c:v>28.299999999999997</c:v>
                </c:pt>
                <c:pt idx="3943">
                  <c:v>29.099999999999998</c:v>
                </c:pt>
                <c:pt idx="3944">
                  <c:v>29.9</c:v>
                </c:pt>
                <c:pt idx="3945">
                  <c:v>30.8</c:v>
                </c:pt>
                <c:pt idx="3946">
                  <c:v>31.2</c:v>
                </c:pt>
                <c:pt idx="3947">
                  <c:v>31.7</c:v>
                </c:pt>
                <c:pt idx="3948">
                  <c:v>32.1</c:v>
                </c:pt>
                <c:pt idx="3949">
                  <c:v>32.6</c:v>
                </c:pt>
                <c:pt idx="3950">
                  <c:v>33</c:v>
                </c:pt>
                <c:pt idx="3951">
                  <c:v>33.5</c:v>
                </c:pt>
                <c:pt idx="3952">
                  <c:v>33.900000000000006</c:v>
                </c:pt>
                <c:pt idx="3953">
                  <c:v>34.4</c:v>
                </c:pt>
                <c:pt idx="3954">
                  <c:v>34.799999999999997</c:v>
                </c:pt>
                <c:pt idx="3955">
                  <c:v>35.299999999999997</c:v>
                </c:pt>
                <c:pt idx="3956">
                  <c:v>35.799999999999997</c:v>
                </c:pt>
                <c:pt idx="3957">
                  <c:v>36.199999999999996</c:v>
                </c:pt>
                <c:pt idx="3958">
                  <c:v>36.700000000000003</c:v>
                </c:pt>
                <c:pt idx="3959">
                  <c:v>37.1</c:v>
                </c:pt>
                <c:pt idx="3960">
                  <c:v>37.6</c:v>
                </c:pt>
                <c:pt idx="3961">
                  <c:v>38</c:v>
                </c:pt>
                <c:pt idx="3962">
                  <c:v>38.5</c:v>
                </c:pt>
                <c:pt idx="3963">
                  <c:v>38.9</c:v>
                </c:pt>
                <c:pt idx="3964">
                  <c:v>39.4</c:v>
                </c:pt>
                <c:pt idx="3965">
                  <c:v>39.800000000000004</c:v>
                </c:pt>
                <c:pt idx="3966">
                  <c:v>39.5</c:v>
                </c:pt>
                <c:pt idx="3967">
                  <c:v>39.200000000000003</c:v>
                </c:pt>
                <c:pt idx="3968">
                  <c:v>38.9</c:v>
                </c:pt>
                <c:pt idx="3969">
                  <c:v>38.6</c:v>
                </c:pt>
                <c:pt idx="3970">
                  <c:v>38.200000000000003</c:v>
                </c:pt>
                <c:pt idx="3971">
                  <c:v>37.9</c:v>
                </c:pt>
                <c:pt idx="3972">
                  <c:v>37.6</c:v>
                </c:pt>
                <c:pt idx="3973">
                  <c:v>37.299999999999997</c:v>
                </c:pt>
                <c:pt idx="3974">
                  <c:v>36.9</c:v>
                </c:pt>
                <c:pt idx="3975">
                  <c:v>36.6</c:v>
                </c:pt>
                <c:pt idx="3976">
                  <c:v>36.299999999999997</c:v>
                </c:pt>
                <c:pt idx="3977">
                  <c:v>36</c:v>
                </c:pt>
                <c:pt idx="3978">
                  <c:v>35.699999999999996</c:v>
                </c:pt>
                <c:pt idx="3979">
                  <c:v>35.299999999999997</c:v>
                </c:pt>
                <c:pt idx="3980">
                  <c:v>35</c:v>
                </c:pt>
                <c:pt idx="3981">
                  <c:v>34.699999999999996</c:v>
                </c:pt>
                <c:pt idx="3982">
                  <c:v>34.4</c:v>
                </c:pt>
                <c:pt idx="3983">
                  <c:v>34</c:v>
                </c:pt>
                <c:pt idx="3984">
                  <c:v>33.700000000000003</c:v>
                </c:pt>
                <c:pt idx="3985">
                  <c:v>33.4</c:v>
                </c:pt>
                <c:pt idx="3986">
                  <c:v>32.4</c:v>
                </c:pt>
                <c:pt idx="3987">
                  <c:v>31.5</c:v>
                </c:pt>
                <c:pt idx="3988">
                  <c:v>30.5</c:v>
                </c:pt>
                <c:pt idx="3989">
                  <c:v>29.599999999999998</c:v>
                </c:pt>
                <c:pt idx="3990">
                  <c:v>28.599999999999998</c:v>
                </c:pt>
                <c:pt idx="3991">
                  <c:v>27.6</c:v>
                </c:pt>
                <c:pt idx="3992">
                  <c:v>26.700000000000003</c:v>
                </c:pt>
                <c:pt idx="3993">
                  <c:v>25.7</c:v>
                </c:pt>
                <c:pt idx="3994">
                  <c:v>24.8</c:v>
                </c:pt>
                <c:pt idx="3995">
                  <c:v>23.799999999999997</c:v>
                </c:pt>
                <c:pt idx="3996">
                  <c:v>22.8</c:v>
                </c:pt>
                <c:pt idx="3997">
                  <c:v>21.9</c:v>
                </c:pt>
                <c:pt idx="3998">
                  <c:v>20.9</c:v>
                </c:pt>
                <c:pt idx="3999">
                  <c:v>20</c:v>
                </c:pt>
                <c:pt idx="4000">
                  <c:v>19</c:v>
                </c:pt>
                <c:pt idx="4001">
                  <c:v>18</c:v>
                </c:pt>
                <c:pt idx="4002">
                  <c:v>17.100000000000001</c:v>
                </c:pt>
                <c:pt idx="4003">
                  <c:v>16.100000000000001</c:v>
                </c:pt>
                <c:pt idx="4004">
                  <c:v>15.2</c:v>
                </c:pt>
                <c:pt idx="4005">
                  <c:v>14.2</c:v>
                </c:pt>
                <c:pt idx="4006">
                  <c:v>14.000000000000002</c:v>
                </c:pt>
                <c:pt idx="4007">
                  <c:v>13.900000000000002</c:v>
                </c:pt>
                <c:pt idx="4008">
                  <c:v>13.8</c:v>
                </c:pt>
                <c:pt idx="4009">
                  <c:v>13.600000000000001</c:v>
                </c:pt>
                <c:pt idx="4010">
                  <c:v>13.5</c:v>
                </c:pt>
                <c:pt idx="4011">
                  <c:v>13.3</c:v>
                </c:pt>
                <c:pt idx="4012">
                  <c:v>13.200000000000001</c:v>
                </c:pt>
                <c:pt idx="4013">
                  <c:v>13</c:v>
                </c:pt>
                <c:pt idx="4014">
                  <c:v>12.9</c:v>
                </c:pt>
                <c:pt idx="4015">
                  <c:v>12.7</c:v>
                </c:pt>
                <c:pt idx="4016">
                  <c:v>12.6</c:v>
                </c:pt>
                <c:pt idx="4017">
                  <c:v>12.5</c:v>
                </c:pt>
                <c:pt idx="4018">
                  <c:v>12.3</c:v>
                </c:pt>
                <c:pt idx="4019">
                  <c:v>12.2</c:v>
                </c:pt>
                <c:pt idx="4020">
                  <c:v>12</c:v>
                </c:pt>
                <c:pt idx="4021">
                  <c:v>11.899999999999999</c:v>
                </c:pt>
                <c:pt idx="4022">
                  <c:v>11.700000000000001</c:v>
                </c:pt>
                <c:pt idx="4023">
                  <c:v>11.600000000000001</c:v>
                </c:pt>
                <c:pt idx="4024">
                  <c:v>11.4</c:v>
                </c:pt>
                <c:pt idx="4025">
                  <c:v>11.3</c:v>
                </c:pt>
                <c:pt idx="4026">
                  <c:v>11.700000000000001</c:v>
                </c:pt>
                <c:pt idx="4027">
                  <c:v>12.1</c:v>
                </c:pt>
                <c:pt idx="4028">
                  <c:v>12.6</c:v>
                </c:pt>
                <c:pt idx="4029">
                  <c:v>13</c:v>
                </c:pt>
                <c:pt idx="4030">
                  <c:v>13.4</c:v>
                </c:pt>
                <c:pt idx="4031">
                  <c:v>13.8</c:v>
                </c:pt>
                <c:pt idx="4032">
                  <c:v>14.2</c:v>
                </c:pt>
                <c:pt idx="4033">
                  <c:v>14.6</c:v>
                </c:pt>
                <c:pt idx="4034">
                  <c:v>15.1</c:v>
                </c:pt>
                <c:pt idx="4035">
                  <c:v>15.5</c:v>
                </c:pt>
                <c:pt idx="4036">
                  <c:v>15.9</c:v>
                </c:pt>
                <c:pt idx="4037">
                  <c:v>16.3</c:v>
                </c:pt>
                <c:pt idx="4038">
                  <c:v>16.7</c:v>
                </c:pt>
                <c:pt idx="4039">
                  <c:v>17.2</c:v>
                </c:pt>
                <c:pt idx="4040">
                  <c:v>17.599999999999998</c:v>
                </c:pt>
                <c:pt idx="4041">
                  <c:v>18</c:v>
                </c:pt>
                <c:pt idx="4042">
                  <c:v>18.399999999999999</c:v>
                </c:pt>
                <c:pt idx="4043">
                  <c:v>18.8</c:v>
                </c:pt>
                <c:pt idx="4044">
                  <c:v>19.3</c:v>
                </c:pt>
                <c:pt idx="4045">
                  <c:v>19.7</c:v>
                </c:pt>
                <c:pt idx="4046">
                  <c:v>20.5</c:v>
                </c:pt>
                <c:pt idx="4047">
                  <c:v>21.4</c:v>
                </c:pt>
                <c:pt idx="4048">
                  <c:v>22.2</c:v>
                </c:pt>
                <c:pt idx="4049">
                  <c:v>23</c:v>
                </c:pt>
                <c:pt idx="4050">
                  <c:v>23.9</c:v>
                </c:pt>
                <c:pt idx="4051">
                  <c:v>24.7</c:v>
                </c:pt>
                <c:pt idx="4052">
                  <c:v>25.6</c:v>
                </c:pt>
                <c:pt idx="4053">
                  <c:v>26.400000000000002</c:v>
                </c:pt>
                <c:pt idx="4054">
                  <c:v>27.200000000000003</c:v>
                </c:pt>
                <c:pt idx="4055">
                  <c:v>28.1</c:v>
                </c:pt>
                <c:pt idx="4056">
                  <c:v>28.9</c:v>
                </c:pt>
                <c:pt idx="4057">
                  <c:v>29.799999999999997</c:v>
                </c:pt>
                <c:pt idx="4058">
                  <c:v>30.599999999999998</c:v>
                </c:pt>
                <c:pt idx="4059">
                  <c:v>31.4</c:v>
                </c:pt>
                <c:pt idx="4060">
                  <c:v>32.300000000000004</c:v>
                </c:pt>
                <c:pt idx="4061">
                  <c:v>33.1</c:v>
                </c:pt>
                <c:pt idx="4062">
                  <c:v>34</c:v>
                </c:pt>
                <c:pt idx="4063">
                  <c:v>34.799999999999997</c:v>
                </c:pt>
                <c:pt idx="4064">
                  <c:v>35.6</c:v>
                </c:pt>
                <c:pt idx="4065">
                  <c:v>36.5</c:v>
                </c:pt>
                <c:pt idx="4066">
                  <c:v>36.5</c:v>
                </c:pt>
                <c:pt idx="4067">
                  <c:v>36.4</c:v>
                </c:pt>
                <c:pt idx="4068">
                  <c:v>36.4</c:v>
                </c:pt>
                <c:pt idx="4069">
                  <c:v>36.4</c:v>
                </c:pt>
                <c:pt idx="4070">
                  <c:v>36.299999999999997</c:v>
                </c:pt>
                <c:pt idx="4071">
                  <c:v>36.299999999999997</c:v>
                </c:pt>
                <c:pt idx="4072">
                  <c:v>36.199999999999996</c:v>
                </c:pt>
                <c:pt idx="4073">
                  <c:v>36.199999999999996</c:v>
                </c:pt>
                <c:pt idx="4074">
                  <c:v>36.199999999999996</c:v>
                </c:pt>
                <c:pt idx="4075">
                  <c:v>36.1</c:v>
                </c:pt>
                <c:pt idx="4076">
                  <c:v>36.1</c:v>
                </c:pt>
                <c:pt idx="4077">
                  <c:v>36.1</c:v>
                </c:pt>
                <c:pt idx="4078">
                  <c:v>36</c:v>
                </c:pt>
                <c:pt idx="4079">
                  <c:v>36</c:v>
                </c:pt>
                <c:pt idx="4080">
                  <c:v>35.9</c:v>
                </c:pt>
                <c:pt idx="4081">
                  <c:v>35.9</c:v>
                </c:pt>
                <c:pt idx="4082">
                  <c:v>35.9</c:v>
                </c:pt>
                <c:pt idx="4083">
                  <c:v>35.799999999999997</c:v>
                </c:pt>
                <c:pt idx="4084">
                  <c:v>35.799999999999997</c:v>
                </c:pt>
                <c:pt idx="4085">
                  <c:v>35.799999999999997</c:v>
                </c:pt>
                <c:pt idx="4086">
                  <c:v>35</c:v>
                </c:pt>
                <c:pt idx="4087">
                  <c:v>34.1</c:v>
                </c:pt>
                <c:pt idx="4088">
                  <c:v>33.300000000000004</c:v>
                </c:pt>
                <c:pt idx="4089">
                  <c:v>32.5</c:v>
                </c:pt>
                <c:pt idx="4090">
                  <c:v>31.7</c:v>
                </c:pt>
                <c:pt idx="4091">
                  <c:v>30.8</c:v>
                </c:pt>
                <c:pt idx="4092">
                  <c:v>30</c:v>
                </c:pt>
                <c:pt idx="4093">
                  <c:v>29.2</c:v>
                </c:pt>
                <c:pt idx="4094">
                  <c:v>28.299999999999997</c:v>
                </c:pt>
                <c:pt idx="4095">
                  <c:v>27.500000000000004</c:v>
                </c:pt>
                <c:pt idx="4096">
                  <c:v>26.700000000000003</c:v>
                </c:pt>
                <c:pt idx="4097">
                  <c:v>25.900000000000002</c:v>
                </c:pt>
                <c:pt idx="4098">
                  <c:v>25</c:v>
                </c:pt>
                <c:pt idx="4099">
                  <c:v>24.2</c:v>
                </c:pt>
                <c:pt idx="4100">
                  <c:v>23.400000000000002</c:v>
                </c:pt>
                <c:pt idx="4101">
                  <c:v>22.6</c:v>
                </c:pt>
                <c:pt idx="4102">
                  <c:v>21.7</c:v>
                </c:pt>
                <c:pt idx="4103">
                  <c:v>20.9</c:v>
                </c:pt>
                <c:pt idx="4104">
                  <c:v>20.100000000000001</c:v>
                </c:pt>
                <c:pt idx="4105">
                  <c:v>19.3</c:v>
                </c:pt>
                <c:pt idx="4106">
                  <c:v>18.7</c:v>
                </c:pt>
                <c:pt idx="4107">
                  <c:v>18.099999999999998</c:v>
                </c:pt>
                <c:pt idx="4108">
                  <c:v>17.5</c:v>
                </c:pt>
                <c:pt idx="4109">
                  <c:v>16.900000000000002</c:v>
                </c:pt>
                <c:pt idx="4110">
                  <c:v>16.3</c:v>
                </c:pt>
                <c:pt idx="4111">
                  <c:v>15.7</c:v>
                </c:pt>
                <c:pt idx="4112">
                  <c:v>15.2</c:v>
                </c:pt>
                <c:pt idx="4113">
                  <c:v>14.6</c:v>
                </c:pt>
                <c:pt idx="4114">
                  <c:v>14.000000000000002</c:v>
                </c:pt>
                <c:pt idx="4115">
                  <c:v>13.4</c:v>
                </c:pt>
                <c:pt idx="4116">
                  <c:v>12.8</c:v>
                </c:pt>
                <c:pt idx="4117">
                  <c:v>12.2</c:v>
                </c:pt>
                <c:pt idx="4118">
                  <c:v>11.600000000000001</c:v>
                </c:pt>
                <c:pt idx="4119">
                  <c:v>11.1</c:v>
                </c:pt>
                <c:pt idx="4120">
                  <c:v>10.5</c:v>
                </c:pt>
                <c:pt idx="4121">
                  <c:v>9.9</c:v>
                </c:pt>
                <c:pt idx="4122">
                  <c:v>9.3000000000000007</c:v>
                </c:pt>
                <c:pt idx="4123">
                  <c:v>8.6999999999999993</c:v>
                </c:pt>
                <c:pt idx="4124">
                  <c:v>8.1</c:v>
                </c:pt>
                <c:pt idx="4125">
                  <c:v>7.6</c:v>
                </c:pt>
                <c:pt idx="4126">
                  <c:v>7.3999999999999995</c:v>
                </c:pt>
                <c:pt idx="4127">
                  <c:v>7.3</c:v>
                </c:pt>
                <c:pt idx="4128">
                  <c:v>7.1999999999999993</c:v>
                </c:pt>
                <c:pt idx="4129">
                  <c:v>7.1</c:v>
                </c:pt>
                <c:pt idx="4130">
                  <c:v>7.0000000000000009</c:v>
                </c:pt>
                <c:pt idx="4131">
                  <c:v>6.9</c:v>
                </c:pt>
                <c:pt idx="4132">
                  <c:v>6.7</c:v>
                </c:pt>
                <c:pt idx="4133">
                  <c:v>6.6000000000000005</c:v>
                </c:pt>
                <c:pt idx="4134">
                  <c:v>6.5</c:v>
                </c:pt>
                <c:pt idx="4135">
                  <c:v>6.4</c:v>
                </c:pt>
                <c:pt idx="4136">
                  <c:v>6.3</c:v>
                </c:pt>
                <c:pt idx="4137">
                  <c:v>6.2</c:v>
                </c:pt>
                <c:pt idx="4138">
                  <c:v>6.1</c:v>
                </c:pt>
                <c:pt idx="4139">
                  <c:v>6</c:v>
                </c:pt>
                <c:pt idx="4140">
                  <c:v>5.8999999999999995</c:v>
                </c:pt>
                <c:pt idx="4141">
                  <c:v>5.7</c:v>
                </c:pt>
                <c:pt idx="4142">
                  <c:v>5.6000000000000005</c:v>
                </c:pt>
                <c:pt idx="4143">
                  <c:v>5.5</c:v>
                </c:pt>
                <c:pt idx="4144">
                  <c:v>5.4</c:v>
                </c:pt>
                <c:pt idx="4145">
                  <c:v>5.3</c:v>
                </c:pt>
                <c:pt idx="4146">
                  <c:v>5.2</c:v>
                </c:pt>
                <c:pt idx="4147">
                  <c:v>5.2</c:v>
                </c:pt>
                <c:pt idx="4148">
                  <c:v>5.2</c:v>
                </c:pt>
                <c:pt idx="4149">
                  <c:v>5.0999999999999996</c:v>
                </c:pt>
                <c:pt idx="4150">
                  <c:v>5.0999999999999996</c:v>
                </c:pt>
                <c:pt idx="4151">
                  <c:v>5.0999999999999996</c:v>
                </c:pt>
                <c:pt idx="4152">
                  <c:v>5</c:v>
                </c:pt>
                <c:pt idx="4153">
                  <c:v>5</c:v>
                </c:pt>
                <c:pt idx="4154">
                  <c:v>4.9000000000000004</c:v>
                </c:pt>
                <c:pt idx="4155">
                  <c:v>4.9000000000000004</c:v>
                </c:pt>
                <c:pt idx="4156">
                  <c:v>4.9000000000000004</c:v>
                </c:pt>
                <c:pt idx="4157">
                  <c:v>4.8</c:v>
                </c:pt>
                <c:pt idx="4158">
                  <c:v>4.8</c:v>
                </c:pt>
                <c:pt idx="4159">
                  <c:v>4.8</c:v>
                </c:pt>
                <c:pt idx="4160">
                  <c:v>4.7</c:v>
                </c:pt>
                <c:pt idx="4161">
                  <c:v>4.7</c:v>
                </c:pt>
                <c:pt idx="4162">
                  <c:v>4.5999999999999996</c:v>
                </c:pt>
                <c:pt idx="4163">
                  <c:v>4.5999999999999996</c:v>
                </c:pt>
                <c:pt idx="4164">
                  <c:v>4.5999999999999996</c:v>
                </c:pt>
                <c:pt idx="4165">
                  <c:v>4.5</c:v>
                </c:pt>
                <c:pt idx="4166">
                  <c:v>4.5</c:v>
                </c:pt>
                <c:pt idx="4167">
                  <c:v>4.5</c:v>
                </c:pt>
                <c:pt idx="4168">
                  <c:v>4.5</c:v>
                </c:pt>
                <c:pt idx="4169">
                  <c:v>4.5</c:v>
                </c:pt>
                <c:pt idx="4170">
                  <c:v>4.3999999999999995</c:v>
                </c:pt>
                <c:pt idx="4171">
                  <c:v>4.3999999999999995</c:v>
                </c:pt>
                <c:pt idx="4172">
                  <c:v>4.3999999999999995</c:v>
                </c:pt>
                <c:pt idx="4173">
                  <c:v>4.3999999999999995</c:v>
                </c:pt>
                <c:pt idx="4174">
                  <c:v>4.3999999999999995</c:v>
                </c:pt>
                <c:pt idx="4175">
                  <c:v>4.3</c:v>
                </c:pt>
                <c:pt idx="4176">
                  <c:v>4.3</c:v>
                </c:pt>
                <c:pt idx="4177">
                  <c:v>4.3</c:v>
                </c:pt>
                <c:pt idx="4178">
                  <c:v>4.3</c:v>
                </c:pt>
                <c:pt idx="4179">
                  <c:v>4.3</c:v>
                </c:pt>
                <c:pt idx="4180">
                  <c:v>4.3</c:v>
                </c:pt>
                <c:pt idx="4181">
                  <c:v>4.2</c:v>
                </c:pt>
                <c:pt idx="4182">
                  <c:v>4.2</c:v>
                </c:pt>
                <c:pt idx="4183">
                  <c:v>4.2</c:v>
                </c:pt>
                <c:pt idx="4184">
                  <c:v>4.2</c:v>
                </c:pt>
                <c:pt idx="4185">
                  <c:v>4.2</c:v>
                </c:pt>
                <c:pt idx="4186">
                  <c:v>4.1000000000000005</c:v>
                </c:pt>
                <c:pt idx="4187">
                  <c:v>4.1000000000000005</c:v>
                </c:pt>
                <c:pt idx="4188">
                  <c:v>4.1000000000000005</c:v>
                </c:pt>
                <c:pt idx="4189">
                  <c:v>4.1000000000000005</c:v>
                </c:pt>
                <c:pt idx="4190">
                  <c:v>4.1000000000000005</c:v>
                </c:pt>
                <c:pt idx="4191">
                  <c:v>4.1000000000000005</c:v>
                </c:pt>
                <c:pt idx="4192">
                  <c:v>4</c:v>
                </c:pt>
                <c:pt idx="4193">
                  <c:v>4</c:v>
                </c:pt>
                <c:pt idx="4194">
                  <c:v>4</c:v>
                </c:pt>
                <c:pt idx="4195">
                  <c:v>4</c:v>
                </c:pt>
                <c:pt idx="4196">
                  <c:v>4</c:v>
                </c:pt>
                <c:pt idx="4197">
                  <c:v>4</c:v>
                </c:pt>
                <c:pt idx="4198">
                  <c:v>3.9</c:v>
                </c:pt>
                <c:pt idx="4199">
                  <c:v>3.9</c:v>
                </c:pt>
                <c:pt idx="4200">
                  <c:v>3.9</c:v>
                </c:pt>
                <c:pt idx="4201">
                  <c:v>3.9</c:v>
                </c:pt>
                <c:pt idx="4202">
                  <c:v>3.9</c:v>
                </c:pt>
                <c:pt idx="4203">
                  <c:v>3.8</c:v>
                </c:pt>
                <c:pt idx="4204">
                  <c:v>3.8</c:v>
                </c:pt>
                <c:pt idx="4205">
                  <c:v>3.8</c:v>
                </c:pt>
                <c:pt idx="4206">
                  <c:v>3.8</c:v>
                </c:pt>
                <c:pt idx="4207">
                  <c:v>3.8</c:v>
                </c:pt>
                <c:pt idx="4208">
                  <c:v>3.8</c:v>
                </c:pt>
                <c:pt idx="4209">
                  <c:v>3.8</c:v>
                </c:pt>
                <c:pt idx="4210">
                  <c:v>3.8</c:v>
                </c:pt>
                <c:pt idx="4211">
                  <c:v>3.8</c:v>
                </c:pt>
                <c:pt idx="4212">
                  <c:v>3.6999999999999997</c:v>
                </c:pt>
                <c:pt idx="4213">
                  <c:v>3.6999999999999997</c:v>
                </c:pt>
                <c:pt idx="4214">
                  <c:v>3.6999999999999997</c:v>
                </c:pt>
                <c:pt idx="4215">
                  <c:v>3.6999999999999997</c:v>
                </c:pt>
                <c:pt idx="4216">
                  <c:v>3.6999999999999997</c:v>
                </c:pt>
                <c:pt idx="4217">
                  <c:v>3.6999999999999997</c:v>
                </c:pt>
                <c:pt idx="4218">
                  <c:v>3.6999999999999997</c:v>
                </c:pt>
                <c:pt idx="4219">
                  <c:v>3.6999999999999997</c:v>
                </c:pt>
                <c:pt idx="4220">
                  <c:v>3.6999999999999997</c:v>
                </c:pt>
                <c:pt idx="4221">
                  <c:v>3.6999999999999997</c:v>
                </c:pt>
                <c:pt idx="4222">
                  <c:v>3.6999999999999997</c:v>
                </c:pt>
                <c:pt idx="4223">
                  <c:v>3.5999999999999996</c:v>
                </c:pt>
                <c:pt idx="4224">
                  <c:v>3.5999999999999996</c:v>
                </c:pt>
                <c:pt idx="4225">
                  <c:v>3.5999999999999996</c:v>
                </c:pt>
                <c:pt idx="4226">
                  <c:v>3.5999999999999996</c:v>
                </c:pt>
                <c:pt idx="4227">
                  <c:v>3.5999999999999996</c:v>
                </c:pt>
                <c:pt idx="4228">
                  <c:v>3.5999999999999996</c:v>
                </c:pt>
                <c:pt idx="4229">
                  <c:v>3.5999999999999996</c:v>
                </c:pt>
                <c:pt idx="4230">
                  <c:v>3.5999999999999996</c:v>
                </c:pt>
                <c:pt idx="4231">
                  <c:v>3.5999999999999996</c:v>
                </c:pt>
                <c:pt idx="4232">
                  <c:v>3.5999999999999996</c:v>
                </c:pt>
                <c:pt idx="4233">
                  <c:v>3.5999999999999996</c:v>
                </c:pt>
                <c:pt idx="4234">
                  <c:v>3.5000000000000004</c:v>
                </c:pt>
                <c:pt idx="4235">
                  <c:v>3.5000000000000004</c:v>
                </c:pt>
                <c:pt idx="4236">
                  <c:v>3.5000000000000004</c:v>
                </c:pt>
                <c:pt idx="4237">
                  <c:v>3.5000000000000004</c:v>
                </c:pt>
                <c:pt idx="4238">
                  <c:v>3.5000000000000004</c:v>
                </c:pt>
                <c:pt idx="4239">
                  <c:v>3.5000000000000004</c:v>
                </c:pt>
                <c:pt idx="4240">
                  <c:v>3.5000000000000004</c:v>
                </c:pt>
                <c:pt idx="4241">
                  <c:v>3.5000000000000004</c:v>
                </c:pt>
                <c:pt idx="4242">
                  <c:v>3.5000000000000004</c:v>
                </c:pt>
                <c:pt idx="4243">
                  <c:v>3.5000000000000004</c:v>
                </c:pt>
                <c:pt idx="4244">
                  <c:v>3.5000000000000004</c:v>
                </c:pt>
                <c:pt idx="4245">
                  <c:v>3.4000000000000004</c:v>
                </c:pt>
                <c:pt idx="4246">
                  <c:v>3.4000000000000004</c:v>
                </c:pt>
                <c:pt idx="4247">
                  <c:v>3.4000000000000004</c:v>
                </c:pt>
                <c:pt idx="4248">
                  <c:v>3.4000000000000004</c:v>
                </c:pt>
                <c:pt idx="4249">
                  <c:v>3.4000000000000004</c:v>
                </c:pt>
                <c:pt idx="4250">
                  <c:v>3.4000000000000004</c:v>
                </c:pt>
                <c:pt idx="4251">
                  <c:v>3.4000000000000004</c:v>
                </c:pt>
                <c:pt idx="4252">
                  <c:v>3.4000000000000004</c:v>
                </c:pt>
                <c:pt idx="4253">
                  <c:v>3.4000000000000004</c:v>
                </c:pt>
                <c:pt idx="4254">
                  <c:v>3.4000000000000004</c:v>
                </c:pt>
                <c:pt idx="4255">
                  <c:v>3.4000000000000004</c:v>
                </c:pt>
                <c:pt idx="4256">
                  <c:v>3.3000000000000003</c:v>
                </c:pt>
                <c:pt idx="4257">
                  <c:v>3.3000000000000003</c:v>
                </c:pt>
                <c:pt idx="4258">
                  <c:v>3.3000000000000003</c:v>
                </c:pt>
                <c:pt idx="4259">
                  <c:v>3.3000000000000003</c:v>
                </c:pt>
                <c:pt idx="4260">
                  <c:v>3.3000000000000003</c:v>
                </c:pt>
                <c:pt idx="4261">
                  <c:v>3.3000000000000003</c:v>
                </c:pt>
                <c:pt idx="4262">
                  <c:v>3.3000000000000003</c:v>
                </c:pt>
                <c:pt idx="4263">
                  <c:v>3.3000000000000003</c:v>
                </c:pt>
                <c:pt idx="4264">
                  <c:v>3.3000000000000003</c:v>
                </c:pt>
                <c:pt idx="4265">
                  <c:v>3.3000000000000003</c:v>
                </c:pt>
                <c:pt idx="4266">
                  <c:v>3.3000000000000003</c:v>
                </c:pt>
                <c:pt idx="4267">
                  <c:v>3.2</c:v>
                </c:pt>
                <c:pt idx="4268">
                  <c:v>3.2</c:v>
                </c:pt>
                <c:pt idx="4269">
                  <c:v>3.2</c:v>
                </c:pt>
                <c:pt idx="4270">
                  <c:v>3.2</c:v>
                </c:pt>
                <c:pt idx="4271">
                  <c:v>3.2</c:v>
                </c:pt>
                <c:pt idx="4272">
                  <c:v>3.2</c:v>
                </c:pt>
                <c:pt idx="4273">
                  <c:v>3.2</c:v>
                </c:pt>
                <c:pt idx="4274">
                  <c:v>3.2</c:v>
                </c:pt>
                <c:pt idx="4275">
                  <c:v>3.2</c:v>
                </c:pt>
                <c:pt idx="4276">
                  <c:v>3.2</c:v>
                </c:pt>
                <c:pt idx="4277">
                  <c:v>3.2</c:v>
                </c:pt>
                <c:pt idx="4278">
                  <c:v>3.1</c:v>
                </c:pt>
                <c:pt idx="4279">
                  <c:v>3.1</c:v>
                </c:pt>
                <c:pt idx="4280">
                  <c:v>3.1</c:v>
                </c:pt>
                <c:pt idx="4281">
                  <c:v>3.1</c:v>
                </c:pt>
                <c:pt idx="4282">
                  <c:v>3.1</c:v>
                </c:pt>
                <c:pt idx="4283">
                  <c:v>3.1</c:v>
                </c:pt>
                <c:pt idx="4284">
                  <c:v>3.1</c:v>
                </c:pt>
                <c:pt idx="4285">
                  <c:v>3.1</c:v>
                </c:pt>
                <c:pt idx="4286">
                  <c:v>3.1</c:v>
                </c:pt>
                <c:pt idx="4287">
                  <c:v>3.1</c:v>
                </c:pt>
                <c:pt idx="4288">
                  <c:v>3.1</c:v>
                </c:pt>
                <c:pt idx="4289">
                  <c:v>3.1</c:v>
                </c:pt>
                <c:pt idx="4290">
                  <c:v>3</c:v>
                </c:pt>
                <c:pt idx="4291">
                  <c:v>3</c:v>
                </c:pt>
                <c:pt idx="4292">
                  <c:v>3</c:v>
                </c:pt>
                <c:pt idx="4293">
                  <c:v>3</c:v>
                </c:pt>
                <c:pt idx="4294">
                  <c:v>3</c:v>
                </c:pt>
                <c:pt idx="4295">
                  <c:v>3</c:v>
                </c:pt>
                <c:pt idx="4296">
                  <c:v>3</c:v>
                </c:pt>
                <c:pt idx="4297">
                  <c:v>3</c:v>
                </c:pt>
                <c:pt idx="4298">
                  <c:v>3</c:v>
                </c:pt>
                <c:pt idx="4299">
                  <c:v>3</c:v>
                </c:pt>
                <c:pt idx="4300">
                  <c:v>3</c:v>
                </c:pt>
                <c:pt idx="4301">
                  <c:v>3</c:v>
                </c:pt>
                <c:pt idx="4302">
                  <c:v>3</c:v>
                </c:pt>
                <c:pt idx="4303">
                  <c:v>3</c:v>
                </c:pt>
                <c:pt idx="4304">
                  <c:v>2.9000000000000004</c:v>
                </c:pt>
                <c:pt idx="4305">
                  <c:v>2.9000000000000004</c:v>
                </c:pt>
                <c:pt idx="4306">
                  <c:v>2.9000000000000004</c:v>
                </c:pt>
                <c:pt idx="4307">
                  <c:v>2.9000000000000004</c:v>
                </c:pt>
                <c:pt idx="4308">
                  <c:v>2.9000000000000004</c:v>
                </c:pt>
                <c:pt idx="4309">
                  <c:v>2.9000000000000004</c:v>
                </c:pt>
                <c:pt idx="4310">
                  <c:v>2.9000000000000004</c:v>
                </c:pt>
                <c:pt idx="4311">
                  <c:v>2.9000000000000004</c:v>
                </c:pt>
                <c:pt idx="4312">
                  <c:v>2.9000000000000004</c:v>
                </c:pt>
                <c:pt idx="4313">
                  <c:v>2.9000000000000004</c:v>
                </c:pt>
                <c:pt idx="4314">
                  <c:v>2.9000000000000004</c:v>
                </c:pt>
                <c:pt idx="4315">
                  <c:v>2.9000000000000004</c:v>
                </c:pt>
                <c:pt idx="4316">
                  <c:v>2.9000000000000004</c:v>
                </c:pt>
                <c:pt idx="4317">
                  <c:v>2.9000000000000004</c:v>
                </c:pt>
                <c:pt idx="4318">
                  <c:v>2.9000000000000004</c:v>
                </c:pt>
                <c:pt idx="4319">
                  <c:v>2.8000000000000003</c:v>
                </c:pt>
                <c:pt idx="4320">
                  <c:v>2.8000000000000003</c:v>
                </c:pt>
                <c:pt idx="4321">
                  <c:v>2.8000000000000003</c:v>
                </c:pt>
                <c:pt idx="4322">
                  <c:v>2.8000000000000003</c:v>
                </c:pt>
                <c:pt idx="4323">
                  <c:v>2.8000000000000003</c:v>
                </c:pt>
                <c:pt idx="4324">
                  <c:v>2.8000000000000003</c:v>
                </c:pt>
                <c:pt idx="4325">
                  <c:v>2.8000000000000003</c:v>
                </c:pt>
                <c:pt idx="4326">
                  <c:v>2.8000000000000003</c:v>
                </c:pt>
                <c:pt idx="4327">
                  <c:v>2.8000000000000003</c:v>
                </c:pt>
                <c:pt idx="4328">
                  <c:v>2.8000000000000003</c:v>
                </c:pt>
                <c:pt idx="4329">
                  <c:v>2.8000000000000003</c:v>
                </c:pt>
                <c:pt idx="4330">
                  <c:v>2.8000000000000003</c:v>
                </c:pt>
                <c:pt idx="4331">
                  <c:v>2.8000000000000003</c:v>
                </c:pt>
                <c:pt idx="4332">
                  <c:v>2.8000000000000003</c:v>
                </c:pt>
                <c:pt idx="4333">
                  <c:v>2.7</c:v>
                </c:pt>
                <c:pt idx="4334">
                  <c:v>2.7</c:v>
                </c:pt>
                <c:pt idx="4335">
                  <c:v>2.7</c:v>
                </c:pt>
                <c:pt idx="4336">
                  <c:v>2.7</c:v>
                </c:pt>
                <c:pt idx="4337">
                  <c:v>2.7</c:v>
                </c:pt>
                <c:pt idx="4338">
                  <c:v>2.7</c:v>
                </c:pt>
                <c:pt idx="4339">
                  <c:v>2.7</c:v>
                </c:pt>
                <c:pt idx="4340">
                  <c:v>2.7</c:v>
                </c:pt>
                <c:pt idx="4341">
                  <c:v>2.7</c:v>
                </c:pt>
                <c:pt idx="4342">
                  <c:v>2.7</c:v>
                </c:pt>
                <c:pt idx="4343">
                  <c:v>2.7</c:v>
                </c:pt>
                <c:pt idx="4344">
                  <c:v>2.7</c:v>
                </c:pt>
                <c:pt idx="4345">
                  <c:v>2.7</c:v>
                </c:pt>
                <c:pt idx="4346">
                  <c:v>2.7</c:v>
                </c:pt>
                <c:pt idx="4347">
                  <c:v>2.6</c:v>
                </c:pt>
                <c:pt idx="4348">
                  <c:v>2.6</c:v>
                </c:pt>
                <c:pt idx="4349">
                  <c:v>2.6</c:v>
                </c:pt>
                <c:pt idx="4350">
                  <c:v>2.6</c:v>
                </c:pt>
                <c:pt idx="4351">
                  <c:v>2.6</c:v>
                </c:pt>
                <c:pt idx="4352">
                  <c:v>2.6</c:v>
                </c:pt>
                <c:pt idx="4353">
                  <c:v>2.6</c:v>
                </c:pt>
                <c:pt idx="4354">
                  <c:v>2.6</c:v>
                </c:pt>
                <c:pt idx="4355">
                  <c:v>2.6</c:v>
                </c:pt>
                <c:pt idx="4356">
                  <c:v>2.6</c:v>
                </c:pt>
                <c:pt idx="4357">
                  <c:v>2.6</c:v>
                </c:pt>
                <c:pt idx="4358">
                  <c:v>2.6</c:v>
                </c:pt>
                <c:pt idx="4359">
                  <c:v>2.6</c:v>
                </c:pt>
                <c:pt idx="4360">
                  <c:v>2.6</c:v>
                </c:pt>
                <c:pt idx="4361">
                  <c:v>2.5</c:v>
                </c:pt>
                <c:pt idx="4362">
                  <c:v>2.5</c:v>
                </c:pt>
                <c:pt idx="4363">
                  <c:v>2.5</c:v>
                </c:pt>
                <c:pt idx="4364">
                  <c:v>2.5</c:v>
                </c:pt>
                <c:pt idx="4365">
                  <c:v>2.5</c:v>
                </c:pt>
                <c:pt idx="4366">
                  <c:v>2.5</c:v>
                </c:pt>
                <c:pt idx="4367">
                  <c:v>2.5</c:v>
                </c:pt>
                <c:pt idx="4368">
                  <c:v>2.5</c:v>
                </c:pt>
                <c:pt idx="4369">
                  <c:v>2.5</c:v>
                </c:pt>
                <c:pt idx="4370">
                  <c:v>2.5</c:v>
                </c:pt>
                <c:pt idx="4371">
                  <c:v>2.5</c:v>
                </c:pt>
                <c:pt idx="4372">
                  <c:v>2.5</c:v>
                </c:pt>
                <c:pt idx="4373">
                  <c:v>2.5</c:v>
                </c:pt>
                <c:pt idx="4374">
                  <c:v>2.5</c:v>
                </c:pt>
                <c:pt idx="4375">
                  <c:v>2.5</c:v>
                </c:pt>
                <c:pt idx="4376">
                  <c:v>2.5</c:v>
                </c:pt>
                <c:pt idx="4377">
                  <c:v>2.5</c:v>
                </c:pt>
                <c:pt idx="4378">
                  <c:v>2.5</c:v>
                </c:pt>
                <c:pt idx="4379">
                  <c:v>2.4</c:v>
                </c:pt>
                <c:pt idx="4380">
                  <c:v>2.4</c:v>
                </c:pt>
                <c:pt idx="4381">
                  <c:v>2.4</c:v>
                </c:pt>
                <c:pt idx="4382">
                  <c:v>2.4</c:v>
                </c:pt>
                <c:pt idx="4383">
                  <c:v>2.4</c:v>
                </c:pt>
                <c:pt idx="4384">
                  <c:v>2.4</c:v>
                </c:pt>
                <c:pt idx="4385">
                  <c:v>2.4</c:v>
                </c:pt>
                <c:pt idx="4386">
                  <c:v>2.4</c:v>
                </c:pt>
                <c:pt idx="4387">
                  <c:v>2.4</c:v>
                </c:pt>
                <c:pt idx="4388">
                  <c:v>2.4</c:v>
                </c:pt>
                <c:pt idx="4389">
                  <c:v>2.4</c:v>
                </c:pt>
                <c:pt idx="4390">
                  <c:v>2.4</c:v>
                </c:pt>
                <c:pt idx="4391">
                  <c:v>2.4</c:v>
                </c:pt>
                <c:pt idx="4392">
                  <c:v>2.4</c:v>
                </c:pt>
                <c:pt idx="4393">
                  <c:v>2.4</c:v>
                </c:pt>
                <c:pt idx="4394">
                  <c:v>2.4</c:v>
                </c:pt>
                <c:pt idx="4395">
                  <c:v>2.4</c:v>
                </c:pt>
                <c:pt idx="4396">
                  <c:v>2.4</c:v>
                </c:pt>
                <c:pt idx="4397">
                  <c:v>2.4</c:v>
                </c:pt>
                <c:pt idx="4398">
                  <c:v>2.2999999999999998</c:v>
                </c:pt>
                <c:pt idx="4399">
                  <c:v>2.2999999999999998</c:v>
                </c:pt>
                <c:pt idx="4400">
                  <c:v>2.2999999999999998</c:v>
                </c:pt>
                <c:pt idx="4401">
                  <c:v>2.2999999999999998</c:v>
                </c:pt>
                <c:pt idx="4402">
                  <c:v>2.2999999999999998</c:v>
                </c:pt>
                <c:pt idx="4403">
                  <c:v>2.2999999999999998</c:v>
                </c:pt>
                <c:pt idx="4404">
                  <c:v>2.2999999999999998</c:v>
                </c:pt>
                <c:pt idx="4405">
                  <c:v>2.2999999999999998</c:v>
                </c:pt>
                <c:pt idx="4406">
                  <c:v>2.2999999999999998</c:v>
                </c:pt>
                <c:pt idx="4407">
                  <c:v>2.2999999999999998</c:v>
                </c:pt>
                <c:pt idx="4408">
                  <c:v>2.2999999999999998</c:v>
                </c:pt>
                <c:pt idx="4409">
                  <c:v>2.2999999999999998</c:v>
                </c:pt>
                <c:pt idx="4410">
                  <c:v>2.2999999999999998</c:v>
                </c:pt>
                <c:pt idx="4411">
                  <c:v>2.2999999999999998</c:v>
                </c:pt>
                <c:pt idx="4412">
                  <c:v>2.2999999999999998</c:v>
                </c:pt>
                <c:pt idx="4413">
                  <c:v>2.2999999999999998</c:v>
                </c:pt>
                <c:pt idx="4414">
                  <c:v>2.2999999999999998</c:v>
                </c:pt>
                <c:pt idx="4415">
                  <c:v>2.2999999999999998</c:v>
                </c:pt>
                <c:pt idx="4416">
                  <c:v>2.2999999999999998</c:v>
                </c:pt>
                <c:pt idx="4417">
                  <c:v>2.2999999999999998</c:v>
                </c:pt>
                <c:pt idx="4418">
                  <c:v>2.1999999999999997</c:v>
                </c:pt>
                <c:pt idx="4419">
                  <c:v>2.1999999999999997</c:v>
                </c:pt>
                <c:pt idx="4420">
                  <c:v>2.1999999999999997</c:v>
                </c:pt>
                <c:pt idx="4421">
                  <c:v>2.1999999999999997</c:v>
                </c:pt>
                <c:pt idx="4422">
                  <c:v>2.1999999999999997</c:v>
                </c:pt>
                <c:pt idx="4423">
                  <c:v>2.1999999999999997</c:v>
                </c:pt>
                <c:pt idx="4424">
                  <c:v>2.1999999999999997</c:v>
                </c:pt>
                <c:pt idx="4425">
                  <c:v>2.1999999999999997</c:v>
                </c:pt>
                <c:pt idx="4426">
                  <c:v>2.1999999999999997</c:v>
                </c:pt>
                <c:pt idx="4427">
                  <c:v>2.1999999999999997</c:v>
                </c:pt>
                <c:pt idx="4428">
                  <c:v>2.1999999999999997</c:v>
                </c:pt>
                <c:pt idx="4429">
                  <c:v>2.1999999999999997</c:v>
                </c:pt>
                <c:pt idx="4430">
                  <c:v>2.1999999999999997</c:v>
                </c:pt>
                <c:pt idx="4431">
                  <c:v>2.1999999999999997</c:v>
                </c:pt>
                <c:pt idx="4432">
                  <c:v>2.1999999999999997</c:v>
                </c:pt>
                <c:pt idx="4433">
                  <c:v>2.1999999999999997</c:v>
                </c:pt>
                <c:pt idx="4434">
                  <c:v>2.1999999999999997</c:v>
                </c:pt>
                <c:pt idx="4435">
                  <c:v>2.1999999999999997</c:v>
                </c:pt>
                <c:pt idx="4436">
                  <c:v>2.1999999999999997</c:v>
                </c:pt>
                <c:pt idx="4437">
                  <c:v>2.1</c:v>
                </c:pt>
                <c:pt idx="4438">
                  <c:v>2.1</c:v>
                </c:pt>
                <c:pt idx="4439">
                  <c:v>2.1</c:v>
                </c:pt>
                <c:pt idx="4440">
                  <c:v>2.1</c:v>
                </c:pt>
                <c:pt idx="4441">
                  <c:v>2.1</c:v>
                </c:pt>
                <c:pt idx="4442">
                  <c:v>2.1</c:v>
                </c:pt>
                <c:pt idx="4443">
                  <c:v>2.1</c:v>
                </c:pt>
                <c:pt idx="4444">
                  <c:v>2.1</c:v>
                </c:pt>
                <c:pt idx="4445">
                  <c:v>2.1</c:v>
                </c:pt>
                <c:pt idx="4446">
                  <c:v>2.1</c:v>
                </c:pt>
                <c:pt idx="4447">
                  <c:v>2.1</c:v>
                </c:pt>
                <c:pt idx="4448">
                  <c:v>2.1</c:v>
                </c:pt>
                <c:pt idx="4449">
                  <c:v>2.1</c:v>
                </c:pt>
                <c:pt idx="4450">
                  <c:v>2.1</c:v>
                </c:pt>
                <c:pt idx="4451">
                  <c:v>2.1</c:v>
                </c:pt>
                <c:pt idx="4452">
                  <c:v>2.1</c:v>
                </c:pt>
                <c:pt idx="4453">
                  <c:v>2.1</c:v>
                </c:pt>
                <c:pt idx="4454">
                  <c:v>2.1</c:v>
                </c:pt>
                <c:pt idx="4455">
                  <c:v>2.1</c:v>
                </c:pt>
                <c:pt idx="4456">
                  <c:v>2.1</c:v>
                </c:pt>
                <c:pt idx="4457">
                  <c:v>2.1</c:v>
                </c:pt>
                <c:pt idx="4458">
                  <c:v>2</c:v>
                </c:pt>
                <c:pt idx="4459">
                  <c:v>2</c:v>
                </c:pt>
                <c:pt idx="4460">
                  <c:v>2</c:v>
                </c:pt>
                <c:pt idx="4461">
                  <c:v>2</c:v>
                </c:pt>
                <c:pt idx="4462">
                  <c:v>2</c:v>
                </c:pt>
                <c:pt idx="4463">
                  <c:v>2</c:v>
                </c:pt>
                <c:pt idx="4464">
                  <c:v>2</c:v>
                </c:pt>
                <c:pt idx="4465">
                  <c:v>2</c:v>
                </c:pt>
                <c:pt idx="4466">
                  <c:v>2</c:v>
                </c:pt>
                <c:pt idx="4467">
                  <c:v>2</c:v>
                </c:pt>
                <c:pt idx="4468">
                  <c:v>2</c:v>
                </c:pt>
                <c:pt idx="4469">
                  <c:v>2</c:v>
                </c:pt>
                <c:pt idx="4470">
                  <c:v>2</c:v>
                </c:pt>
                <c:pt idx="4471">
                  <c:v>2</c:v>
                </c:pt>
                <c:pt idx="4472">
                  <c:v>2</c:v>
                </c:pt>
                <c:pt idx="4473">
                  <c:v>2</c:v>
                </c:pt>
                <c:pt idx="4474">
                  <c:v>2</c:v>
                </c:pt>
                <c:pt idx="4475">
                  <c:v>2</c:v>
                </c:pt>
                <c:pt idx="4476">
                  <c:v>2</c:v>
                </c:pt>
                <c:pt idx="4477">
                  <c:v>2</c:v>
                </c:pt>
                <c:pt idx="4478">
                  <c:v>2</c:v>
                </c:pt>
                <c:pt idx="4479">
                  <c:v>2</c:v>
                </c:pt>
                <c:pt idx="4480">
                  <c:v>1.9</c:v>
                </c:pt>
                <c:pt idx="4481">
                  <c:v>1.9</c:v>
                </c:pt>
                <c:pt idx="4482">
                  <c:v>1.9</c:v>
                </c:pt>
                <c:pt idx="4483">
                  <c:v>1.9</c:v>
                </c:pt>
                <c:pt idx="4484">
                  <c:v>1.9</c:v>
                </c:pt>
                <c:pt idx="4485">
                  <c:v>1.9</c:v>
                </c:pt>
                <c:pt idx="4486">
                  <c:v>1.9</c:v>
                </c:pt>
                <c:pt idx="4487">
                  <c:v>1.9</c:v>
                </c:pt>
                <c:pt idx="4488">
                  <c:v>1.9</c:v>
                </c:pt>
                <c:pt idx="4489">
                  <c:v>1.9</c:v>
                </c:pt>
                <c:pt idx="4490">
                  <c:v>1.9</c:v>
                </c:pt>
                <c:pt idx="4491">
                  <c:v>1.9</c:v>
                </c:pt>
                <c:pt idx="4492">
                  <c:v>1.9</c:v>
                </c:pt>
                <c:pt idx="4493">
                  <c:v>1.9</c:v>
                </c:pt>
                <c:pt idx="4494">
                  <c:v>1.9</c:v>
                </c:pt>
                <c:pt idx="4495">
                  <c:v>1.9</c:v>
                </c:pt>
                <c:pt idx="4496">
                  <c:v>1.9</c:v>
                </c:pt>
                <c:pt idx="4497">
                  <c:v>1.9</c:v>
                </c:pt>
                <c:pt idx="4498">
                  <c:v>1.9</c:v>
                </c:pt>
                <c:pt idx="4499">
                  <c:v>1.9</c:v>
                </c:pt>
                <c:pt idx="4500">
                  <c:v>1.9</c:v>
                </c:pt>
                <c:pt idx="4501">
                  <c:v>1.9</c:v>
                </c:pt>
                <c:pt idx="4502">
                  <c:v>1.9</c:v>
                </c:pt>
                <c:pt idx="4503">
                  <c:v>1.7999999999999998</c:v>
                </c:pt>
                <c:pt idx="4504">
                  <c:v>1.7999999999999998</c:v>
                </c:pt>
                <c:pt idx="4505">
                  <c:v>1.7999999999999998</c:v>
                </c:pt>
                <c:pt idx="4506">
                  <c:v>1.7999999999999998</c:v>
                </c:pt>
                <c:pt idx="4507">
                  <c:v>1.7999999999999998</c:v>
                </c:pt>
                <c:pt idx="4508">
                  <c:v>1.7999999999999998</c:v>
                </c:pt>
                <c:pt idx="4509">
                  <c:v>1.7999999999999998</c:v>
                </c:pt>
                <c:pt idx="4510">
                  <c:v>1.7999999999999998</c:v>
                </c:pt>
                <c:pt idx="4511">
                  <c:v>1.7999999999999998</c:v>
                </c:pt>
                <c:pt idx="4512">
                  <c:v>1.7999999999999998</c:v>
                </c:pt>
                <c:pt idx="4513">
                  <c:v>1.7999999999999998</c:v>
                </c:pt>
                <c:pt idx="4514">
                  <c:v>1.7999999999999998</c:v>
                </c:pt>
                <c:pt idx="4515">
                  <c:v>1.7999999999999998</c:v>
                </c:pt>
                <c:pt idx="4516">
                  <c:v>1.7999999999999998</c:v>
                </c:pt>
                <c:pt idx="4517">
                  <c:v>1.7999999999999998</c:v>
                </c:pt>
                <c:pt idx="4518">
                  <c:v>1.7999999999999998</c:v>
                </c:pt>
                <c:pt idx="4519">
                  <c:v>1.7999999999999998</c:v>
                </c:pt>
                <c:pt idx="4520">
                  <c:v>1.7999999999999998</c:v>
                </c:pt>
                <c:pt idx="4521">
                  <c:v>1.7999999999999998</c:v>
                </c:pt>
                <c:pt idx="4522">
                  <c:v>1.7999999999999998</c:v>
                </c:pt>
                <c:pt idx="4523">
                  <c:v>1.7999999999999998</c:v>
                </c:pt>
                <c:pt idx="4524">
                  <c:v>1.7999999999999998</c:v>
                </c:pt>
                <c:pt idx="4525">
                  <c:v>1.7999999999999998</c:v>
                </c:pt>
                <c:pt idx="4526">
                  <c:v>1.7000000000000002</c:v>
                </c:pt>
                <c:pt idx="4527">
                  <c:v>1.7000000000000002</c:v>
                </c:pt>
                <c:pt idx="4528">
                  <c:v>1.7000000000000002</c:v>
                </c:pt>
                <c:pt idx="4529">
                  <c:v>1.7000000000000002</c:v>
                </c:pt>
                <c:pt idx="4530">
                  <c:v>1.7000000000000002</c:v>
                </c:pt>
                <c:pt idx="4531">
                  <c:v>1.7000000000000002</c:v>
                </c:pt>
                <c:pt idx="4532">
                  <c:v>1.7000000000000002</c:v>
                </c:pt>
                <c:pt idx="4533">
                  <c:v>1.7000000000000002</c:v>
                </c:pt>
                <c:pt idx="4534">
                  <c:v>1.7000000000000002</c:v>
                </c:pt>
                <c:pt idx="4535">
                  <c:v>1.7000000000000002</c:v>
                </c:pt>
                <c:pt idx="4536">
                  <c:v>1.7000000000000002</c:v>
                </c:pt>
                <c:pt idx="4537">
                  <c:v>1.7000000000000002</c:v>
                </c:pt>
                <c:pt idx="4538">
                  <c:v>1.7000000000000002</c:v>
                </c:pt>
                <c:pt idx="4539">
                  <c:v>1.7000000000000002</c:v>
                </c:pt>
                <c:pt idx="4540">
                  <c:v>1.7000000000000002</c:v>
                </c:pt>
                <c:pt idx="4541">
                  <c:v>1.7000000000000002</c:v>
                </c:pt>
                <c:pt idx="4542">
                  <c:v>1.7000000000000002</c:v>
                </c:pt>
                <c:pt idx="4543">
                  <c:v>1.7000000000000002</c:v>
                </c:pt>
                <c:pt idx="4544">
                  <c:v>1.7000000000000002</c:v>
                </c:pt>
                <c:pt idx="4545">
                  <c:v>1.7000000000000002</c:v>
                </c:pt>
                <c:pt idx="4546">
                  <c:v>1.6</c:v>
                </c:pt>
                <c:pt idx="4547">
                  <c:v>1.6</c:v>
                </c:pt>
                <c:pt idx="4548">
                  <c:v>1.6</c:v>
                </c:pt>
                <c:pt idx="4549">
                  <c:v>1.6</c:v>
                </c:pt>
                <c:pt idx="4550">
                  <c:v>1.6</c:v>
                </c:pt>
                <c:pt idx="4551">
                  <c:v>1.6</c:v>
                </c:pt>
                <c:pt idx="4552">
                  <c:v>1.6</c:v>
                </c:pt>
                <c:pt idx="4553">
                  <c:v>1.6</c:v>
                </c:pt>
                <c:pt idx="4554">
                  <c:v>1.6</c:v>
                </c:pt>
                <c:pt idx="4555">
                  <c:v>1.6</c:v>
                </c:pt>
                <c:pt idx="4556">
                  <c:v>1.6</c:v>
                </c:pt>
                <c:pt idx="4557">
                  <c:v>1.6</c:v>
                </c:pt>
                <c:pt idx="4558">
                  <c:v>1.6</c:v>
                </c:pt>
                <c:pt idx="4559">
                  <c:v>1.6</c:v>
                </c:pt>
                <c:pt idx="4560">
                  <c:v>1.6</c:v>
                </c:pt>
                <c:pt idx="4561">
                  <c:v>1.6</c:v>
                </c:pt>
                <c:pt idx="4562">
                  <c:v>1.6</c:v>
                </c:pt>
                <c:pt idx="4563">
                  <c:v>1.6</c:v>
                </c:pt>
                <c:pt idx="4564">
                  <c:v>1.6</c:v>
                </c:pt>
                <c:pt idx="4565">
                  <c:v>1.6</c:v>
                </c:pt>
                <c:pt idx="4566">
                  <c:v>1.6</c:v>
                </c:pt>
                <c:pt idx="4567">
                  <c:v>1.5</c:v>
                </c:pt>
                <c:pt idx="4568">
                  <c:v>1.5</c:v>
                </c:pt>
                <c:pt idx="4569">
                  <c:v>1.5</c:v>
                </c:pt>
                <c:pt idx="4570">
                  <c:v>1.5</c:v>
                </c:pt>
                <c:pt idx="4571">
                  <c:v>1.5</c:v>
                </c:pt>
                <c:pt idx="4572">
                  <c:v>1.5</c:v>
                </c:pt>
                <c:pt idx="4573">
                  <c:v>1.5</c:v>
                </c:pt>
                <c:pt idx="4574">
                  <c:v>1.5</c:v>
                </c:pt>
                <c:pt idx="4575">
                  <c:v>1.5</c:v>
                </c:pt>
                <c:pt idx="4576">
                  <c:v>1.5</c:v>
                </c:pt>
                <c:pt idx="4577">
                  <c:v>1.5</c:v>
                </c:pt>
                <c:pt idx="4578">
                  <c:v>1.5</c:v>
                </c:pt>
                <c:pt idx="4579">
                  <c:v>1.5</c:v>
                </c:pt>
                <c:pt idx="4580">
                  <c:v>1.5</c:v>
                </c:pt>
                <c:pt idx="4581">
                  <c:v>1.5</c:v>
                </c:pt>
                <c:pt idx="4582">
                  <c:v>1.5</c:v>
                </c:pt>
                <c:pt idx="4583">
                  <c:v>1.5</c:v>
                </c:pt>
                <c:pt idx="4584">
                  <c:v>1.5</c:v>
                </c:pt>
                <c:pt idx="4585">
                  <c:v>1.5</c:v>
                </c:pt>
                <c:pt idx="4586">
                  <c:v>1.5</c:v>
                </c:pt>
                <c:pt idx="4587">
                  <c:v>1.4000000000000001</c:v>
                </c:pt>
                <c:pt idx="4588">
                  <c:v>1.4000000000000001</c:v>
                </c:pt>
                <c:pt idx="4589">
                  <c:v>1.4000000000000001</c:v>
                </c:pt>
                <c:pt idx="4590">
                  <c:v>1.4000000000000001</c:v>
                </c:pt>
                <c:pt idx="4591">
                  <c:v>1.4000000000000001</c:v>
                </c:pt>
                <c:pt idx="4592">
                  <c:v>1.4000000000000001</c:v>
                </c:pt>
                <c:pt idx="4593">
                  <c:v>1.4000000000000001</c:v>
                </c:pt>
                <c:pt idx="4594">
                  <c:v>1.4000000000000001</c:v>
                </c:pt>
                <c:pt idx="4595">
                  <c:v>1.4000000000000001</c:v>
                </c:pt>
                <c:pt idx="4596">
                  <c:v>1.4000000000000001</c:v>
                </c:pt>
                <c:pt idx="4597">
                  <c:v>1.4000000000000001</c:v>
                </c:pt>
                <c:pt idx="4598">
                  <c:v>1.4000000000000001</c:v>
                </c:pt>
                <c:pt idx="4599">
                  <c:v>1.4000000000000001</c:v>
                </c:pt>
                <c:pt idx="4600">
                  <c:v>1.4000000000000001</c:v>
                </c:pt>
                <c:pt idx="4601">
                  <c:v>1.4000000000000001</c:v>
                </c:pt>
                <c:pt idx="4602">
                  <c:v>1.4000000000000001</c:v>
                </c:pt>
                <c:pt idx="4603">
                  <c:v>1.4000000000000001</c:v>
                </c:pt>
                <c:pt idx="4604">
                  <c:v>1.4000000000000001</c:v>
                </c:pt>
                <c:pt idx="4605">
                  <c:v>1.4000000000000001</c:v>
                </c:pt>
                <c:pt idx="4606">
                  <c:v>1.4000000000000001</c:v>
                </c:pt>
                <c:pt idx="4607">
                  <c:v>1.4000000000000001</c:v>
                </c:pt>
                <c:pt idx="4608">
                  <c:v>1.3</c:v>
                </c:pt>
                <c:pt idx="4609">
                  <c:v>1.3</c:v>
                </c:pt>
                <c:pt idx="4610">
                  <c:v>1.3</c:v>
                </c:pt>
                <c:pt idx="4611">
                  <c:v>1.3</c:v>
                </c:pt>
                <c:pt idx="4612">
                  <c:v>1.3</c:v>
                </c:pt>
                <c:pt idx="4613">
                  <c:v>1.3</c:v>
                </c:pt>
                <c:pt idx="4614">
                  <c:v>1.3</c:v>
                </c:pt>
                <c:pt idx="4615">
                  <c:v>1.3</c:v>
                </c:pt>
                <c:pt idx="4616">
                  <c:v>1.3</c:v>
                </c:pt>
                <c:pt idx="4617">
                  <c:v>1.3</c:v>
                </c:pt>
                <c:pt idx="4618">
                  <c:v>1.3</c:v>
                </c:pt>
                <c:pt idx="4619">
                  <c:v>1.3</c:v>
                </c:pt>
                <c:pt idx="4620">
                  <c:v>1.3</c:v>
                </c:pt>
                <c:pt idx="4621">
                  <c:v>1.3</c:v>
                </c:pt>
                <c:pt idx="4622">
                  <c:v>1.3</c:v>
                </c:pt>
                <c:pt idx="4623">
                  <c:v>1.3</c:v>
                </c:pt>
                <c:pt idx="4624">
                  <c:v>1.3</c:v>
                </c:pt>
                <c:pt idx="4625">
                  <c:v>1.3</c:v>
                </c:pt>
                <c:pt idx="4626">
                  <c:v>1.3</c:v>
                </c:pt>
                <c:pt idx="4627">
                  <c:v>1.3</c:v>
                </c:pt>
                <c:pt idx="4628">
                  <c:v>1.3</c:v>
                </c:pt>
                <c:pt idx="4629">
                  <c:v>1.3</c:v>
                </c:pt>
                <c:pt idx="4630">
                  <c:v>1.3</c:v>
                </c:pt>
                <c:pt idx="4631">
                  <c:v>1.3</c:v>
                </c:pt>
                <c:pt idx="4632">
                  <c:v>1.2</c:v>
                </c:pt>
                <c:pt idx="4633">
                  <c:v>1.2</c:v>
                </c:pt>
                <c:pt idx="4634">
                  <c:v>1.2</c:v>
                </c:pt>
                <c:pt idx="4635">
                  <c:v>1.2</c:v>
                </c:pt>
                <c:pt idx="4636">
                  <c:v>1.2</c:v>
                </c:pt>
                <c:pt idx="4637">
                  <c:v>1.2</c:v>
                </c:pt>
                <c:pt idx="4638">
                  <c:v>1.2</c:v>
                </c:pt>
                <c:pt idx="4639">
                  <c:v>1.2</c:v>
                </c:pt>
                <c:pt idx="4640">
                  <c:v>1.2</c:v>
                </c:pt>
                <c:pt idx="4641">
                  <c:v>1.2</c:v>
                </c:pt>
                <c:pt idx="4642">
                  <c:v>1.2</c:v>
                </c:pt>
                <c:pt idx="4643">
                  <c:v>1.2</c:v>
                </c:pt>
                <c:pt idx="4644">
                  <c:v>1.2</c:v>
                </c:pt>
                <c:pt idx="4645">
                  <c:v>1.2</c:v>
                </c:pt>
                <c:pt idx="4646">
                  <c:v>1.2</c:v>
                </c:pt>
                <c:pt idx="4647">
                  <c:v>1.2</c:v>
                </c:pt>
                <c:pt idx="4648">
                  <c:v>1.2</c:v>
                </c:pt>
                <c:pt idx="4649">
                  <c:v>1.2</c:v>
                </c:pt>
                <c:pt idx="4650">
                  <c:v>1.2</c:v>
                </c:pt>
                <c:pt idx="4651">
                  <c:v>1.2</c:v>
                </c:pt>
                <c:pt idx="4652">
                  <c:v>1.2</c:v>
                </c:pt>
                <c:pt idx="4653">
                  <c:v>1.2</c:v>
                </c:pt>
                <c:pt idx="4654">
                  <c:v>1.2</c:v>
                </c:pt>
                <c:pt idx="4655">
                  <c:v>1.0999999999999999</c:v>
                </c:pt>
                <c:pt idx="4656">
                  <c:v>1.0999999999999999</c:v>
                </c:pt>
                <c:pt idx="4657">
                  <c:v>1.0999999999999999</c:v>
                </c:pt>
                <c:pt idx="4658">
                  <c:v>1.0999999999999999</c:v>
                </c:pt>
                <c:pt idx="4659">
                  <c:v>1.0999999999999999</c:v>
                </c:pt>
                <c:pt idx="4660">
                  <c:v>1.0999999999999999</c:v>
                </c:pt>
                <c:pt idx="4661">
                  <c:v>1.0999999999999999</c:v>
                </c:pt>
                <c:pt idx="4662">
                  <c:v>1.0999999999999999</c:v>
                </c:pt>
                <c:pt idx="4663">
                  <c:v>1.0999999999999999</c:v>
                </c:pt>
                <c:pt idx="4664">
                  <c:v>1.0999999999999999</c:v>
                </c:pt>
                <c:pt idx="4665">
                  <c:v>1.0999999999999999</c:v>
                </c:pt>
                <c:pt idx="4666">
                  <c:v>1.0999999999999999</c:v>
                </c:pt>
                <c:pt idx="4667">
                  <c:v>1.0999999999999999</c:v>
                </c:pt>
                <c:pt idx="4668">
                  <c:v>1.0999999999999999</c:v>
                </c:pt>
                <c:pt idx="4669">
                  <c:v>1.0999999999999999</c:v>
                </c:pt>
                <c:pt idx="4670">
                  <c:v>1.0999999999999999</c:v>
                </c:pt>
                <c:pt idx="4671">
                  <c:v>1.0999999999999999</c:v>
                </c:pt>
                <c:pt idx="4672">
                  <c:v>1.0999999999999999</c:v>
                </c:pt>
                <c:pt idx="4673">
                  <c:v>1.0999999999999999</c:v>
                </c:pt>
                <c:pt idx="4674">
                  <c:v>1.0999999999999999</c:v>
                </c:pt>
                <c:pt idx="4675">
                  <c:v>1.0999999999999999</c:v>
                </c:pt>
                <c:pt idx="4676">
                  <c:v>1.0999999999999999</c:v>
                </c:pt>
                <c:pt idx="4677">
                  <c:v>1.0999999999999999</c:v>
                </c:pt>
                <c:pt idx="4678">
                  <c:v>1</c:v>
                </c:pt>
                <c:pt idx="4679">
                  <c:v>1</c:v>
                </c:pt>
                <c:pt idx="4680">
                  <c:v>1</c:v>
                </c:pt>
                <c:pt idx="4681">
                  <c:v>1</c:v>
                </c:pt>
                <c:pt idx="4682">
                  <c:v>1</c:v>
                </c:pt>
                <c:pt idx="4683">
                  <c:v>1</c:v>
                </c:pt>
                <c:pt idx="4684">
                  <c:v>1</c:v>
                </c:pt>
                <c:pt idx="4685">
                  <c:v>1</c:v>
                </c:pt>
                <c:pt idx="4686">
                  <c:v>1</c:v>
                </c:pt>
                <c:pt idx="4687">
                  <c:v>1</c:v>
                </c:pt>
                <c:pt idx="4688">
                  <c:v>1</c:v>
                </c:pt>
                <c:pt idx="4689">
                  <c:v>1</c:v>
                </c:pt>
                <c:pt idx="4690">
                  <c:v>1</c:v>
                </c:pt>
                <c:pt idx="4691">
                  <c:v>1</c:v>
                </c:pt>
                <c:pt idx="4692">
                  <c:v>1</c:v>
                </c:pt>
                <c:pt idx="4693">
                  <c:v>1</c:v>
                </c:pt>
                <c:pt idx="4694">
                  <c:v>1</c:v>
                </c:pt>
                <c:pt idx="4695">
                  <c:v>1</c:v>
                </c:pt>
                <c:pt idx="4696">
                  <c:v>1</c:v>
                </c:pt>
                <c:pt idx="4697">
                  <c:v>1</c:v>
                </c:pt>
                <c:pt idx="4698">
                  <c:v>1</c:v>
                </c:pt>
                <c:pt idx="4699">
                  <c:v>1</c:v>
                </c:pt>
                <c:pt idx="4700">
                  <c:v>1</c:v>
                </c:pt>
                <c:pt idx="4701">
                  <c:v>1</c:v>
                </c:pt>
                <c:pt idx="4702">
                  <c:v>1</c:v>
                </c:pt>
                <c:pt idx="4703">
                  <c:v>1</c:v>
                </c:pt>
                <c:pt idx="4704">
                  <c:v>1</c:v>
                </c:pt>
                <c:pt idx="4705">
                  <c:v>1</c:v>
                </c:pt>
                <c:pt idx="4706">
                  <c:v>1</c:v>
                </c:pt>
                <c:pt idx="4707">
                  <c:v>1</c:v>
                </c:pt>
                <c:pt idx="4708">
                  <c:v>1</c:v>
                </c:pt>
                <c:pt idx="4709">
                  <c:v>1</c:v>
                </c:pt>
                <c:pt idx="4710">
                  <c:v>1</c:v>
                </c:pt>
                <c:pt idx="4711">
                  <c:v>1</c:v>
                </c:pt>
                <c:pt idx="4712">
                  <c:v>1</c:v>
                </c:pt>
                <c:pt idx="4713">
                  <c:v>1</c:v>
                </c:pt>
                <c:pt idx="4714">
                  <c:v>1</c:v>
                </c:pt>
                <c:pt idx="4715">
                  <c:v>1</c:v>
                </c:pt>
                <c:pt idx="4716">
                  <c:v>1</c:v>
                </c:pt>
                <c:pt idx="4717">
                  <c:v>1</c:v>
                </c:pt>
                <c:pt idx="4718">
                  <c:v>1</c:v>
                </c:pt>
                <c:pt idx="4719">
                  <c:v>1</c:v>
                </c:pt>
                <c:pt idx="4720">
                  <c:v>1</c:v>
                </c:pt>
                <c:pt idx="4721">
                  <c:v>0.89999999999999991</c:v>
                </c:pt>
                <c:pt idx="4722">
                  <c:v>0.89999999999999991</c:v>
                </c:pt>
                <c:pt idx="4723">
                  <c:v>0.89999999999999991</c:v>
                </c:pt>
                <c:pt idx="4724">
                  <c:v>0.89999999999999991</c:v>
                </c:pt>
                <c:pt idx="4725">
                  <c:v>0.89999999999999991</c:v>
                </c:pt>
                <c:pt idx="4726">
                  <c:v>0.89999999999999991</c:v>
                </c:pt>
                <c:pt idx="4727">
                  <c:v>0.89999999999999991</c:v>
                </c:pt>
                <c:pt idx="4728">
                  <c:v>0.89999999999999991</c:v>
                </c:pt>
                <c:pt idx="4729">
                  <c:v>0.89999999999999991</c:v>
                </c:pt>
                <c:pt idx="4730">
                  <c:v>0.89999999999999991</c:v>
                </c:pt>
                <c:pt idx="4731">
                  <c:v>0.89999999999999991</c:v>
                </c:pt>
                <c:pt idx="4732">
                  <c:v>0.89999999999999991</c:v>
                </c:pt>
                <c:pt idx="4733">
                  <c:v>0.89999999999999991</c:v>
                </c:pt>
                <c:pt idx="4734">
                  <c:v>0.89999999999999991</c:v>
                </c:pt>
                <c:pt idx="4735">
                  <c:v>0.89999999999999991</c:v>
                </c:pt>
                <c:pt idx="4736">
                  <c:v>0.89999999999999991</c:v>
                </c:pt>
                <c:pt idx="4737">
                  <c:v>0.89999999999999991</c:v>
                </c:pt>
                <c:pt idx="4738">
                  <c:v>0.89999999999999991</c:v>
                </c:pt>
                <c:pt idx="4739">
                  <c:v>0.89999999999999991</c:v>
                </c:pt>
                <c:pt idx="4740">
                  <c:v>0.89999999999999991</c:v>
                </c:pt>
                <c:pt idx="4741">
                  <c:v>0.89999999999999991</c:v>
                </c:pt>
                <c:pt idx="4742">
                  <c:v>0.89999999999999991</c:v>
                </c:pt>
                <c:pt idx="4743">
                  <c:v>0.89999999999999991</c:v>
                </c:pt>
                <c:pt idx="4744">
                  <c:v>0.89999999999999991</c:v>
                </c:pt>
                <c:pt idx="4745">
                  <c:v>0.89999999999999991</c:v>
                </c:pt>
                <c:pt idx="4746">
                  <c:v>0.89999999999999991</c:v>
                </c:pt>
                <c:pt idx="4747">
                  <c:v>0.89999999999999991</c:v>
                </c:pt>
                <c:pt idx="4748">
                  <c:v>0.89999999999999991</c:v>
                </c:pt>
                <c:pt idx="4749">
                  <c:v>0.89999999999999991</c:v>
                </c:pt>
                <c:pt idx="4750">
                  <c:v>0.89999999999999991</c:v>
                </c:pt>
                <c:pt idx="4751">
                  <c:v>0.89999999999999991</c:v>
                </c:pt>
                <c:pt idx="4752">
                  <c:v>0.89999999999999991</c:v>
                </c:pt>
                <c:pt idx="4753">
                  <c:v>0.89999999999999991</c:v>
                </c:pt>
                <c:pt idx="4754">
                  <c:v>0.89999999999999991</c:v>
                </c:pt>
                <c:pt idx="4755">
                  <c:v>0.89999999999999991</c:v>
                </c:pt>
                <c:pt idx="4756">
                  <c:v>0.89999999999999991</c:v>
                </c:pt>
                <c:pt idx="4757">
                  <c:v>0.89999999999999991</c:v>
                </c:pt>
                <c:pt idx="4758">
                  <c:v>0.89999999999999991</c:v>
                </c:pt>
                <c:pt idx="4759">
                  <c:v>0.89999999999999991</c:v>
                </c:pt>
                <c:pt idx="4760">
                  <c:v>0.89999999999999991</c:v>
                </c:pt>
                <c:pt idx="4761">
                  <c:v>0.89999999999999991</c:v>
                </c:pt>
                <c:pt idx="4762">
                  <c:v>0.89999999999999991</c:v>
                </c:pt>
                <c:pt idx="4763">
                  <c:v>0.89999999999999991</c:v>
                </c:pt>
                <c:pt idx="4764">
                  <c:v>0.89999999999999991</c:v>
                </c:pt>
                <c:pt idx="4765">
                  <c:v>0.89999999999999991</c:v>
                </c:pt>
                <c:pt idx="4766">
                  <c:v>0.89999999999999991</c:v>
                </c:pt>
                <c:pt idx="4767">
                  <c:v>0.89999999999999991</c:v>
                </c:pt>
                <c:pt idx="4768">
                  <c:v>0.89999999999999991</c:v>
                </c:pt>
                <c:pt idx="4769">
                  <c:v>0.89999999999999991</c:v>
                </c:pt>
                <c:pt idx="4770">
                  <c:v>0.89999999999999991</c:v>
                </c:pt>
                <c:pt idx="4771">
                  <c:v>0.89999999999999991</c:v>
                </c:pt>
                <c:pt idx="4772">
                  <c:v>0.89999999999999991</c:v>
                </c:pt>
                <c:pt idx="4773">
                  <c:v>0.89999999999999991</c:v>
                </c:pt>
                <c:pt idx="4774">
                  <c:v>0.8</c:v>
                </c:pt>
                <c:pt idx="4775">
                  <c:v>0.8</c:v>
                </c:pt>
                <c:pt idx="4776">
                  <c:v>0.8</c:v>
                </c:pt>
                <c:pt idx="4777">
                  <c:v>0.8</c:v>
                </c:pt>
                <c:pt idx="4778">
                  <c:v>0.8</c:v>
                </c:pt>
                <c:pt idx="4779">
                  <c:v>0.8</c:v>
                </c:pt>
                <c:pt idx="4780">
                  <c:v>0.8</c:v>
                </c:pt>
                <c:pt idx="4781">
                  <c:v>0.8</c:v>
                </c:pt>
                <c:pt idx="4782">
                  <c:v>0.8</c:v>
                </c:pt>
                <c:pt idx="4783">
                  <c:v>0.8</c:v>
                </c:pt>
                <c:pt idx="4784">
                  <c:v>0.8</c:v>
                </c:pt>
                <c:pt idx="4785">
                  <c:v>0.8</c:v>
                </c:pt>
                <c:pt idx="4786">
                  <c:v>0.8</c:v>
                </c:pt>
                <c:pt idx="4787">
                  <c:v>0.8</c:v>
                </c:pt>
                <c:pt idx="4788">
                  <c:v>0.8</c:v>
                </c:pt>
                <c:pt idx="4789">
                  <c:v>0.8</c:v>
                </c:pt>
                <c:pt idx="4790">
                  <c:v>0.8</c:v>
                </c:pt>
                <c:pt idx="4791">
                  <c:v>0.8</c:v>
                </c:pt>
                <c:pt idx="4792">
                  <c:v>0.8</c:v>
                </c:pt>
                <c:pt idx="4793">
                  <c:v>0.8</c:v>
                </c:pt>
                <c:pt idx="4794">
                  <c:v>0.8</c:v>
                </c:pt>
                <c:pt idx="4795">
                  <c:v>0.8</c:v>
                </c:pt>
                <c:pt idx="4796">
                  <c:v>0.8</c:v>
                </c:pt>
                <c:pt idx="4797">
                  <c:v>0.8</c:v>
                </c:pt>
                <c:pt idx="4798">
                  <c:v>0.8</c:v>
                </c:pt>
                <c:pt idx="4799">
                  <c:v>0.8</c:v>
                </c:pt>
                <c:pt idx="4800">
                  <c:v>0.8</c:v>
                </c:pt>
                <c:pt idx="4801">
                  <c:v>0.8</c:v>
                </c:pt>
                <c:pt idx="4802">
                  <c:v>0.8</c:v>
                </c:pt>
                <c:pt idx="4803">
                  <c:v>0.8</c:v>
                </c:pt>
                <c:pt idx="4804">
                  <c:v>0.8</c:v>
                </c:pt>
                <c:pt idx="4805">
                  <c:v>0.8</c:v>
                </c:pt>
                <c:pt idx="4806">
                  <c:v>0.8</c:v>
                </c:pt>
                <c:pt idx="4807">
                  <c:v>0.8</c:v>
                </c:pt>
                <c:pt idx="4808">
                  <c:v>0.8</c:v>
                </c:pt>
                <c:pt idx="4809">
                  <c:v>0.8</c:v>
                </c:pt>
                <c:pt idx="4810">
                  <c:v>0.8</c:v>
                </c:pt>
                <c:pt idx="4811">
                  <c:v>0.8</c:v>
                </c:pt>
                <c:pt idx="4812">
                  <c:v>0.8</c:v>
                </c:pt>
                <c:pt idx="4813">
                  <c:v>0.8</c:v>
                </c:pt>
                <c:pt idx="4814">
                  <c:v>0.8</c:v>
                </c:pt>
                <c:pt idx="4815">
                  <c:v>0.8</c:v>
                </c:pt>
                <c:pt idx="4816">
                  <c:v>0.8</c:v>
                </c:pt>
                <c:pt idx="4817">
                  <c:v>0.8</c:v>
                </c:pt>
                <c:pt idx="4818">
                  <c:v>0.8</c:v>
                </c:pt>
                <c:pt idx="4819">
                  <c:v>0.8</c:v>
                </c:pt>
                <c:pt idx="4820">
                  <c:v>0.8</c:v>
                </c:pt>
                <c:pt idx="4821">
                  <c:v>0.8</c:v>
                </c:pt>
                <c:pt idx="4822">
                  <c:v>0.8</c:v>
                </c:pt>
                <c:pt idx="4823">
                  <c:v>0.8</c:v>
                </c:pt>
                <c:pt idx="4824">
                  <c:v>0.8</c:v>
                </c:pt>
                <c:pt idx="4825">
                  <c:v>0.8</c:v>
                </c:pt>
                <c:pt idx="4826">
                  <c:v>0.8</c:v>
                </c:pt>
                <c:pt idx="4827">
                  <c:v>0.8</c:v>
                </c:pt>
                <c:pt idx="4828">
                  <c:v>0.8</c:v>
                </c:pt>
                <c:pt idx="4829">
                  <c:v>0.8</c:v>
                </c:pt>
                <c:pt idx="4830">
                  <c:v>0.8</c:v>
                </c:pt>
                <c:pt idx="4831">
                  <c:v>0.8</c:v>
                </c:pt>
                <c:pt idx="4832">
                  <c:v>0.8</c:v>
                </c:pt>
                <c:pt idx="4833">
                  <c:v>0.8</c:v>
                </c:pt>
                <c:pt idx="4834">
                  <c:v>0.8</c:v>
                </c:pt>
                <c:pt idx="4835">
                  <c:v>0.8</c:v>
                </c:pt>
                <c:pt idx="4836">
                  <c:v>0.8</c:v>
                </c:pt>
                <c:pt idx="4837">
                  <c:v>0.8</c:v>
                </c:pt>
                <c:pt idx="4838">
                  <c:v>0.70000000000000007</c:v>
                </c:pt>
                <c:pt idx="4839">
                  <c:v>0.70000000000000007</c:v>
                </c:pt>
                <c:pt idx="4840">
                  <c:v>0.70000000000000007</c:v>
                </c:pt>
                <c:pt idx="4841">
                  <c:v>0.70000000000000007</c:v>
                </c:pt>
                <c:pt idx="4842">
                  <c:v>0.70000000000000007</c:v>
                </c:pt>
                <c:pt idx="4843">
                  <c:v>0.70000000000000007</c:v>
                </c:pt>
                <c:pt idx="4844">
                  <c:v>0.70000000000000007</c:v>
                </c:pt>
                <c:pt idx="4845">
                  <c:v>0.70000000000000007</c:v>
                </c:pt>
                <c:pt idx="4846">
                  <c:v>0.70000000000000007</c:v>
                </c:pt>
                <c:pt idx="4847">
                  <c:v>0.70000000000000007</c:v>
                </c:pt>
                <c:pt idx="4848">
                  <c:v>0.70000000000000007</c:v>
                </c:pt>
                <c:pt idx="4849">
                  <c:v>0.70000000000000007</c:v>
                </c:pt>
                <c:pt idx="4850">
                  <c:v>0.70000000000000007</c:v>
                </c:pt>
                <c:pt idx="4851">
                  <c:v>0.70000000000000007</c:v>
                </c:pt>
                <c:pt idx="4852">
                  <c:v>0.70000000000000007</c:v>
                </c:pt>
                <c:pt idx="4853">
                  <c:v>0.70000000000000007</c:v>
                </c:pt>
                <c:pt idx="4854">
                  <c:v>0.70000000000000007</c:v>
                </c:pt>
                <c:pt idx="4855">
                  <c:v>0.70000000000000007</c:v>
                </c:pt>
                <c:pt idx="4856">
                  <c:v>0.70000000000000007</c:v>
                </c:pt>
                <c:pt idx="4857">
                  <c:v>0.70000000000000007</c:v>
                </c:pt>
                <c:pt idx="4858">
                  <c:v>0.70000000000000007</c:v>
                </c:pt>
                <c:pt idx="4859">
                  <c:v>0.70000000000000007</c:v>
                </c:pt>
                <c:pt idx="4860">
                  <c:v>0.70000000000000007</c:v>
                </c:pt>
                <c:pt idx="4861">
                  <c:v>0.70000000000000007</c:v>
                </c:pt>
                <c:pt idx="4862">
                  <c:v>0.70000000000000007</c:v>
                </c:pt>
                <c:pt idx="4863">
                  <c:v>0.70000000000000007</c:v>
                </c:pt>
                <c:pt idx="4864">
                  <c:v>0.70000000000000007</c:v>
                </c:pt>
                <c:pt idx="4865">
                  <c:v>0.70000000000000007</c:v>
                </c:pt>
                <c:pt idx="4866">
                  <c:v>0.70000000000000007</c:v>
                </c:pt>
                <c:pt idx="4867">
                  <c:v>0.70000000000000007</c:v>
                </c:pt>
                <c:pt idx="4868">
                  <c:v>0.70000000000000007</c:v>
                </c:pt>
                <c:pt idx="4869">
                  <c:v>0.70000000000000007</c:v>
                </c:pt>
                <c:pt idx="4870">
                  <c:v>0.70000000000000007</c:v>
                </c:pt>
                <c:pt idx="4871">
                  <c:v>0.70000000000000007</c:v>
                </c:pt>
                <c:pt idx="4872">
                  <c:v>0.70000000000000007</c:v>
                </c:pt>
                <c:pt idx="4873">
                  <c:v>0.70000000000000007</c:v>
                </c:pt>
                <c:pt idx="4874">
                  <c:v>0.70000000000000007</c:v>
                </c:pt>
                <c:pt idx="4875">
                  <c:v>0.70000000000000007</c:v>
                </c:pt>
                <c:pt idx="4876">
                  <c:v>0.70000000000000007</c:v>
                </c:pt>
                <c:pt idx="4877">
                  <c:v>0.70000000000000007</c:v>
                </c:pt>
                <c:pt idx="4878">
                  <c:v>0.70000000000000007</c:v>
                </c:pt>
                <c:pt idx="4879">
                  <c:v>0.70000000000000007</c:v>
                </c:pt>
                <c:pt idx="4880">
                  <c:v>0.70000000000000007</c:v>
                </c:pt>
                <c:pt idx="4881">
                  <c:v>0.70000000000000007</c:v>
                </c:pt>
                <c:pt idx="4882">
                  <c:v>0.70000000000000007</c:v>
                </c:pt>
                <c:pt idx="4883">
                  <c:v>0.70000000000000007</c:v>
                </c:pt>
                <c:pt idx="4884">
                  <c:v>0.70000000000000007</c:v>
                </c:pt>
                <c:pt idx="4885">
                  <c:v>0.70000000000000007</c:v>
                </c:pt>
                <c:pt idx="4886">
                  <c:v>0.70000000000000007</c:v>
                </c:pt>
                <c:pt idx="4887">
                  <c:v>0.70000000000000007</c:v>
                </c:pt>
                <c:pt idx="4888">
                  <c:v>0.70000000000000007</c:v>
                </c:pt>
                <c:pt idx="4889">
                  <c:v>0.70000000000000007</c:v>
                </c:pt>
                <c:pt idx="4890">
                  <c:v>0.70000000000000007</c:v>
                </c:pt>
                <c:pt idx="4891">
                  <c:v>0.70000000000000007</c:v>
                </c:pt>
                <c:pt idx="4892">
                  <c:v>0.70000000000000007</c:v>
                </c:pt>
                <c:pt idx="4893">
                  <c:v>0.70000000000000007</c:v>
                </c:pt>
                <c:pt idx="4894">
                  <c:v>0.70000000000000007</c:v>
                </c:pt>
                <c:pt idx="4895">
                  <c:v>0.70000000000000007</c:v>
                </c:pt>
                <c:pt idx="4896">
                  <c:v>0.70000000000000007</c:v>
                </c:pt>
                <c:pt idx="4897">
                  <c:v>0.70000000000000007</c:v>
                </c:pt>
                <c:pt idx="4898">
                  <c:v>0.70000000000000007</c:v>
                </c:pt>
                <c:pt idx="4899">
                  <c:v>0.70000000000000007</c:v>
                </c:pt>
                <c:pt idx="4900">
                  <c:v>0.70000000000000007</c:v>
                </c:pt>
                <c:pt idx="4901">
                  <c:v>0.70000000000000007</c:v>
                </c:pt>
                <c:pt idx="4902">
                  <c:v>0.70000000000000007</c:v>
                </c:pt>
                <c:pt idx="4903">
                  <c:v>0.70000000000000007</c:v>
                </c:pt>
                <c:pt idx="4904">
                  <c:v>0.70000000000000007</c:v>
                </c:pt>
                <c:pt idx="4905">
                  <c:v>0.70000000000000007</c:v>
                </c:pt>
                <c:pt idx="4906">
                  <c:v>0.70000000000000007</c:v>
                </c:pt>
                <c:pt idx="4907">
                  <c:v>0.70000000000000007</c:v>
                </c:pt>
                <c:pt idx="4908">
                  <c:v>0.70000000000000007</c:v>
                </c:pt>
                <c:pt idx="4909">
                  <c:v>0.70000000000000007</c:v>
                </c:pt>
                <c:pt idx="4910">
                  <c:v>0.70000000000000007</c:v>
                </c:pt>
                <c:pt idx="4911">
                  <c:v>0.70000000000000007</c:v>
                </c:pt>
                <c:pt idx="4912">
                  <c:v>0.70000000000000007</c:v>
                </c:pt>
                <c:pt idx="4913">
                  <c:v>0.70000000000000007</c:v>
                </c:pt>
                <c:pt idx="4914">
                  <c:v>0.6</c:v>
                </c:pt>
                <c:pt idx="4915">
                  <c:v>0.6</c:v>
                </c:pt>
                <c:pt idx="4916">
                  <c:v>0.6</c:v>
                </c:pt>
                <c:pt idx="4917">
                  <c:v>0.6</c:v>
                </c:pt>
                <c:pt idx="4918">
                  <c:v>0.6</c:v>
                </c:pt>
                <c:pt idx="4919">
                  <c:v>0.6</c:v>
                </c:pt>
                <c:pt idx="4920">
                  <c:v>0.6</c:v>
                </c:pt>
                <c:pt idx="4921">
                  <c:v>0.6</c:v>
                </c:pt>
                <c:pt idx="4922">
                  <c:v>0.6</c:v>
                </c:pt>
                <c:pt idx="4923">
                  <c:v>0.6</c:v>
                </c:pt>
                <c:pt idx="4924">
                  <c:v>0.6</c:v>
                </c:pt>
                <c:pt idx="4925">
                  <c:v>0.6</c:v>
                </c:pt>
                <c:pt idx="4926">
                  <c:v>0.6</c:v>
                </c:pt>
                <c:pt idx="4927">
                  <c:v>0.6</c:v>
                </c:pt>
                <c:pt idx="4928">
                  <c:v>0.6</c:v>
                </c:pt>
                <c:pt idx="4929">
                  <c:v>0.6</c:v>
                </c:pt>
                <c:pt idx="4930">
                  <c:v>0.6</c:v>
                </c:pt>
                <c:pt idx="4931">
                  <c:v>0.6</c:v>
                </c:pt>
                <c:pt idx="4932">
                  <c:v>0.6</c:v>
                </c:pt>
                <c:pt idx="4933">
                  <c:v>0.6</c:v>
                </c:pt>
                <c:pt idx="4934">
                  <c:v>0.6</c:v>
                </c:pt>
                <c:pt idx="4935">
                  <c:v>0.6</c:v>
                </c:pt>
                <c:pt idx="4936">
                  <c:v>0.6</c:v>
                </c:pt>
                <c:pt idx="4937">
                  <c:v>0.6</c:v>
                </c:pt>
                <c:pt idx="4938">
                  <c:v>0.6</c:v>
                </c:pt>
                <c:pt idx="4939">
                  <c:v>0.6</c:v>
                </c:pt>
                <c:pt idx="4940">
                  <c:v>0.6</c:v>
                </c:pt>
                <c:pt idx="4941">
                  <c:v>0.6</c:v>
                </c:pt>
                <c:pt idx="4942">
                  <c:v>0.6</c:v>
                </c:pt>
                <c:pt idx="4943">
                  <c:v>0.6</c:v>
                </c:pt>
                <c:pt idx="4944">
                  <c:v>0.6</c:v>
                </c:pt>
                <c:pt idx="4945">
                  <c:v>0.6</c:v>
                </c:pt>
                <c:pt idx="4946">
                  <c:v>0.6</c:v>
                </c:pt>
                <c:pt idx="4947">
                  <c:v>0.6</c:v>
                </c:pt>
                <c:pt idx="4948">
                  <c:v>0.6</c:v>
                </c:pt>
                <c:pt idx="4949">
                  <c:v>0.6</c:v>
                </c:pt>
                <c:pt idx="4950">
                  <c:v>0.6</c:v>
                </c:pt>
                <c:pt idx="4951">
                  <c:v>0.6</c:v>
                </c:pt>
                <c:pt idx="4952">
                  <c:v>0.6</c:v>
                </c:pt>
                <c:pt idx="4953">
                  <c:v>0.6</c:v>
                </c:pt>
                <c:pt idx="4954">
                  <c:v>0.6</c:v>
                </c:pt>
                <c:pt idx="4955">
                  <c:v>0.6</c:v>
                </c:pt>
                <c:pt idx="4956">
                  <c:v>0.6</c:v>
                </c:pt>
                <c:pt idx="4957">
                  <c:v>0.6</c:v>
                </c:pt>
                <c:pt idx="4958">
                  <c:v>0.6</c:v>
                </c:pt>
                <c:pt idx="4959">
                  <c:v>0.6</c:v>
                </c:pt>
                <c:pt idx="4960">
                  <c:v>0.6</c:v>
                </c:pt>
                <c:pt idx="4961">
                  <c:v>0.6</c:v>
                </c:pt>
                <c:pt idx="4962">
                  <c:v>0.6</c:v>
                </c:pt>
                <c:pt idx="4963">
                  <c:v>0.6</c:v>
                </c:pt>
                <c:pt idx="4964">
                  <c:v>0.6</c:v>
                </c:pt>
                <c:pt idx="4965">
                  <c:v>0.6</c:v>
                </c:pt>
                <c:pt idx="4966">
                  <c:v>0.6</c:v>
                </c:pt>
                <c:pt idx="4967">
                  <c:v>0.6</c:v>
                </c:pt>
                <c:pt idx="4968">
                  <c:v>0.6</c:v>
                </c:pt>
                <c:pt idx="4969">
                  <c:v>0.6</c:v>
                </c:pt>
                <c:pt idx="4970">
                  <c:v>0.6</c:v>
                </c:pt>
                <c:pt idx="4971">
                  <c:v>0.6</c:v>
                </c:pt>
                <c:pt idx="4972">
                  <c:v>0.6</c:v>
                </c:pt>
                <c:pt idx="4973">
                  <c:v>0.6</c:v>
                </c:pt>
                <c:pt idx="4974">
                  <c:v>0.6</c:v>
                </c:pt>
                <c:pt idx="4975">
                  <c:v>0.6</c:v>
                </c:pt>
                <c:pt idx="4976">
                  <c:v>0.6</c:v>
                </c:pt>
                <c:pt idx="4977">
                  <c:v>0.6</c:v>
                </c:pt>
                <c:pt idx="4978">
                  <c:v>0.6</c:v>
                </c:pt>
                <c:pt idx="4979">
                  <c:v>0.6</c:v>
                </c:pt>
                <c:pt idx="4980">
                  <c:v>0.6</c:v>
                </c:pt>
                <c:pt idx="4981">
                  <c:v>0.6</c:v>
                </c:pt>
                <c:pt idx="4982">
                  <c:v>0.6</c:v>
                </c:pt>
                <c:pt idx="4983">
                  <c:v>0.6</c:v>
                </c:pt>
                <c:pt idx="4984">
                  <c:v>0.6</c:v>
                </c:pt>
                <c:pt idx="4985">
                  <c:v>0.6</c:v>
                </c:pt>
                <c:pt idx="4986">
                  <c:v>0.6</c:v>
                </c:pt>
                <c:pt idx="4987">
                  <c:v>0.6</c:v>
                </c:pt>
                <c:pt idx="4988">
                  <c:v>0.6</c:v>
                </c:pt>
                <c:pt idx="4989">
                  <c:v>0.6</c:v>
                </c:pt>
                <c:pt idx="4990">
                  <c:v>0.6</c:v>
                </c:pt>
                <c:pt idx="4991">
                  <c:v>0.6</c:v>
                </c:pt>
                <c:pt idx="4992">
                  <c:v>0.6</c:v>
                </c:pt>
                <c:pt idx="4993">
                  <c:v>0.6</c:v>
                </c:pt>
                <c:pt idx="4994">
                  <c:v>0.6</c:v>
                </c:pt>
                <c:pt idx="4995">
                  <c:v>0.6</c:v>
                </c:pt>
                <c:pt idx="4996">
                  <c:v>0.6</c:v>
                </c:pt>
                <c:pt idx="4997">
                  <c:v>0.6</c:v>
                </c:pt>
                <c:pt idx="4998">
                  <c:v>0.6</c:v>
                </c:pt>
                <c:pt idx="4999">
                  <c:v>0.6</c:v>
                </c:pt>
                <c:pt idx="5000">
                  <c:v>0.6</c:v>
                </c:pt>
                <c:pt idx="5001">
                  <c:v>0.6</c:v>
                </c:pt>
                <c:pt idx="5002">
                  <c:v>0.6</c:v>
                </c:pt>
                <c:pt idx="5003">
                  <c:v>0.6</c:v>
                </c:pt>
                <c:pt idx="5004">
                  <c:v>0.6</c:v>
                </c:pt>
                <c:pt idx="5005">
                  <c:v>0.5</c:v>
                </c:pt>
                <c:pt idx="5006">
                  <c:v>0.5</c:v>
                </c:pt>
                <c:pt idx="5007">
                  <c:v>0.5</c:v>
                </c:pt>
                <c:pt idx="5008">
                  <c:v>0.5</c:v>
                </c:pt>
                <c:pt idx="5009">
                  <c:v>0.5</c:v>
                </c:pt>
                <c:pt idx="5010">
                  <c:v>0.5</c:v>
                </c:pt>
                <c:pt idx="5011">
                  <c:v>0.5</c:v>
                </c:pt>
                <c:pt idx="5012">
                  <c:v>0.5</c:v>
                </c:pt>
                <c:pt idx="5013">
                  <c:v>0.5</c:v>
                </c:pt>
                <c:pt idx="5014">
                  <c:v>0.5</c:v>
                </c:pt>
                <c:pt idx="5015">
                  <c:v>0.5</c:v>
                </c:pt>
                <c:pt idx="5016">
                  <c:v>0.5</c:v>
                </c:pt>
                <c:pt idx="5017">
                  <c:v>0.5</c:v>
                </c:pt>
                <c:pt idx="5018">
                  <c:v>0.5</c:v>
                </c:pt>
                <c:pt idx="5019">
                  <c:v>0.5</c:v>
                </c:pt>
                <c:pt idx="5020">
                  <c:v>0.5</c:v>
                </c:pt>
                <c:pt idx="5021">
                  <c:v>0.5</c:v>
                </c:pt>
                <c:pt idx="5022">
                  <c:v>0.5</c:v>
                </c:pt>
                <c:pt idx="5023">
                  <c:v>0.5</c:v>
                </c:pt>
                <c:pt idx="5024">
                  <c:v>0.5</c:v>
                </c:pt>
                <c:pt idx="5025">
                  <c:v>0.5</c:v>
                </c:pt>
                <c:pt idx="5026">
                  <c:v>0.5</c:v>
                </c:pt>
                <c:pt idx="5027">
                  <c:v>0.5</c:v>
                </c:pt>
                <c:pt idx="5028">
                  <c:v>0.5</c:v>
                </c:pt>
                <c:pt idx="5029">
                  <c:v>0.5</c:v>
                </c:pt>
                <c:pt idx="5030">
                  <c:v>0.5</c:v>
                </c:pt>
                <c:pt idx="5031">
                  <c:v>0.5</c:v>
                </c:pt>
                <c:pt idx="5032">
                  <c:v>0.5</c:v>
                </c:pt>
                <c:pt idx="5033">
                  <c:v>0.5</c:v>
                </c:pt>
                <c:pt idx="5034">
                  <c:v>0.5</c:v>
                </c:pt>
                <c:pt idx="5035">
                  <c:v>0.5</c:v>
                </c:pt>
                <c:pt idx="5036">
                  <c:v>0.5</c:v>
                </c:pt>
                <c:pt idx="5037">
                  <c:v>0.5</c:v>
                </c:pt>
                <c:pt idx="5038">
                  <c:v>0.5</c:v>
                </c:pt>
                <c:pt idx="5039">
                  <c:v>0.5</c:v>
                </c:pt>
                <c:pt idx="5040">
                  <c:v>0.5</c:v>
                </c:pt>
                <c:pt idx="5041">
                  <c:v>0.5</c:v>
                </c:pt>
                <c:pt idx="5042">
                  <c:v>0.5</c:v>
                </c:pt>
                <c:pt idx="5043">
                  <c:v>0.5</c:v>
                </c:pt>
                <c:pt idx="5044">
                  <c:v>0.5</c:v>
                </c:pt>
                <c:pt idx="5045">
                  <c:v>0.5</c:v>
                </c:pt>
                <c:pt idx="5046">
                  <c:v>0.5</c:v>
                </c:pt>
                <c:pt idx="5047">
                  <c:v>0.5</c:v>
                </c:pt>
                <c:pt idx="5048">
                  <c:v>0.5</c:v>
                </c:pt>
                <c:pt idx="5049">
                  <c:v>0.5</c:v>
                </c:pt>
                <c:pt idx="5050">
                  <c:v>0.5</c:v>
                </c:pt>
                <c:pt idx="5051">
                  <c:v>0.5</c:v>
                </c:pt>
                <c:pt idx="5052">
                  <c:v>0.5</c:v>
                </c:pt>
                <c:pt idx="5053">
                  <c:v>0.5</c:v>
                </c:pt>
                <c:pt idx="5054">
                  <c:v>0.5</c:v>
                </c:pt>
                <c:pt idx="5055">
                  <c:v>0.5</c:v>
                </c:pt>
                <c:pt idx="5056">
                  <c:v>0.5</c:v>
                </c:pt>
                <c:pt idx="5057">
                  <c:v>0.5</c:v>
                </c:pt>
                <c:pt idx="5058">
                  <c:v>0.5</c:v>
                </c:pt>
                <c:pt idx="5059">
                  <c:v>0.5</c:v>
                </c:pt>
                <c:pt idx="5060">
                  <c:v>0.5</c:v>
                </c:pt>
                <c:pt idx="5061">
                  <c:v>0.5</c:v>
                </c:pt>
                <c:pt idx="5062">
                  <c:v>0.5</c:v>
                </c:pt>
                <c:pt idx="5063">
                  <c:v>0.5</c:v>
                </c:pt>
                <c:pt idx="5064">
                  <c:v>0.5</c:v>
                </c:pt>
                <c:pt idx="5065">
                  <c:v>0.5</c:v>
                </c:pt>
                <c:pt idx="5066">
                  <c:v>0.5</c:v>
                </c:pt>
                <c:pt idx="5067">
                  <c:v>0.5</c:v>
                </c:pt>
                <c:pt idx="5068">
                  <c:v>0.5</c:v>
                </c:pt>
                <c:pt idx="5069">
                  <c:v>0.5</c:v>
                </c:pt>
                <c:pt idx="5070">
                  <c:v>0.5</c:v>
                </c:pt>
                <c:pt idx="5071">
                  <c:v>0.5</c:v>
                </c:pt>
                <c:pt idx="5072">
                  <c:v>0.5</c:v>
                </c:pt>
                <c:pt idx="5073">
                  <c:v>0.5</c:v>
                </c:pt>
                <c:pt idx="5074">
                  <c:v>0.5</c:v>
                </c:pt>
                <c:pt idx="5075">
                  <c:v>0.5</c:v>
                </c:pt>
                <c:pt idx="5076">
                  <c:v>0.5</c:v>
                </c:pt>
                <c:pt idx="5077">
                  <c:v>0.5</c:v>
                </c:pt>
                <c:pt idx="5078">
                  <c:v>0.5</c:v>
                </c:pt>
                <c:pt idx="5079">
                  <c:v>0.5</c:v>
                </c:pt>
                <c:pt idx="5080">
                  <c:v>0.5</c:v>
                </c:pt>
                <c:pt idx="5081">
                  <c:v>0.5</c:v>
                </c:pt>
                <c:pt idx="5082">
                  <c:v>0.5</c:v>
                </c:pt>
                <c:pt idx="5083">
                  <c:v>0.5</c:v>
                </c:pt>
                <c:pt idx="5084">
                  <c:v>0.5</c:v>
                </c:pt>
                <c:pt idx="5085">
                  <c:v>0.5</c:v>
                </c:pt>
                <c:pt idx="5086">
                  <c:v>0.5</c:v>
                </c:pt>
                <c:pt idx="5087">
                  <c:v>0.5</c:v>
                </c:pt>
                <c:pt idx="5088">
                  <c:v>0.5</c:v>
                </c:pt>
                <c:pt idx="5089">
                  <c:v>0.4</c:v>
                </c:pt>
                <c:pt idx="5090">
                  <c:v>0.4</c:v>
                </c:pt>
                <c:pt idx="5091">
                  <c:v>0.4</c:v>
                </c:pt>
                <c:pt idx="5092">
                  <c:v>0.4</c:v>
                </c:pt>
                <c:pt idx="5093">
                  <c:v>0.4</c:v>
                </c:pt>
                <c:pt idx="5094">
                  <c:v>0.4</c:v>
                </c:pt>
                <c:pt idx="5095">
                  <c:v>0.4</c:v>
                </c:pt>
                <c:pt idx="5096">
                  <c:v>0.4</c:v>
                </c:pt>
                <c:pt idx="5097">
                  <c:v>0.4</c:v>
                </c:pt>
                <c:pt idx="5098">
                  <c:v>0.4</c:v>
                </c:pt>
                <c:pt idx="5099">
                  <c:v>0.3</c:v>
                </c:pt>
                <c:pt idx="5100">
                  <c:v>0.3</c:v>
                </c:pt>
                <c:pt idx="5101">
                  <c:v>0.3</c:v>
                </c:pt>
                <c:pt idx="5102">
                  <c:v>0.3</c:v>
                </c:pt>
                <c:pt idx="5103">
                  <c:v>0.3</c:v>
                </c:pt>
                <c:pt idx="5104">
                  <c:v>0.3</c:v>
                </c:pt>
                <c:pt idx="5105">
                  <c:v>0.3</c:v>
                </c:pt>
                <c:pt idx="5106">
                  <c:v>0.3</c:v>
                </c:pt>
                <c:pt idx="5107">
                  <c:v>0.3</c:v>
                </c:pt>
                <c:pt idx="5108">
                  <c:v>0.2</c:v>
                </c:pt>
                <c:pt idx="5109">
                  <c:v>0.2</c:v>
                </c:pt>
                <c:pt idx="5110">
                  <c:v>0.2</c:v>
                </c:pt>
                <c:pt idx="5111">
                  <c:v>0.2</c:v>
                </c:pt>
                <c:pt idx="5112">
                  <c:v>0.2</c:v>
                </c:pt>
                <c:pt idx="5113">
                  <c:v>0.2</c:v>
                </c:pt>
                <c:pt idx="5114">
                  <c:v>0.2</c:v>
                </c:pt>
                <c:pt idx="5115">
                  <c:v>0.2</c:v>
                </c:pt>
                <c:pt idx="5116">
                  <c:v>0.2</c:v>
                </c:pt>
                <c:pt idx="5117">
                  <c:v>0.2</c:v>
                </c:pt>
                <c:pt idx="5118">
                  <c:v>0.1</c:v>
                </c:pt>
                <c:pt idx="5119">
                  <c:v>0.1</c:v>
                </c:pt>
                <c:pt idx="5120">
                  <c:v>0.1</c:v>
                </c:pt>
                <c:pt idx="5121">
                  <c:v>0.1</c:v>
                </c:pt>
                <c:pt idx="5122">
                  <c:v>0.1</c:v>
                </c:pt>
                <c:pt idx="5123">
                  <c:v>0.1</c:v>
                </c:pt>
                <c:pt idx="5124">
                  <c:v>0.1</c:v>
                </c:pt>
                <c:pt idx="5125">
                  <c:v>0.1</c:v>
                </c:pt>
                <c:pt idx="5126">
                  <c:v>0.1</c:v>
                </c:pt>
                <c:pt idx="5127">
                  <c:v>0.1</c:v>
                </c:pt>
                <c:pt idx="5128">
                  <c:v>0.1</c:v>
                </c:pt>
                <c:pt idx="5129">
                  <c:v>0.1</c:v>
                </c:pt>
                <c:pt idx="5130">
                  <c:v>0.1</c:v>
                </c:pt>
                <c:pt idx="5131">
                  <c:v>0.1</c:v>
                </c:pt>
                <c:pt idx="5132">
                  <c:v>0.1</c:v>
                </c:pt>
                <c:pt idx="5133">
                  <c:v>0.1</c:v>
                </c:pt>
                <c:pt idx="5134">
                  <c:v>0.1</c:v>
                </c:pt>
                <c:pt idx="5135">
                  <c:v>0.1</c:v>
                </c:pt>
                <c:pt idx="5136">
                  <c:v>0.1</c:v>
                </c:pt>
                <c:pt idx="5137">
                  <c:v>0.1</c:v>
                </c:pt>
                <c:pt idx="5138">
                  <c:v>0.1</c:v>
                </c:pt>
                <c:pt idx="5139">
                  <c:v>0.1</c:v>
                </c:pt>
                <c:pt idx="5140">
                  <c:v>0.1</c:v>
                </c:pt>
                <c:pt idx="5141">
                  <c:v>0.1</c:v>
                </c:pt>
                <c:pt idx="5142">
                  <c:v>0.1</c:v>
                </c:pt>
                <c:pt idx="5143">
                  <c:v>0.1</c:v>
                </c:pt>
                <c:pt idx="5144">
                  <c:v>0.1</c:v>
                </c:pt>
                <c:pt idx="5145">
                  <c:v>0.1</c:v>
                </c:pt>
                <c:pt idx="5146">
                  <c:v>0.1</c:v>
                </c:pt>
                <c:pt idx="5147">
                  <c:v>0.1</c:v>
                </c:pt>
                <c:pt idx="5148">
                  <c:v>0.1</c:v>
                </c:pt>
                <c:pt idx="5149">
                  <c:v>0.1</c:v>
                </c:pt>
                <c:pt idx="5150">
                  <c:v>0.1</c:v>
                </c:pt>
                <c:pt idx="5151">
                  <c:v>0.1</c:v>
                </c:pt>
                <c:pt idx="5152">
                  <c:v>0.1</c:v>
                </c:pt>
                <c:pt idx="5153">
                  <c:v>0.1</c:v>
                </c:pt>
                <c:pt idx="5154">
                  <c:v>0.1</c:v>
                </c:pt>
                <c:pt idx="5155">
                  <c:v>0.1</c:v>
                </c:pt>
                <c:pt idx="5156">
                  <c:v>0.1</c:v>
                </c:pt>
                <c:pt idx="5157">
                  <c:v>0.1</c:v>
                </c:pt>
                <c:pt idx="5158">
                  <c:v>0.1</c:v>
                </c:pt>
                <c:pt idx="5159">
                  <c:v>0.1</c:v>
                </c:pt>
                <c:pt idx="5160">
                  <c:v>0.1</c:v>
                </c:pt>
                <c:pt idx="5161">
                  <c:v>0.1</c:v>
                </c:pt>
                <c:pt idx="5162">
                  <c:v>0.1</c:v>
                </c:pt>
                <c:pt idx="5163">
                  <c:v>0.1</c:v>
                </c:pt>
                <c:pt idx="5164">
                  <c:v>0.1</c:v>
                </c:pt>
                <c:pt idx="5165">
                  <c:v>0.1</c:v>
                </c:pt>
                <c:pt idx="5166">
                  <c:v>0.1</c:v>
                </c:pt>
                <c:pt idx="5167">
                  <c:v>0.1</c:v>
                </c:pt>
                <c:pt idx="5168">
                  <c:v>0.1</c:v>
                </c:pt>
                <c:pt idx="5169">
                  <c:v>0.1</c:v>
                </c:pt>
                <c:pt idx="5170">
                  <c:v>0.1</c:v>
                </c:pt>
                <c:pt idx="5171">
                  <c:v>0.1</c:v>
                </c:pt>
                <c:pt idx="5172">
                  <c:v>0.1</c:v>
                </c:pt>
                <c:pt idx="5173">
                  <c:v>0.1</c:v>
                </c:pt>
                <c:pt idx="5174">
                  <c:v>0.1</c:v>
                </c:pt>
                <c:pt idx="5175">
                  <c:v>0.1</c:v>
                </c:pt>
                <c:pt idx="5176">
                  <c:v>0.1</c:v>
                </c:pt>
                <c:pt idx="5177">
                  <c:v>0.1</c:v>
                </c:pt>
                <c:pt idx="5178">
                  <c:v>0.1</c:v>
                </c:pt>
                <c:pt idx="5179">
                  <c:v>0.1</c:v>
                </c:pt>
                <c:pt idx="5180">
                  <c:v>0.1</c:v>
                </c:pt>
                <c:pt idx="5181">
                  <c:v>0.1</c:v>
                </c:pt>
                <c:pt idx="5182">
                  <c:v>0.1</c:v>
                </c:pt>
                <c:pt idx="5183">
                  <c:v>0.1</c:v>
                </c:pt>
                <c:pt idx="5184">
                  <c:v>0.1</c:v>
                </c:pt>
                <c:pt idx="5185">
                  <c:v>0.1</c:v>
                </c:pt>
                <c:pt idx="5186">
                  <c:v>0.1</c:v>
                </c:pt>
                <c:pt idx="5187">
                  <c:v>0.1</c:v>
                </c:pt>
                <c:pt idx="5188">
                  <c:v>0.1</c:v>
                </c:pt>
                <c:pt idx="5189">
                  <c:v>0.1</c:v>
                </c:pt>
                <c:pt idx="5190">
                  <c:v>0.1</c:v>
                </c:pt>
                <c:pt idx="5191">
                  <c:v>0.1</c:v>
                </c:pt>
                <c:pt idx="5192">
                  <c:v>0.1</c:v>
                </c:pt>
                <c:pt idx="5193">
                  <c:v>0.1</c:v>
                </c:pt>
                <c:pt idx="5194">
                  <c:v>0.1</c:v>
                </c:pt>
                <c:pt idx="5195">
                  <c:v>0.1</c:v>
                </c:pt>
                <c:pt idx="5196">
                  <c:v>0.1</c:v>
                </c:pt>
                <c:pt idx="5197">
                  <c:v>0.1</c:v>
                </c:pt>
                <c:pt idx="5198">
                  <c:v>0.1</c:v>
                </c:pt>
                <c:pt idx="5199">
                  <c:v>0.1</c:v>
                </c:pt>
                <c:pt idx="5200">
                  <c:v>0.1</c:v>
                </c:pt>
                <c:pt idx="5201">
                  <c:v>0.1</c:v>
                </c:pt>
                <c:pt idx="5202">
                  <c:v>0.1</c:v>
                </c:pt>
                <c:pt idx="5203">
                  <c:v>0.1</c:v>
                </c:pt>
                <c:pt idx="5204">
                  <c:v>0.1</c:v>
                </c:pt>
                <c:pt idx="5205">
                  <c:v>0.1</c:v>
                </c:pt>
                <c:pt idx="5206">
                  <c:v>0.1</c:v>
                </c:pt>
                <c:pt idx="5207">
                  <c:v>0.1</c:v>
                </c:pt>
                <c:pt idx="5208">
                  <c:v>0.1</c:v>
                </c:pt>
                <c:pt idx="5209">
                  <c:v>0.1</c:v>
                </c:pt>
                <c:pt idx="5210">
                  <c:v>0.1</c:v>
                </c:pt>
                <c:pt idx="5211">
                  <c:v>0.1</c:v>
                </c:pt>
                <c:pt idx="5212">
                  <c:v>0.1</c:v>
                </c:pt>
                <c:pt idx="5213">
                  <c:v>0.1</c:v>
                </c:pt>
                <c:pt idx="5214">
                  <c:v>0.1</c:v>
                </c:pt>
                <c:pt idx="5215">
                  <c:v>0.1</c:v>
                </c:pt>
                <c:pt idx="5216">
                  <c:v>0.1</c:v>
                </c:pt>
                <c:pt idx="5217">
                  <c:v>0.1</c:v>
                </c:pt>
                <c:pt idx="5218">
                  <c:v>0.1</c:v>
                </c:pt>
                <c:pt idx="5219">
                  <c:v>0.1</c:v>
                </c:pt>
                <c:pt idx="5220">
                  <c:v>0.1</c:v>
                </c:pt>
                <c:pt idx="5221">
                  <c:v>0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0</c:v>
                </c:pt>
                <c:pt idx="5226">
                  <c:v>0</c:v>
                </c:pt>
                <c:pt idx="5227">
                  <c:v>0</c:v>
                </c:pt>
                <c:pt idx="5228">
                  <c:v>0</c:v>
                </c:pt>
                <c:pt idx="5229">
                  <c:v>0</c:v>
                </c:pt>
                <c:pt idx="5230">
                  <c:v>0</c:v>
                </c:pt>
                <c:pt idx="5231">
                  <c:v>0</c:v>
                </c:pt>
                <c:pt idx="5232">
                  <c:v>0</c:v>
                </c:pt>
                <c:pt idx="5233">
                  <c:v>0</c:v>
                </c:pt>
                <c:pt idx="5234">
                  <c:v>0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0</c:v>
                </c:pt>
                <c:pt idx="5239">
                  <c:v>0</c:v>
                </c:pt>
                <c:pt idx="5240">
                  <c:v>0</c:v>
                </c:pt>
                <c:pt idx="5241">
                  <c:v>0</c:v>
                </c:pt>
                <c:pt idx="5242">
                  <c:v>0</c:v>
                </c:pt>
                <c:pt idx="5243">
                  <c:v>0</c:v>
                </c:pt>
                <c:pt idx="5244">
                  <c:v>0</c:v>
                </c:pt>
                <c:pt idx="5245">
                  <c:v>0</c:v>
                </c:pt>
                <c:pt idx="5246">
                  <c:v>0</c:v>
                </c:pt>
                <c:pt idx="5247">
                  <c:v>0</c:v>
                </c:pt>
                <c:pt idx="5248">
                  <c:v>0</c:v>
                </c:pt>
                <c:pt idx="5249">
                  <c:v>0</c:v>
                </c:pt>
                <c:pt idx="5250">
                  <c:v>0</c:v>
                </c:pt>
                <c:pt idx="5251">
                  <c:v>0</c:v>
                </c:pt>
                <c:pt idx="5252">
                  <c:v>0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0</c:v>
                </c:pt>
                <c:pt idx="5258">
                  <c:v>0</c:v>
                </c:pt>
                <c:pt idx="5259">
                  <c:v>0</c:v>
                </c:pt>
                <c:pt idx="5260">
                  <c:v>0</c:v>
                </c:pt>
                <c:pt idx="5261">
                  <c:v>0</c:v>
                </c:pt>
                <c:pt idx="5262">
                  <c:v>0</c:v>
                </c:pt>
                <c:pt idx="5263">
                  <c:v>0</c:v>
                </c:pt>
                <c:pt idx="5264">
                  <c:v>0</c:v>
                </c:pt>
                <c:pt idx="5265">
                  <c:v>0</c:v>
                </c:pt>
                <c:pt idx="5266">
                  <c:v>0</c:v>
                </c:pt>
                <c:pt idx="5267">
                  <c:v>0</c:v>
                </c:pt>
                <c:pt idx="5268">
                  <c:v>0</c:v>
                </c:pt>
                <c:pt idx="5269">
                  <c:v>0</c:v>
                </c:pt>
                <c:pt idx="5270">
                  <c:v>0</c:v>
                </c:pt>
                <c:pt idx="5271">
                  <c:v>0</c:v>
                </c:pt>
                <c:pt idx="5272">
                  <c:v>0</c:v>
                </c:pt>
                <c:pt idx="5273">
                  <c:v>0</c:v>
                </c:pt>
                <c:pt idx="5274">
                  <c:v>0</c:v>
                </c:pt>
                <c:pt idx="5275">
                  <c:v>0</c:v>
                </c:pt>
                <c:pt idx="5276">
                  <c:v>0</c:v>
                </c:pt>
                <c:pt idx="5277">
                  <c:v>0</c:v>
                </c:pt>
                <c:pt idx="5278">
                  <c:v>0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0</c:v>
                </c:pt>
                <c:pt idx="5283">
                  <c:v>0</c:v>
                </c:pt>
                <c:pt idx="5284">
                  <c:v>0</c:v>
                </c:pt>
                <c:pt idx="5285">
                  <c:v>0</c:v>
                </c:pt>
                <c:pt idx="5286">
                  <c:v>0</c:v>
                </c:pt>
                <c:pt idx="5287">
                  <c:v>0</c:v>
                </c:pt>
                <c:pt idx="5288">
                  <c:v>0</c:v>
                </c:pt>
                <c:pt idx="5289">
                  <c:v>0</c:v>
                </c:pt>
                <c:pt idx="5290">
                  <c:v>0</c:v>
                </c:pt>
                <c:pt idx="5291">
                  <c:v>0</c:v>
                </c:pt>
                <c:pt idx="5292">
                  <c:v>0</c:v>
                </c:pt>
                <c:pt idx="5293">
                  <c:v>0</c:v>
                </c:pt>
                <c:pt idx="5294">
                  <c:v>0</c:v>
                </c:pt>
                <c:pt idx="5295">
                  <c:v>0</c:v>
                </c:pt>
                <c:pt idx="5296">
                  <c:v>0</c:v>
                </c:pt>
                <c:pt idx="5297">
                  <c:v>0</c:v>
                </c:pt>
                <c:pt idx="5298">
                  <c:v>0</c:v>
                </c:pt>
                <c:pt idx="5299">
                  <c:v>0</c:v>
                </c:pt>
                <c:pt idx="5300">
                  <c:v>0</c:v>
                </c:pt>
                <c:pt idx="5301">
                  <c:v>0</c:v>
                </c:pt>
                <c:pt idx="5302">
                  <c:v>0</c:v>
                </c:pt>
                <c:pt idx="5303">
                  <c:v>0</c:v>
                </c:pt>
                <c:pt idx="5304">
                  <c:v>0</c:v>
                </c:pt>
                <c:pt idx="5305">
                  <c:v>0</c:v>
                </c:pt>
                <c:pt idx="5306">
                  <c:v>0</c:v>
                </c:pt>
                <c:pt idx="5307">
                  <c:v>0</c:v>
                </c:pt>
                <c:pt idx="5308">
                  <c:v>0</c:v>
                </c:pt>
                <c:pt idx="5309">
                  <c:v>0</c:v>
                </c:pt>
                <c:pt idx="5310">
                  <c:v>0</c:v>
                </c:pt>
                <c:pt idx="5311">
                  <c:v>0</c:v>
                </c:pt>
                <c:pt idx="5312">
                  <c:v>0</c:v>
                </c:pt>
                <c:pt idx="5313">
                  <c:v>0</c:v>
                </c:pt>
                <c:pt idx="5314">
                  <c:v>0</c:v>
                </c:pt>
                <c:pt idx="5315">
                  <c:v>0</c:v>
                </c:pt>
                <c:pt idx="5316">
                  <c:v>0</c:v>
                </c:pt>
                <c:pt idx="5317">
                  <c:v>0</c:v>
                </c:pt>
                <c:pt idx="5318">
                  <c:v>0</c:v>
                </c:pt>
                <c:pt idx="5319">
                  <c:v>0</c:v>
                </c:pt>
                <c:pt idx="5320">
                  <c:v>0</c:v>
                </c:pt>
                <c:pt idx="5321">
                  <c:v>0</c:v>
                </c:pt>
                <c:pt idx="5322">
                  <c:v>0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0</c:v>
                </c:pt>
                <c:pt idx="5329">
                  <c:v>0</c:v>
                </c:pt>
                <c:pt idx="5330">
                  <c:v>0</c:v>
                </c:pt>
                <c:pt idx="5331">
                  <c:v>0</c:v>
                </c:pt>
                <c:pt idx="5332">
                  <c:v>0</c:v>
                </c:pt>
                <c:pt idx="5333">
                  <c:v>0</c:v>
                </c:pt>
                <c:pt idx="5334">
                  <c:v>0</c:v>
                </c:pt>
                <c:pt idx="5335">
                  <c:v>0</c:v>
                </c:pt>
                <c:pt idx="5336">
                  <c:v>0</c:v>
                </c:pt>
                <c:pt idx="5337">
                  <c:v>0</c:v>
                </c:pt>
                <c:pt idx="5338">
                  <c:v>0</c:v>
                </c:pt>
                <c:pt idx="5339">
                  <c:v>0</c:v>
                </c:pt>
                <c:pt idx="5340">
                  <c:v>0</c:v>
                </c:pt>
                <c:pt idx="5341">
                  <c:v>0</c:v>
                </c:pt>
                <c:pt idx="5342">
                  <c:v>0</c:v>
                </c:pt>
                <c:pt idx="5343">
                  <c:v>0</c:v>
                </c:pt>
                <c:pt idx="5344">
                  <c:v>0</c:v>
                </c:pt>
                <c:pt idx="5345">
                  <c:v>0</c:v>
                </c:pt>
                <c:pt idx="5346">
                  <c:v>0</c:v>
                </c:pt>
                <c:pt idx="5347">
                  <c:v>0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0</c:v>
                </c:pt>
                <c:pt idx="5354">
                  <c:v>0</c:v>
                </c:pt>
                <c:pt idx="5355">
                  <c:v>0</c:v>
                </c:pt>
                <c:pt idx="5356">
                  <c:v>0</c:v>
                </c:pt>
                <c:pt idx="5357">
                  <c:v>0</c:v>
                </c:pt>
                <c:pt idx="5358">
                  <c:v>0</c:v>
                </c:pt>
                <c:pt idx="5359">
                  <c:v>0</c:v>
                </c:pt>
                <c:pt idx="5360">
                  <c:v>0</c:v>
                </c:pt>
                <c:pt idx="5361">
                  <c:v>0</c:v>
                </c:pt>
                <c:pt idx="5362">
                  <c:v>0</c:v>
                </c:pt>
                <c:pt idx="5363">
                  <c:v>0</c:v>
                </c:pt>
                <c:pt idx="5364">
                  <c:v>0</c:v>
                </c:pt>
                <c:pt idx="5365">
                  <c:v>0</c:v>
                </c:pt>
                <c:pt idx="5366">
                  <c:v>0</c:v>
                </c:pt>
                <c:pt idx="5367">
                  <c:v>0</c:v>
                </c:pt>
                <c:pt idx="5368">
                  <c:v>0</c:v>
                </c:pt>
                <c:pt idx="5369">
                  <c:v>0</c:v>
                </c:pt>
                <c:pt idx="5370">
                  <c:v>0</c:v>
                </c:pt>
                <c:pt idx="5371">
                  <c:v>0</c:v>
                </c:pt>
                <c:pt idx="5372">
                  <c:v>0</c:v>
                </c:pt>
                <c:pt idx="5373">
                  <c:v>0</c:v>
                </c:pt>
                <c:pt idx="5374">
                  <c:v>0</c:v>
                </c:pt>
                <c:pt idx="5375">
                  <c:v>0</c:v>
                </c:pt>
                <c:pt idx="5376">
                  <c:v>0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0</c:v>
                </c:pt>
                <c:pt idx="5381">
                  <c:v>0</c:v>
                </c:pt>
                <c:pt idx="5382">
                  <c:v>0</c:v>
                </c:pt>
                <c:pt idx="5383">
                  <c:v>0</c:v>
                </c:pt>
                <c:pt idx="5384">
                  <c:v>0</c:v>
                </c:pt>
                <c:pt idx="5385">
                  <c:v>0</c:v>
                </c:pt>
                <c:pt idx="5386">
                  <c:v>0</c:v>
                </c:pt>
                <c:pt idx="5387">
                  <c:v>0</c:v>
                </c:pt>
                <c:pt idx="5388">
                  <c:v>0</c:v>
                </c:pt>
                <c:pt idx="5389">
                  <c:v>0</c:v>
                </c:pt>
                <c:pt idx="5390">
                  <c:v>0</c:v>
                </c:pt>
                <c:pt idx="5391">
                  <c:v>0</c:v>
                </c:pt>
                <c:pt idx="5392">
                  <c:v>0</c:v>
                </c:pt>
                <c:pt idx="5393">
                  <c:v>0</c:v>
                </c:pt>
                <c:pt idx="5394">
                  <c:v>0</c:v>
                </c:pt>
                <c:pt idx="5395">
                  <c:v>0</c:v>
                </c:pt>
                <c:pt idx="5396">
                  <c:v>0</c:v>
                </c:pt>
                <c:pt idx="5397">
                  <c:v>0</c:v>
                </c:pt>
                <c:pt idx="5398">
                  <c:v>0</c:v>
                </c:pt>
                <c:pt idx="5399">
                  <c:v>0</c:v>
                </c:pt>
                <c:pt idx="5400">
                  <c:v>0</c:v>
                </c:pt>
                <c:pt idx="5401">
                  <c:v>0</c:v>
                </c:pt>
                <c:pt idx="5402">
                  <c:v>0</c:v>
                </c:pt>
                <c:pt idx="5403">
                  <c:v>0</c:v>
                </c:pt>
                <c:pt idx="5404">
                  <c:v>0</c:v>
                </c:pt>
                <c:pt idx="5405">
                  <c:v>0</c:v>
                </c:pt>
                <c:pt idx="5406">
                  <c:v>0</c:v>
                </c:pt>
                <c:pt idx="5407">
                  <c:v>0</c:v>
                </c:pt>
                <c:pt idx="5408">
                  <c:v>0</c:v>
                </c:pt>
                <c:pt idx="5409">
                  <c:v>0</c:v>
                </c:pt>
                <c:pt idx="5410">
                  <c:v>0</c:v>
                </c:pt>
                <c:pt idx="5411">
                  <c:v>0</c:v>
                </c:pt>
                <c:pt idx="5412">
                  <c:v>0</c:v>
                </c:pt>
                <c:pt idx="5413">
                  <c:v>0</c:v>
                </c:pt>
                <c:pt idx="5414">
                  <c:v>0</c:v>
                </c:pt>
                <c:pt idx="5415">
                  <c:v>0</c:v>
                </c:pt>
                <c:pt idx="5416">
                  <c:v>0</c:v>
                </c:pt>
                <c:pt idx="5417">
                  <c:v>0</c:v>
                </c:pt>
                <c:pt idx="5418">
                  <c:v>0</c:v>
                </c:pt>
                <c:pt idx="5419">
                  <c:v>0</c:v>
                </c:pt>
                <c:pt idx="5420">
                  <c:v>0</c:v>
                </c:pt>
                <c:pt idx="5421">
                  <c:v>0</c:v>
                </c:pt>
                <c:pt idx="5422">
                  <c:v>0</c:v>
                </c:pt>
                <c:pt idx="5423">
                  <c:v>0</c:v>
                </c:pt>
                <c:pt idx="5424">
                  <c:v>0</c:v>
                </c:pt>
                <c:pt idx="5425">
                  <c:v>0</c:v>
                </c:pt>
                <c:pt idx="5426">
                  <c:v>0</c:v>
                </c:pt>
                <c:pt idx="5427">
                  <c:v>0</c:v>
                </c:pt>
                <c:pt idx="5428">
                  <c:v>0</c:v>
                </c:pt>
                <c:pt idx="5429">
                  <c:v>0</c:v>
                </c:pt>
                <c:pt idx="5430">
                  <c:v>0</c:v>
                </c:pt>
                <c:pt idx="5431">
                  <c:v>0</c:v>
                </c:pt>
                <c:pt idx="5432">
                  <c:v>0</c:v>
                </c:pt>
                <c:pt idx="5433">
                  <c:v>0</c:v>
                </c:pt>
                <c:pt idx="5434">
                  <c:v>0</c:v>
                </c:pt>
                <c:pt idx="5435">
                  <c:v>0</c:v>
                </c:pt>
                <c:pt idx="5436">
                  <c:v>0</c:v>
                </c:pt>
                <c:pt idx="5437">
                  <c:v>0</c:v>
                </c:pt>
                <c:pt idx="5438">
                  <c:v>0</c:v>
                </c:pt>
                <c:pt idx="5439">
                  <c:v>0</c:v>
                </c:pt>
                <c:pt idx="5440">
                  <c:v>0</c:v>
                </c:pt>
                <c:pt idx="5441">
                  <c:v>0</c:v>
                </c:pt>
                <c:pt idx="5442">
                  <c:v>0</c:v>
                </c:pt>
                <c:pt idx="5443">
                  <c:v>0</c:v>
                </c:pt>
                <c:pt idx="5444">
                  <c:v>0</c:v>
                </c:pt>
                <c:pt idx="5445">
                  <c:v>0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0</c:v>
                </c:pt>
                <c:pt idx="5453">
                  <c:v>0</c:v>
                </c:pt>
                <c:pt idx="5454">
                  <c:v>0</c:v>
                </c:pt>
                <c:pt idx="5455">
                  <c:v>0</c:v>
                </c:pt>
                <c:pt idx="5456">
                  <c:v>0</c:v>
                </c:pt>
                <c:pt idx="5457">
                  <c:v>0</c:v>
                </c:pt>
                <c:pt idx="5458">
                  <c:v>0</c:v>
                </c:pt>
                <c:pt idx="5459">
                  <c:v>0</c:v>
                </c:pt>
                <c:pt idx="5460">
                  <c:v>0</c:v>
                </c:pt>
                <c:pt idx="5461">
                  <c:v>0</c:v>
                </c:pt>
                <c:pt idx="5462">
                  <c:v>0</c:v>
                </c:pt>
                <c:pt idx="5463">
                  <c:v>0</c:v>
                </c:pt>
                <c:pt idx="5464">
                  <c:v>0</c:v>
                </c:pt>
                <c:pt idx="5465">
                  <c:v>0</c:v>
                </c:pt>
                <c:pt idx="5466">
                  <c:v>0</c:v>
                </c:pt>
                <c:pt idx="5467">
                  <c:v>0</c:v>
                </c:pt>
                <c:pt idx="5468">
                  <c:v>0</c:v>
                </c:pt>
                <c:pt idx="5469">
                  <c:v>0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0</c:v>
                </c:pt>
                <c:pt idx="5475">
                  <c:v>0</c:v>
                </c:pt>
                <c:pt idx="5476">
                  <c:v>0</c:v>
                </c:pt>
                <c:pt idx="5477">
                  <c:v>0</c:v>
                </c:pt>
                <c:pt idx="5478">
                  <c:v>0</c:v>
                </c:pt>
                <c:pt idx="5479">
                  <c:v>0</c:v>
                </c:pt>
                <c:pt idx="5480">
                  <c:v>0</c:v>
                </c:pt>
                <c:pt idx="5481">
                  <c:v>0</c:v>
                </c:pt>
                <c:pt idx="5482">
                  <c:v>0</c:v>
                </c:pt>
                <c:pt idx="5483">
                  <c:v>0</c:v>
                </c:pt>
                <c:pt idx="5484">
                  <c:v>0</c:v>
                </c:pt>
                <c:pt idx="5485">
                  <c:v>0</c:v>
                </c:pt>
                <c:pt idx="5486">
                  <c:v>0</c:v>
                </c:pt>
                <c:pt idx="5487">
                  <c:v>0</c:v>
                </c:pt>
                <c:pt idx="5488">
                  <c:v>0</c:v>
                </c:pt>
                <c:pt idx="5489">
                  <c:v>0</c:v>
                </c:pt>
                <c:pt idx="5490">
                  <c:v>0</c:v>
                </c:pt>
                <c:pt idx="5491">
                  <c:v>0</c:v>
                </c:pt>
                <c:pt idx="5492">
                  <c:v>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0</c:v>
                </c:pt>
                <c:pt idx="5497">
                  <c:v>0</c:v>
                </c:pt>
                <c:pt idx="5498">
                  <c:v>0</c:v>
                </c:pt>
                <c:pt idx="5499">
                  <c:v>0</c:v>
                </c:pt>
                <c:pt idx="5500">
                  <c:v>0</c:v>
                </c:pt>
                <c:pt idx="5501">
                  <c:v>0</c:v>
                </c:pt>
                <c:pt idx="5502">
                  <c:v>0</c:v>
                </c:pt>
                <c:pt idx="5503">
                  <c:v>0</c:v>
                </c:pt>
                <c:pt idx="5504">
                  <c:v>0</c:v>
                </c:pt>
                <c:pt idx="5505">
                  <c:v>0</c:v>
                </c:pt>
                <c:pt idx="5506">
                  <c:v>0</c:v>
                </c:pt>
                <c:pt idx="5507">
                  <c:v>0</c:v>
                </c:pt>
                <c:pt idx="5508">
                  <c:v>0</c:v>
                </c:pt>
                <c:pt idx="5509">
                  <c:v>0</c:v>
                </c:pt>
                <c:pt idx="5510">
                  <c:v>0</c:v>
                </c:pt>
                <c:pt idx="5511">
                  <c:v>0</c:v>
                </c:pt>
                <c:pt idx="5512">
                  <c:v>0</c:v>
                </c:pt>
                <c:pt idx="5513">
                  <c:v>0</c:v>
                </c:pt>
                <c:pt idx="5514">
                  <c:v>0</c:v>
                </c:pt>
                <c:pt idx="5515">
                  <c:v>0</c:v>
                </c:pt>
                <c:pt idx="5516">
                  <c:v>0</c:v>
                </c:pt>
                <c:pt idx="5517">
                  <c:v>0</c:v>
                </c:pt>
                <c:pt idx="5518">
                  <c:v>0</c:v>
                </c:pt>
                <c:pt idx="5519">
                  <c:v>0</c:v>
                </c:pt>
                <c:pt idx="5520">
                  <c:v>0</c:v>
                </c:pt>
                <c:pt idx="5521">
                  <c:v>0</c:v>
                </c:pt>
                <c:pt idx="5522">
                  <c:v>0</c:v>
                </c:pt>
                <c:pt idx="5523">
                  <c:v>0</c:v>
                </c:pt>
                <c:pt idx="5524">
                  <c:v>0</c:v>
                </c:pt>
                <c:pt idx="5525">
                  <c:v>0</c:v>
                </c:pt>
                <c:pt idx="5526">
                  <c:v>0</c:v>
                </c:pt>
                <c:pt idx="5527">
                  <c:v>0</c:v>
                </c:pt>
                <c:pt idx="5528">
                  <c:v>0</c:v>
                </c:pt>
                <c:pt idx="5529">
                  <c:v>0</c:v>
                </c:pt>
                <c:pt idx="5530">
                  <c:v>0</c:v>
                </c:pt>
                <c:pt idx="5531">
                  <c:v>0</c:v>
                </c:pt>
                <c:pt idx="5532">
                  <c:v>0</c:v>
                </c:pt>
                <c:pt idx="5533">
                  <c:v>0</c:v>
                </c:pt>
                <c:pt idx="5534">
                  <c:v>0</c:v>
                </c:pt>
                <c:pt idx="5535">
                  <c:v>0</c:v>
                </c:pt>
                <c:pt idx="5536">
                  <c:v>0</c:v>
                </c:pt>
                <c:pt idx="5537">
                  <c:v>0</c:v>
                </c:pt>
                <c:pt idx="5538">
                  <c:v>0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0</c:v>
                </c:pt>
                <c:pt idx="5549">
                  <c:v>0</c:v>
                </c:pt>
                <c:pt idx="5550">
                  <c:v>0</c:v>
                </c:pt>
                <c:pt idx="5551">
                  <c:v>0</c:v>
                </c:pt>
                <c:pt idx="5552">
                  <c:v>0</c:v>
                </c:pt>
                <c:pt idx="5553">
                  <c:v>0</c:v>
                </c:pt>
                <c:pt idx="5554">
                  <c:v>0</c:v>
                </c:pt>
                <c:pt idx="5555">
                  <c:v>0</c:v>
                </c:pt>
                <c:pt idx="5556">
                  <c:v>0</c:v>
                </c:pt>
                <c:pt idx="5557">
                  <c:v>0</c:v>
                </c:pt>
                <c:pt idx="5558">
                  <c:v>0</c:v>
                </c:pt>
                <c:pt idx="5559">
                  <c:v>0</c:v>
                </c:pt>
                <c:pt idx="5560">
                  <c:v>0</c:v>
                </c:pt>
                <c:pt idx="5561">
                  <c:v>0</c:v>
                </c:pt>
                <c:pt idx="5562">
                  <c:v>0</c:v>
                </c:pt>
                <c:pt idx="5563">
                  <c:v>0</c:v>
                </c:pt>
                <c:pt idx="5564">
                  <c:v>0</c:v>
                </c:pt>
                <c:pt idx="5565">
                  <c:v>0</c:v>
                </c:pt>
                <c:pt idx="5566">
                  <c:v>0</c:v>
                </c:pt>
                <c:pt idx="5567">
                  <c:v>0</c:v>
                </c:pt>
                <c:pt idx="5568">
                  <c:v>0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0</c:v>
                </c:pt>
                <c:pt idx="5574">
                  <c:v>0</c:v>
                </c:pt>
                <c:pt idx="5575">
                  <c:v>0</c:v>
                </c:pt>
                <c:pt idx="5576">
                  <c:v>0</c:v>
                </c:pt>
                <c:pt idx="5577">
                  <c:v>0</c:v>
                </c:pt>
                <c:pt idx="5578">
                  <c:v>0</c:v>
                </c:pt>
                <c:pt idx="5579">
                  <c:v>0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</c:v>
                </c:pt>
                <c:pt idx="5585">
                  <c:v>0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0</c:v>
                </c:pt>
                <c:pt idx="5590">
                  <c:v>0</c:v>
                </c:pt>
                <c:pt idx="5591">
                  <c:v>0</c:v>
                </c:pt>
                <c:pt idx="5592">
                  <c:v>0</c:v>
                </c:pt>
                <c:pt idx="5593">
                  <c:v>0</c:v>
                </c:pt>
                <c:pt idx="5594">
                  <c:v>0</c:v>
                </c:pt>
                <c:pt idx="5595">
                  <c:v>0</c:v>
                </c:pt>
                <c:pt idx="5596">
                  <c:v>0</c:v>
                </c:pt>
                <c:pt idx="5597">
                  <c:v>0</c:v>
                </c:pt>
                <c:pt idx="5598">
                  <c:v>0</c:v>
                </c:pt>
                <c:pt idx="5599">
                  <c:v>0</c:v>
                </c:pt>
                <c:pt idx="5600">
                  <c:v>0</c:v>
                </c:pt>
                <c:pt idx="5601">
                  <c:v>0</c:v>
                </c:pt>
                <c:pt idx="5602">
                  <c:v>0</c:v>
                </c:pt>
                <c:pt idx="5603">
                  <c:v>0</c:v>
                </c:pt>
                <c:pt idx="5604">
                  <c:v>0</c:v>
                </c:pt>
                <c:pt idx="5605">
                  <c:v>0</c:v>
                </c:pt>
                <c:pt idx="5606">
                  <c:v>0</c:v>
                </c:pt>
                <c:pt idx="5607">
                  <c:v>0</c:v>
                </c:pt>
                <c:pt idx="5608">
                  <c:v>0</c:v>
                </c:pt>
                <c:pt idx="5609">
                  <c:v>0</c:v>
                </c:pt>
                <c:pt idx="5610">
                  <c:v>0</c:v>
                </c:pt>
                <c:pt idx="5611">
                  <c:v>0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0</c:v>
                </c:pt>
                <c:pt idx="5618">
                  <c:v>0</c:v>
                </c:pt>
                <c:pt idx="5619">
                  <c:v>0</c:v>
                </c:pt>
                <c:pt idx="5620">
                  <c:v>0</c:v>
                </c:pt>
                <c:pt idx="5621">
                  <c:v>0</c:v>
                </c:pt>
                <c:pt idx="5622">
                  <c:v>0</c:v>
                </c:pt>
                <c:pt idx="5623">
                  <c:v>0</c:v>
                </c:pt>
                <c:pt idx="5624">
                  <c:v>0</c:v>
                </c:pt>
                <c:pt idx="5625">
                  <c:v>0</c:v>
                </c:pt>
                <c:pt idx="5626">
                  <c:v>0</c:v>
                </c:pt>
                <c:pt idx="5627">
                  <c:v>0</c:v>
                </c:pt>
                <c:pt idx="5628">
                  <c:v>0</c:v>
                </c:pt>
                <c:pt idx="5629">
                  <c:v>0</c:v>
                </c:pt>
                <c:pt idx="5630">
                  <c:v>0</c:v>
                </c:pt>
                <c:pt idx="5631">
                  <c:v>0</c:v>
                </c:pt>
                <c:pt idx="5632">
                  <c:v>0</c:v>
                </c:pt>
                <c:pt idx="5633">
                  <c:v>0</c:v>
                </c:pt>
                <c:pt idx="5634">
                  <c:v>0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0</c:v>
                </c:pt>
                <c:pt idx="5655">
                  <c:v>0</c:v>
                </c:pt>
                <c:pt idx="5656">
                  <c:v>0</c:v>
                </c:pt>
                <c:pt idx="5657">
                  <c:v>0</c:v>
                </c:pt>
                <c:pt idx="5658">
                  <c:v>0</c:v>
                </c:pt>
                <c:pt idx="5659">
                  <c:v>0</c:v>
                </c:pt>
                <c:pt idx="5660">
                  <c:v>0</c:v>
                </c:pt>
                <c:pt idx="5661">
                  <c:v>0</c:v>
                </c:pt>
                <c:pt idx="5662">
                  <c:v>0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0</c:v>
                </c:pt>
                <c:pt idx="5667">
                  <c:v>0</c:v>
                </c:pt>
                <c:pt idx="5668">
                  <c:v>0</c:v>
                </c:pt>
                <c:pt idx="5669">
                  <c:v>0</c:v>
                </c:pt>
                <c:pt idx="5670">
                  <c:v>0</c:v>
                </c:pt>
                <c:pt idx="5671">
                  <c:v>0</c:v>
                </c:pt>
                <c:pt idx="5672">
                  <c:v>0</c:v>
                </c:pt>
                <c:pt idx="5673">
                  <c:v>0</c:v>
                </c:pt>
                <c:pt idx="5674">
                  <c:v>0</c:v>
                </c:pt>
                <c:pt idx="5675">
                  <c:v>0</c:v>
                </c:pt>
                <c:pt idx="5676">
                  <c:v>0</c:v>
                </c:pt>
                <c:pt idx="5677">
                  <c:v>0</c:v>
                </c:pt>
                <c:pt idx="5678">
                  <c:v>0</c:v>
                </c:pt>
                <c:pt idx="5679">
                  <c:v>0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0</c:v>
                </c:pt>
                <c:pt idx="5689">
                  <c:v>0</c:v>
                </c:pt>
                <c:pt idx="5690">
                  <c:v>0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</c:v>
                </c:pt>
                <c:pt idx="5696">
                  <c:v>0</c:v>
                </c:pt>
                <c:pt idx="5697">
                  <c:v>0</c:v>
                </c:pt>
                <c:pt idx="5698">
                  <c:v>0</c:v>
                </c:pt>
                <c:pt idx="5699">
                  <c:v>0</c:v>
                </c:pt>
                <c:pt idx="5700">
                  <c:v>0</c:v>
                </c:pt>
                <c:pt idx="5701">
                  <c:v>0</c:v>
                </c:pt>
                <c:pt idx="5702">
                  <c:v>0</c:v>
                </c:pt>
                <c:pt idx="5703">
                  <c:v>0</c:v>
                </c:pt>
                <c:pt idx="5704">
                  <c:v>0</c:v>
                </c:pt>
                <c:pt idx="5705">
                  <c:v>0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</c:v>
                </c:pt>
                <c:pt idx="5711">
                  <c:v>0</c:v>
                </c:pt>
                <c:pt idx="5712">
                  <c:v>0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  <c:pt idx="5716">
                  <c:v>0</c:v>
                </c:pt>
                <c:pt idx="5717">
                  <c:v>0</c:v>
                </c:pt>
                <c:pt idx="5718">
                  <c:v>0</c:v>
                </c:pt>
                <c:pt idx="5719">
                  <c:v>0</c:v>
                </c:pt>
                <c:pt idx="5720">
                  <c:v>0</c:v>
                </c:pt>
                <c:pt idx="5721">
                  <c:v>0</c:v>
                </c:pt>
                <c:pt idx="5722">
                  <c:v>0</c:v>
                </c:pt>
                <c:pt idx="5723">
                  <c:v>0</c:v>
                </c:pt>
                <c:pt idx="5724">
                  <c:v>0</c:v>
                </c:pt>
                <c:pt idx="5725">
                  <c:v>0</c:v>
                </c:pt>
                <c:pt idx="5726">
                  <c:v>0</c:v>
                </c:pt>
                <c:pt idx="5727">
                  <c:v>0</c:v>
                </c:pt>
                <c:pt idx="5728">
                  <c:v>0</c:v>
                </c:pt>
                <c:pt idx="5729">
                  <c:v>0</c:v>
                </c:pt>
                <c:pt idx="5730">
                  <c:v>0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</c:v>
                </c:pt>
                <c:pt idx="5736">
                  <c:v>0</c:v>
                </c:pt>
                <c:pt idx="5737">
                  <c:v>0</c:v>
                </c:pt>
                <c:pt idx="5738">
                  <c:v>0</c:v>
                </c:pt>
                <c:pt idx="5739">
                  <c:v>0</c:v>
                </c:pt>
                <c:pt idx="5740">
                  <c:v>0</c:v>
                </c:pt>
                <c:pt idx="5741">
                  <c:v>0</c:v>
                </c:pt>
                <c:pt idx="5742">
                  <c:v>0</c:v>
                </c:pt>
                <c:pt idx="5743">
                  <c:v>0</c:v>
                </c:pt>
                <c:pt idx="5744">
                  <c:v>0</c:v>
                </c:pt>
                <c:pt idx="5745">
                  <c:v>0</c:v>
                </c:pt>
                <c:pt idx="5746">
                  <c:v>0</c:v>
                </c:pt>
                <c:pt idx="5747">
                  <c:v>0</c:v>
                </c:pt>
                <c:pt idx="5748">
                  <c:v>0</c:v>
                </c:pt>
                <c:pt idx="5749">
                  <c:v>0</c:v>
                </c:pt>
                <c:pt idx="5750">
                  <c:v>0</c:v>
                </c:pt>
                <c:pt idx="5751">
                  <c:v>0</c:v>
                </c:pt>
                <c:pt idx="5752">
                  <c:v>0</c:v>
                </c:pt>
                <c:pt idx="5753">
                  <c:v>0</c:v>
                </c:pt>
                <c:pt idx="5754">
                  <c:v>0</c:v>
                </c:pt>
                <c:pt idx="5755">
                  <c:v>0</c:v>
                </c:pt>
                <c:pt idx="5756">
                  <c:v>0</c:v>
                </c:pt>
                <c:pt idx="5757">
                  <c:v>0</c:v>
                </c:pt>
                <c:pt idx="5758">
                  <c:v>0</c:v>
                </c:pt>
                <c:pt idx="5759">
                  <c:v>0</c:v>
                </c:pt>
                <c:pt idx="5760">
                  <c:v>0</c:v>
                </c:pt>
                <c:pt idx="5761">
                  <c:v>0</c:v>
                </c:pt>
                <c:pt idx="5762">
                  <c:v>0</c:v>
                </c:pt>
                <c:pt idx="5763">
                  <c:v>0</c:v>
                </c:pt>
                <c:pt idx="5764">
                  <c:v>0</c:v>
                </c:pt>
                <c:pt idx="5765">
                  <c:v>0</c:v>
                </c:pt>
                <c:pt idx="5766">
                  <c:v>0</c:v>
                </c:pt>
                <c:pt idx="5767">
                  <c:v>0</c:v>
                </c:pt>
                <c:pt idx="5768">
                  <c:v>0</c:v>
                </c:pt>
                <c:pt idx="5769">
                  <c:v>0</c:v>
                </c:pt>
                <c:pt idx="5770">
                  <c:v>0</c:v>
                </c:pt>
                <c:pt idx="5771">
                  <c:v>0</c:v>
                </c:pt>
                <c:pt idx="5772">
                  <c:v>0</c:v>
                </c:pt>
                <c:pt idx="5773">
                  <c:v>0</c:v>
                </c:pt>
                <c:pt idx="5774">
                  <c:v>0</c:v>
                </c:pt>
                <c:pt idx="5775">
                  <c:v>0</c:v>
                </c:pt>
                <c:pt idx="5776">
                  <c:v>0</c:v>
                </c:pt>
                <c:pt idx="5777">
                  <c:v>0</c:v>
                </c:pt>
                <c:pt idx="5778">
                  <c:v>0</c:v>
                </c:pt>
                <c:pt idx="5779">
                  <c:v>0</c:v>
                </c:pt>
                <c:pt idx="5780">
                  <c:v>0</c:v>
                </c:pt>
                <c:pt idx="5781">
                  <c:v>0</c:v>
                </c:pt>
                <c:pt idx="5782">
                  <c:v>0</c:v>
                </c:pt>
                <c:pt idx="5783">
                  <c:v>0</c:v>
                </c:pt>
                <c:pt idx="5784">
                  <c:v>0</c:v>
                </c:pt>
                <c:pt idx="5785">
                  <c:v>0</c:v>
                </c:pt>
                <c:pt idx="5786">
                  <c:v>0</c:v>
                </c:pt>
                <c:pt idx="5787">
                  <c:v>0</c:v>
                </c:pt>
                <c:pt idx="5788">
                  <c:v>0</c:v>
                </c:pt>
                <c:pt idx="5789">
                  <c:v>0</c:v>
                </c:pt>
                <c:pt idx="5790">
                  <c:v>0</c:v>
                </c:pt>
                <c:pt idx="5791">
                  <c:v>0</c:v>
                </c:pt>
                <c:pt idx="5792">
                  <c:v>0</c:v>
                </c:pt>
                <c:pt idx="5793">
                  <c:v>0</c:v>
                </c:pt>
                <c:pt idx="5794">
                  <c:v>0</c:v>
                </c:pt>
                <c:pt idx="5795">
                  <c:v>0</c:v>
                </c:pt>
                <c:pt idx="5796">
                  <c:v>0</c:v>
                </c:pt>
                <c:pt idx="5797">
                  <c:v>0</c:v>
                </c:pt>
                <c:pt idx="5798">
                  <c:v>0</c:v>
                </c:pt>
                <c:pt idx="5799">
                  <c:v>0</c:v>
                </c:pt>
                <c:pt idx="5800">
                  <c:v>0</c:v>
                </c:pt>
                <c:pt idx="5801">
                  <c:v>0</c:v>
                </c:pt>
                <c:pt idx="5802">
                  <c:v>0</c:v>
                </c:pt>
                <c:pt idx="5803">
                  <c:v>0</c:v>
                </c:pt>
                <c:pt idx="5804">
                  <c:v>0</c:v>
                </c:pt>
                <c:pt idx="5805">
                  <c:v>0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0</c:v>
                </c:pt>
                <c:pt idx="5811">
                  <c:v>0</c:v>
                </c:pt>
                <c:pt idx="5812">
                  <c:v>0</c:v>
                </c:pt>
                <c:pt idx="5813">
                  <c:v>0</c:v>
                </c:pt>
                <c:pt idx="5814">
                  <c:v>0</c:v>
                </c:pt>
                <c:pt idx="5815">
                  <c:v>0</c:v>
                </c:pt>
                <c:pt idx="5816">
                  <c:v>0</c:v>
                </c:pt>
                <c:pt idx="5817">
                  <c:v>0</c:v>
                </c:pt>
                <c:pt idx="5818">
                  <c:v>0</c:v>
                </c:pt>
                <c:pt idx="5819">
                  <c:v>0</c:v>
                </c:pt>
                <c:pt idx="5820">
                  <c:v>0</c:v>
                </c:pt>
                <c:pt idx="5821">
                  <c:v>0</c:v>
                </c:pt>
                <c:pt idx="5822">
                  <c:v>0</c:v>
                </c:pt>
                <c:pt idx="5823">
                  <c:v>0</c:v>
                </c:pt>
                <c:pt idx="5824">
                  <c:v>0</c:v>
                </c:pt>
                <c:pt idx="5825">
                  <c:v>0</c:v>
                </c:pt>
                <c:pt idx="5826">
                  <c:v>0</c:v>
                </c:pt>
                <c:pt idx="5827">
                  <c:v>0</c:v>
                </c:pt>
                <c:pt idx="5828">
                  <c:v>0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0</c:v>
                </c:pt>
                <c:pt idx="5833">
                  <c:v>0</c:v>
                </c:pt>
                <c:pt idx="5834">
                  <c:v>0</c:v>
                </c:pt>
                <c:pt idx="5835">
                  <c:v>0</c:v>
                </c:pt>
                <c:pt idx="5836">
                  <c:v>0</c:v>
                </c:pt>
                <c:pt idx="5837">
                  <c:v>0</c:v>
                </c:pt>
                <c:pt idx="5838">
                  <c:v>0</c:v>
                </c:pt>
                <c:pt idx="5839">
                  <c:v>0</c:v>
                </c:pt>
                <c:pt idx="5840">
                  <c:v>0</c:v>
                </c:pt>
                <c:pt idx="5841">
                  <c:v>0</c:v>
                </c:pt>
                <c:pt idx="5842">
                  <c:v>0</c:v>
                </c:pt>
                <c:pt idx="5843">
                  <c:v>0</c:v>
                </c:pt>
                <c:pt idx="5844">
                  <c:v>0</c:v>
                </c:pt>
                <c:pt idx="5845">
                  <c:v>0</c:v>
                </c:pt>
                <c:pt idx="5846">
                  <c:v>0</c:v>
                </c:pt>
                <c:pt idx="5847">
                  <c:v>0</c:v>
                </c:pt>
                <c:pt idx="5848">
                  <c:v>0</c:v>
                </c:pt>
                <c:pt idx="5849">
                  <c:v>0</c:v>
                </c:pt>
                <c:pt idx="5850">
                  <c:v>0</c:v>
                </c:pt>
                <c:pt idx="5851">
                  <c:v>0</c:v>
                </c:pt>
                <c:pt idx="5852">
                  <c:v>0</c:v>
                </c:pt>
                <c:pt idx="5853">
                  <c:v>0</c:v>
                </c:pt>
                <c:pt idx="5854">
                  <c:v>0</c:v>
                </c:pt>
                <c:pt idx="5855">
                  <c:v>0</c:v>
                </c:pt>
                <c:pt idx="5856">
                  <c:v>0</c:v>
                </c:pt>
                <c:pt idx="5857">
                  <c:v>0</c:v>
                </c:pt>
                <c:pt idx="5858">
                  <c:v>0</c:v>
                </c:pt>
                <c:pt idx="5859">
                  <c:v>0</c:v>
                </c:pt>
                <c:pt idx="5860">
                  <c:v>0</c:v>
                </c:pt>
                <c:pt idx="5861">
                  <c:v>0</c:v>
                </c:pt>
                <c:pt idx="5862">
                  <c:v>0</c:v>
                </c:pt>
                <c:pt idx="5863">
                  <c:v>0</c:v>
                </c:pt>
                <c:pt idx="5864">
                  <c:v>0</c:v>
                </c:pt>
                <c:pt idx="5865">
                  <c:v>0</c:v>
                </c:pt>
                <c:pt idx="5866">
                  <c:v>0</c:v>
                </c:pt>
                <c:pt idx="5867">
                  <c:v>0</c:v>
                </c:pt>
                <c:pt idx="5868">
                  <c:v>0</c:v>
                </c:pt>
                <c:pt idx="5869">
                  <c:v>0</c:v>
                </c:pt>
                <c:pt idx="5870">
                  <c:v>0</c:v>
                </c:pt>
                <c:pt idx="5871">
                  <c:v>0</c:v>
                </c:pt>
                <c:pt idx="5872">
                  <c:v>0</c:v>
                </c:pt>
                <c:pt idx="5873">
                  <c:v>0</c:v>
                </c:pt>
                <c:pt idx="5874">
                  <c:v>0</c:v>
                </c:pt>
                <c:pt idx="5875">
                  <c:v>0</c:v>
                </c:pt>
                <c:pt idx="5876">
                  <c:v>0</c:v>
                </c:pt>
                <c:pt idx="5877">
                  <c:v>0</c:v>
                </c:pt>
                <c:pt idx="5878">
                  <c:v>0</c:v>
                </c:pt>
                <c:pt idx="5879">
                  <c:v>0</c:v>
                </c:pt>
                <c:pt idx="5880">
                  <c:v>0</c:v>
                </c:pt>
                <c:pt idx="5881">
                  <c:v>0</c:v>
                </c:pt>
                <c:pt idx="5882">
                  <c:v>0</c:v>
                </c:pt>
                <c:pt idx="5883">
                  <c:v>0</c:v>
                </c:pt>
                <c:pt idx="5884">
                  <c:v>0</c:v>
                </c:pt>
                <c:pt idx="5885">
                  <c:v>0</c:v>
                </c:pt>
                <c:pt idx="5886">
                  <c:v>0</c:v>
                </c:pt>
                <c:pt idx="5887">
                  <c:v>0</c:v>
                </c:pt>
                <c:pt idx="5888">
                  <c:v>0</c:v>
                </c:pt>
                <c:pt idx="5889">
                  <c:v>0</c:v>
                </c:pt>
                <c:pt idx="5890">
                  <c:v>0</c:v>
                </c:pt>
                <c:pt idx="5891">
                  <c:v>0</c:v>
                </c:pt>
                <c:pt idx="5892">
                  <c:v>0</c:v>
                </c:pt>
                <c:pt idx="5893">
                  <c:v>0</c:v>
                </c:pt>
                <c:pt idx="5894">
                  <c:v>0</c:v>
                </c:pt>
                <c:pt idx="5895">
                  <c:v>0</c:v>
                </c:pt>
                <c:pt idx="5896">
                  <c:v>0</c:v>
                </c:pt>
                <c:pt idx="5897">
                  <c:v>0</c:v>
                </c:pt>
                <c:pt idx="5898">
                  <c:v>0</c:v>
                </c:pt>
                <c:pt idx="5899">
                  <c:v>0</c:v>
                </c:pt>
                <c:pt idx="5900">
                  <c:v>0</c:v>
                </c:pt>
                <c:pt idx="5901">
                  <c:v>0</c:v>
                </c:pt>
                <c:pt idx="5902">
                  <c:v>0</c:v>
                </c:pt>
                <c:pt idx="5903">
                  <c:v>0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0</c:v>
                </c:pt>
                <c:pt idx="5908">
                  <c:v>0</c:v>
                </c:pt>
                <c:pt idx="5909">
                  <c:v>0</c:v>
                </c:pt>
                <c:pt idx="5910">
                  <c:v>0</c:v>
                </c:pt>
                <c:pt idx="5911">
                  <c:v>0</c:v>
                </c:pt>
                <c:pt idx="5912">
                  <c:v>0</c:v>
                </c:pt>
                <c:pt idx="5913">
                  <c:v>0</c:v>
                </c:pt>
                <c:pt idx="5914">
                  <c:v>0</c:v>
                </c:pt>
                <c:pt idx="5915">
                  <c:v>0</c:v>
                </c:pt>
                <c:pt idx="5916">
                  <c:v>0</c:v>
                </c:pt>
                <c:pt idx="5917">
                  <c:v>0</c:v>
                </c:pt>
                <c:pt idx="5918">
                  <c:v>0</c:v>
                </c:pt>
                <c:pt idx="5919">
                  <c:v>0</c:v>
                </c:pt>
                <c:pt idx="5920">
                  <c:v>0</c:v>
                </c:pt>
                <c:pt idx="5921">
                  <c:v>0</c:v>
                </c:pt>
                <c:pt idx="5922">
                  <c:v>0</c:v>
                </c:pt>
                <c:pt idx="5923">
                  <c:v>0</c:v>
                </c:pt>
                <c:pt idx="5924">
                  <c:v>0</c:v>
                </c:pt>
                <c:pt idx="5925">
                  <c:v>0</c:v>
                </c:pt>
                <c:pt idx="5926">
                  <c:v>0</c:v>
                </c:pt>
                <c:pt idx="5927">
                  <c:v>0</c:v>
                </c:pt>
                <c:pt idx="5928">
                  <c:v>0</c:v>
                </c:pt>
                <c:pt idx="5929">
                  <c:v>0</c:v>
                </c:pt>
                <c:pt idx="5930">
                  <c:v>0</c:v>
                </c:pt>
                <c:pt idx="5931">
                  <c:v>0</c:v>
                </c:pt>
                <c:pt idx="5932">
                  <c:v>0</c:v>
                </c:pt>
                <c:pt idx="5933">
                  <c:v>0</c:v>
                </c:pt>
                <c:pt idx="5934">
                  <c:v>0</c:v>
                </c:pt>
                <c:pt idx="5935">
                  <c:v>0</c:v>
                </c:pt>
                <c:pt idx="5936">
                  <c:v>0</c:v>
                </c:pt>
                <c:pt idx="5937">
                  <c:v>0</c:v>
                </c:pt>
                <c:pt idx="5938">
                  <c:v>0</c:v>
                </c:pt>
                <c:pt idx="5939">
                  <c:v>0</c:v>
                </c:pt>
                <c:pt idx="5940">
                  <c:v>0</c:v>
                </c:pt>
                <c:pt idx="5941">
                  <c:v>0</c:v>
                </c:pt>
                <c:pt idx="5942">
                  <c:v>0</c:v>
                </c:pt>
                <c:pt idx="5943">
                  <c:v>0</c:v>
                </c:pt>
                <c:pt idx="5944">
                  <c:v>0</c:v>
                </c:pt>
                <c:pt idx="5945">
                  <c:v>0</c:v>
                </c:pt>
                <c:pt idx="5946">
                  <c:v>0</c:v>
                </c:pt>
                <c:pt idx="5947">
                  <c:v>0</c:v>
                </c:pt>
                <c:pt idx="5948">
                  <c:v>0</c:v>
                </c:pt>
                <c:pt idx="5949">
                  <c:v>0</c:v>
                </c:pt>
                <c:pt idx="5950">
                  <c:v>0</c:v>
                </c:pt>
                <c:pt idx="5951">
                  <c:v>0</c:v>
                </c:pt>
                <c:pt idx="5952">
                  <c:v>0</c:v>
                </c:pt>
                <c:pt idx="5953">
                  <c:v>0</c:v>
                </c:pt>
                <c:pt idx="5954">
                  <c:v>0</c:v>
                </c:pt>
                <c:pt idx="5955">
                  <c:v>0</c:v>
                </c:pt>
                <c:pt idx="5956">
                  <c:v>0</c:v>
                </c:pt>
                <c:pt idx="5957">
                  <c:v>0</c:v>
                </c:pt>
                <c:pt idx="5958">
                  <c:v>0</c:v>
                </c:pt>
                <c:pt idx="5959">
                  <c:v>0</c:v>
                </c:pt>
                <c:pt idx="5960">
                  <c:v>0</c:v>
                </c:pt>
                <c:pt idx="5961">
                  <c:v>0</c:v>
                </c:pt>
                <c:pt idx="5962">
                  <c:v>0</c:v>
                </c:pt>
                <c:pt idx="5963">
                  <c:v>0</c:v>
                </c:pt>
                <c:pt idx="5964">
                  <c:v>0</c:v>
                </c:pt>
                <c:pt idx="5965">
                  <c:v>0</c:v>
                </c:pt>
                <c:pt idx="5966">
                  <c:v>0</c:v>
                </c:pt>
                <c:pt idx="5967">
                  <c:v>0</c:v>
                </c:pt>
                <c:pt idx="5968">
                  <c:v>0</c:v>
                </c:pt>
                <c:pt idx="5969">
                  <c:v>0</c:v>
                </c:pt>
                <c:pt idx="5970">
                  <c:v>0</c:v>
                </c:pt>
                <c:pt idx="5971">
                  <c:v>0</c:v>
                </c:pt>
                <c:pt idx="5972">
                  <c:v>0</c:v>
                </c:pt>
                <c:pt idx="5973">
                  <c:v>0</c:v>
                </c:pt>
                <c:pt idx="5974">
                  <c:v>0</c:v>
                </c:pt>
                <c:pt idx="5975">
                  <c:v>0</c:v>
                </c:pt>
                <c:pt idx="5976">
                  <c:v>0</c:v>
                </c:pt>
                <c:pt idx="5977">
                  <c:v>0</c:v>
                </c:pt>
                <c:pt idx="5978">
                  <c:v>0</c:v>
                </c:pt>
                <c:pt idx="5979">
                  <c:v>0</c:v>
                </c:pt>
                <c:pt idx="5980">
                  <c:v>0</c:v>
                </c:pt>
                <c:pt idx="5981">
                  <c:v>0</c:v>
                </c:pt>
                <c:pt idx="5982">
                  <c:v>0</c:v>
                </c:pt>
                <c:pt idx="5983">
                  <c:v>0</c:v>
                </c:pt>
                <c:pt idx="5984">
                  <c:v>0</c:v>
                </c:pt>
                <c:pt idx="5985">
                  <c:v>0</c:v>
                </c:pt>
                <c:pt idx="5986">
                  <c:v>0</c:v>
                </c:pt>
                <c:pt idx="5987">
                  <c:v>0</c:v>
                </c:pt>
                <c:pt idx="5988">
                  <c:v>0</c:v>
                </c:pt>
                <c:pt idx="5989">
                  <c:v>0</c:v>
                </c:pt>
                <c:pt idx="5990">
                  <c:v>0</c:v>
                </c:pt>
                <c:pt idx="5991">
                  <c:v>0</c:v>
                </c:pt>
                <c:pt idx="5992">
                  <c:v>0</c:v>
                </c:pt>
                <c:pt idx="5993">
                  <c:v>0</c:v>
                </c:pt>
                <c:pt idx="5994">
                  <c:v>0</c:v>
                </c:pt>
                <c:pt idx="5995">
                  <c:v>0</c:v>
                </c:pt>
                <c:pt idx="5996">
                  <c:v>0</c:v>
                </c:pt>
                <c:pt idx="5997">
                  <c:v>0</c:v>
                </c:pt>
                <c:pt idx="5998">
                  <c:v>0</c:v>
                </c:pt>
                <c:pt idx="5999">
                  <c:v>0</c:v>
                </c:pt>
                <c:pt idx="6000">
                  <c:v>0</c:v>
                </c:pt>
                <c:pt idx="600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F63-48DE-9A28-73314777F7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77404192"/>
        <c:axId val="1243056864"/>
      </c:scatterChart>
      <c:valAx>
        <c:axId val="1077404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 smtClean="0"/>
                  <a:t>Y</a:t>
                </a:r>
                <a:r>
                  <a:rPr lang="en-GB" baseline="0" dirty="0" smtClean="0"/>
                  <a:t> </a:t>
                </a:r>
                <a:r>
                  <a:rPr lang="en-GB" dirty="0"/>
                  <a:t>[cm]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3056864"/>
        <c:crosses val="autoZero"/>
        <c:crossBetween val="midCat"/>
      </c:valAx>
      <c:valAx>
        <c:axId val="124305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cGy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7404192"/>
        <c:crosses val="autoZero"/>
        <c:crossBetween val="midCat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96228-E11E-B243-A33A-DDA5E0C0FABE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B491C-E3F3-A740-99F0-5A9D9C90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70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Dose-rates </a:t>
            </a:r>
          </a:p>
          <a:p>
            <a:pPr lvl="1"/>
            <a:r>
              <a:rPr lang="en-GB" dirty="0"/>
              <a:t>10FFF 2400 MU/min</a:t>
            </a:r>
          </a:p>
          <a:p>
            <a:pPr lvl="1"/>
            <a:r>
              <a:rPr lang="en-GB" dirty="0"/>
              <a:t>6FFF 1400 MU/min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AF065-5804-AA42-9E85-7CED5A4CEE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2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measure these parameters experimentally.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B491C-E3F3-A740-99F0-5A9D9C9087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4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A559-F19E-B2B9-9DBD-C45526BA4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600DB-0303-BF79-F064-589EC36A6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52300-D8B8-D909-CFE6-855438BA2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D404-63FB-664A-B71B-FDFE3C53ED2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BA8DB-456C-76C4-EEF3-16C08A09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34ABD-2B6E-CDD8-A5FA-0571E757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0DB-72F8-0946-92EC-FE666F882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3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C5563-3E38-EA21-872A-9DFBA223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2AC4E-17E7-A927-BD38-9B1E71E08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250C1-81AE-5824-A930-FA4C1413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D404-63FB-664A-B71B-FDFE3C53ED2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56497-F1FD-88C8-6A9D-9C3B1B5C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4AC99-1E09-E2B3-EA81-708704D92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0DB-72F8-0946-92EC-FE666F882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2560FE-86D7-B0F1-41FE-7021EDFAE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44B82-A326-AFF2-0DAD-FB3C0B5AF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51C96-F4FD-548E-4818-081B1805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D404-63FB-664A-B71B-FDFE3C53ED2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D8731-2847-0881-35D0-D86CDC56E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116AA-5BB2-6E6C-7802-37945449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0DB-72F8-0946-92EC-FE666F882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6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CD67-3D92-3C94-A3CF-6D8D4DEE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669B3-C815-A889-717F-E391345B7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B73DE-7B8F-C218-F524-9EDC6A407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D404-63FB-664A-B71B-FDFE3C53ED2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E858B-3D85-E051-2A1F-BF95C2A9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5BFF7-BCAD-DCA4-47C3-5F3E3FA4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0DB-72F8-0946-92EC-FE666F882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4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2C4F-A271-B981-2AD7-FAA96EC0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CA14D-23D7-C832-22CD-23A088E68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3F587-DD97-0409-5FA4-70433754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D404-63FB-664A-B71B-FDFE3C53ED2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BC1DA-F292-BB91-F407-C8A25539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20639-334E-5872-ED7A-BCCED5E1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0DB-72F8-0946-92EC-FE666F882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4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4058-E281-D6B3-DDDA-4B1EB914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CD52B-A9E0-D35A-B0D3-86A5FCDC7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4737F-A0A5-6BBB-FF75-2271764B1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2C90C-D995-1F45-1C28-91CA84E6C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D404-63FB-664A-B71B-FDFE3C53ED2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B6EE8-1D26-BEFC-E891-3397A0FE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13ACC-3669-1BA4-2A44-71EAE390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0DB-72F8-0946-92EC-FE666F882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3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9D3E-5152-A844-E041-7EE84C789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BFB44-2DB3-6A8D-FA03-7CBD75850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5DF60-7C39-DFD2-0261-6B2ACE096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F8520-3ED2-3389-99E4-D22360424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5D1FF-5154-D6A3-3849-09AAA12D7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4186CC-362E-77EE-9AEE-7AF5EB1B1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D404-63FB-664A-B71B-FDFE3C53ED2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8EBCE-65CE-522F-EE1D-0D85FCAC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5E1D65-F541-51E0-DC1A-0FD1DB2B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0DB-72F8-0946-92EC-FE666F882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7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5F91-4697-2BFE-5922-4D757FC8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0AD5C0-C27D-4D5B-043C-835626C9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D404-63FB-664A-B71B-FDFE3C53ED2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BF7D4-23C4-F495-A3F4-6F7BB9F0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BF77B-2C0F-1341-084E-EC80D83A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0DB-72F8-0946-92EC-FE666F882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0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9F057F-319A-F4EB-012A-F48D9EAD4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D404-63FB-664A-B71B-FDFE3C53ED2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34E4F6-6301-63CE-A551-047055A3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FCE34-B345-1C2D-5B70-C3F0FF2F5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0DB-72F8-0946-92EC-FE666F882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5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92484-6B1D-3C39-6FD7-055B0C942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C3CE7-FEA8-F1E7-07F2-072E47518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9C3ED-07A4-20A0-C655-F0D8FB731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2FB38-8E78-68AF-0B3C-2C8DA320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D404-63FB-664A-B71B-FDFE3C53ED2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7ADB5-6678-92C2-7C3D-1BDBEAF7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8F1CC-1632-49C7-F7E2-F31463D0D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0DB-72F8-0946-92EC-FE666F882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6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6667-3214-9DF7-8D06-F9D34EEC5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2CC34C-CBB3-320C-FEB1-C237C0D13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F6826-A493-55F6-CE63-1E337D3E7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09C11-7349-D098-1363-653C2882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D404-63FB-664A-B71B-FDFE3C53ED2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A1F07-2DB1-00B9-9A0A-F11E95709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5D275-A5FF-E0CC-91B1-DD292373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0DB-72F8-0946-92EC-FE666F882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1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2C9D86-AF19-DE79-1F87-9E885670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FA14E-A732-7464-53F5-E79DC0EDB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E745C-18AE-DDBD-3F78-DBE2D6091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1D404-63FB-664A-B71B-FDFE3C53ED20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CB6C1-8E14-8B1A-8657-7FFD1ACE2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37635-4E80-F3D6-87E7-24A1F0EE6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4D0DB-72F8-0946-92EC-FE666F882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7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88/1361-6560/ab8cd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8/1361-6560/ab8cd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i.org/10.1088/1361-6560/ab8cd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8/1361-6560/ab8cd5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i.org/10.1088/1361-6560/ab8cd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DCEB8-8983-9C51-B908-ED511635CB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RayStation</a:t>
            </a:r>
            <a:r>
              <a:rPr lang="en-US" dirty="0"/>
              <a:t> 12A FFF Beam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50756-A571-487C-D843-66F98138D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Liam Stubbington, RT Physicist</a:t>
            </a:r>
          </a:p>
        </p:txBody>
      </p:sp>
    </p:spTree>
    <p:extLst>
      <p:ext uri="{BB962C8B-B14F-4D97-AF65-F5344CB8AC3E}">
        <p14:creationId xmlns:p14="http://schemas.microsoft.com/office/powerpoint/2010/main" val="406397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AA22-4ED0-B05E-5C47-42A45C39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RayStation</a:t>
            </a:r>
            <a:r>
              <a:rPr lang="en-US" dirty="0"/>
              <a:t> 12A Beam Model parameters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AB964-6BA3-4D85-91C5-074F0D7D1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Has to be done manually… </a:t>
                </a:r>
              </a:p>
              <a:p>
                <a:endParaRPr lang="en-US" dirty="0"/>
              </a:p>
              <a:p>
                <a:r>
                  <a:rPr lang="en-US" dirty="0"/>
                  <a:t>MLC</a:t>
                </a:r>
              </a:p>
              <a:p>
                <a:pPr lvl="1"/>
                <a:r>
                  <a:rPr lang="en-US" dirty="0"/>
                  <a:t>Effective distance</a:t>
                </a:r>
              </a:p>
              <a:p>
                <a:pPr lvl="1"/>
                <a:r>
                  <a:rPr lang="en-US" dirty="0"/>
                  <a:t>Transmission </a:t>
                </a:r>
              </a:p>
              <a:p>
                <a:pPr lvl="1"/>
                <a:r>
                  <a:rPr lang="en-US" dirty="0"/>
                  <a:t>Tongue and groove </a:t>
                </a:r>
              </a:p>
              <a:p>
                <a:pPr lvl="1"/>
                <a:r>
                  <a:rPr lang="en-US" dirty="0"/>
                  <a:t>Leaf tip width </a:t>
                </a:r>
              </a:p>
              <a:p>
                <a:pPr lvl="1"/>
                <a:r>
                  <a:rPr lang="en-US" dirty="0"/>
                  <a:t>Collimator calibration (MLCs, X Jaws, Y Jaws)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x-none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𝑝𝑟𝑜𝑗</m:t>
                        </m:r>
                      </m:sub>
                    </m:sSub>
                    <m:r>
                      <a:rPr lang="x-none" sz="180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x-non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𝑛𝑜𝑚𝑖𝑛𝑎𝑙</m:t>
                        </m:r>
                      </m:sub>
                    </m:sSub>
                    <m:r>
                      <a:rPr lang="x-none" sz="1800"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x-none" sz="1800">
                        <a:effectLst/>
                        <a:latin typeface="Cambria Math" panose="02040503050406030204" pitchFamily="18" charset="0"/>
                      </a:rPr>
                      <m:t>𝐶</m:t>
                    </m:r>
                    <m:r>
                      <a:rPr lang="x-none" sz="1800"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x-none" sz="1800">
                        <a:effectLst/>
                        <a:latin typeface="Cambria Math" panose="02040503050406030204" pitchFamily="18" charset="0"/>
                      </a:rPr>
                      <m:t>𝐺</m:t>
                    </m:r>
                    <m:r>
                      <a:rPr lang="x-none" sz="1800">
                        <a:effectLst/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x-non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𝑛𝑜𝑚𝑖𝑛𝑎𝑙</m:t>
                        </m:r>
                      </m:sub>
                    </m:sSub>
                    <m:r>
                      <a:rPr lang="x-none" sz="1800"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x-none" sz="1800">
                        <a:effectLst/>
                        <a:latin typeface="Cambria Math" panose="02040503050406030204" pitchFamily="18" charset="0"/>
                      </a:rPr>
                      <m:t>𝐶</m:t>
                    </m:r>
                    <m:r>
                      <a:rPr lang="x-none" sz="1800">
                        <a:effectLst/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x-non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𝑛𝑜𝑚𝑖𝑛𝑎𝑙</m:t>
                        </m:r>
                      </m:sub>
                      <m:sup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GB" sz="1800" dirty="0">
                  <a:latin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  <a:p>
                <a:r>
                  <a:rPr lang="en-US" dirty="0"/>
                  <a:t>Picket Fence fields &amp; </a:t>
                </a:r>
                <a:r>
                  <a:rPr lang="en-US" dirty="0" err="1"/>
                  <a:t>dosimetric</a:t>
                </a:r>
                <a:r>
                  <a:rPr lang="en-US" dirty="0"/>
                  <a:t> leaf gap  </a:t>
                </a:r>
              </a:p>
              <a:p>
                <a:pPr lvl="1"/>
                <a:r>
                  <a:rPr lang="en-US" dirty="0"/>
                  <a:t>SMLC &amp; DMLC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AB964-6BA3-4D85-91C5-074F0D7D1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21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AA22-4ED0-B05E-5C47-42A45C39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the MLC modelling parameters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B964-6BA3-4D85-91C5-074F0D7D1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Essentially 4 parameters characterize the MLCs in </a:t>
            </a:r>
            <a:r>
              <a:rPr lang="en-US" dirty="0" err="1"/>
              <a:t>RayStation</a:t>
            </a:r>
            <a:endParaRPr lang="en-US" dirty="0"/>
          </a:p>
          <a:p>
            <a:pPr lvl="1"/>
            <a:r>
              <a:rPr lang="en-GB" dirty="0"/>
              <a:t>L</a:t>
            </a:r>
            <a:r>
              <a:rPr lang="en-GB" b="0" i="0" dirty="0">
                <a:effectLst/>
              </a:rPr>
              <a:t>eaf tip width</a:t>
            </a:r>
          </a:p>
          <a:p>
            <a:pPr lvl="2"/>
            <a:r>
              <a:rPr lang="en-GB" dirty="0"/>
              <a:t>Rounded for consistent penumbra </a:t>
            </a:r>
            <a:endParaRPr lang="en-GB" b="0" i="0" dirty="0">
              <a:effectLst/>
            </a:endParaRPr>
          </a:p>
          <a:p>
            <a:pPr lvl="1"/>
            <a:r>
              <a:rPr lang="en-GB" b="0" i="0" dirty="0">
                <a:effectLst/>
              </a:rPr>
              <a:t>Tongue-and-groove width </a:t>
            </a:r>
          </a:p>
          <a:p>
            <a:pPr lvl="2"/>
            <a:r>
              <a:rPr lang="en-GB" dirty="0"/>
              <a:t>Reduce inter-leaf leakage </a:t>
            </a:r>
            <a:endParaRPr lang="en-GB" b="0" i="0" dirty="0">
              <a:effectLst/>
            </a:endParaRPr>
          </a:p>
          <a:p>
            <a:pPr lvl="1"/>
            <a:r>
              <a:rPr lang="en-GB" dirty="0"/>
              <a:t>X</a:t>
            </a:r>
            <a:r>
              <a:rPr lang="en-GB" b="0" i="0" dirty="0">
                <a:effectLst/>
              </a:rPr>
              <a:t>-position offset </a:t>
            </a:r>
          </a:p>
          <a:p>
            <a:pPr lvl="1"/>
            <a:r>
              <a:rPr lang="en-GB" dirty="0"/>
              <a:t>T</a:t>
            </a:r>
            <a:r>
              <a:rPr lang="en-GB" b="0" i="0" dirty="0">
                <a:effectLst/>
              </a:rPr>
              <a:t>ransmission</a:t>
            </a:r>
          </a:p>
          <a:p>
            <a:pPr lvl="1"/>
            <a:endParaRPr lang="en-GB" dirty="0"/>
          </a:p>
          <a:p>
            <a:r>
              <a:rPr lang="en-GB" dirty="0"/>
              <a:t> TPSs require these</a:t>
            </a:r>
          </a:p>
          <a:p>
            <a:pPr lvl="1"/>
            <a:r>
              <a:rPr lang="en-GB" dirty="0"/>
              <a:t>Some rely on matching beam profiles for static MLC defined fields </a:t>
            </a:r>
          </a:p>
          <a:p>
            <a:pPr lvl="1"/>
            <a:r>
              <a:rPr lang="en-GB" dirty="0"/>
              <a:t> Others use 2D Gamma for a set of test beams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460EE-EC91-5138-023D-EF8F9723DB23}"/>
              </a:ext>
            </a:extLst>
          </p:cNvPr>
          <p:cNvSpPr txBox="1"/>
          <p:nvPr/>
        </p:nvSpPr>
        <p:spPr>
          <a:xfrm>
            <a:off x="609600" y="6176963"/>
            <a:ext cx="10972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effectLst/>
              </a:rPr>
              <a:t>Saez</a:t>
            </a:r>
            <a:r>
              <a:rPr lang="en-GB" sz="1400" dirty="0">
                <a:effectLst/>
              </a:rPr>
              <a:t>, J. </a:t>
            </a:r>
            <a:r>
              <a:rPr lang="en-GB" sz="1400" i="1" dirty="0">
                <a:effectLst/>
              </a:rPr>
              <a:t>et al.</a:t>
            </a:r>
            <a:r>
              <a:rPr lang="en-GB" sz="1400" dirty="0">
                <a:effectLst/>
              </a:rPr>
              <a:t> (2020) ‘A novel procedure for determining the optimal MLC configuration parameters in treatment planning systems based on measurements with a Farmer chamber’, </a:t>
            </a:r>
            <a:r>
              <a:rPr lang="en-GB" sz="1400" i="1" dirty="0">
                <a:effectLst/>
              </a:rPr>
              <a:t>Physics in Medicine &amp; Biology</a:t>
            </a:r>
            <a:r>
              <a:rPr lang="en-GB" sz="1400" dirty="0">
                <a:effectLst/>
              </a:rPr>
              <a:t>, 65(15), p. 155006. Available at: </a:t>
            </a:r>
            <a:r>
              <a:rPr lang="en-GB" sz="1400" dirty="0">
                <a:effectLst/>
                <a:hlinkClick r:id="rId2"/>
              </a:rPr>
              <a:t>https://doi.org/10.1088/1361-6560/ab8cd5</a:t>
            </a:r>
            <a:r>
              <a:rPr lang="en-GB" sz="1400" dirty="0">
                <a:effectLst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10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AA22-4ED0-B05E-5C47-42A45C39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the MLC modelling parameters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B964-6BA3-4D85-91C5-074F0D7D1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Sweeping gap </a:t>
            </a:r>
          </a:p>
          <a:p>
            <a:pPr lvl="1"/>
            <a:r>
              <a:rPr lang="en-GB" dirty="0"/>
              <a:t>DLG or offset</a:t>
            </a:r>
          </a:p>
          <a:p>
            <a:pPr lvl="1"/>
            <a:r>
              <a:rPr lang="en-GB" dirty="0"/>
              <a:t>Sliding </a:t>
            </a:r>
            <a:r>
              <a:rPr lang="en-GB" i="1" dirty="0"/>
              <a:t>slit</a:t>
            </a:r>
            <a:r>
              <a:rPr lang="en-GB" dirty="0"/>
              <a:t> field with all leaf pairs aligned travels a distance d at constant speed </a:t>
            </a:r>
          </a:p>
          <a:p>
            <a:pPr lvl="1"/>
            <a:endParaRPr lang="en-GB" dirty="0"/>
          </a:p>
          <a:p>
            <a:r>
              <a:rPr lang="en-GB" dirty="0" err="1"/>
              <a:t>Asynchornous</a:t>
            </a:r>
            <a:r>
              <a:rPr lang="en-GB" dirty="0"/>
              <a:t> sweeping gap</a:t>
            </a:r>
          </a:p>
          <a:p>
            <a:pPr lvl="1"/>
            <a:r>
              <a:rPr lang="en-GB" dirty="0"/>
              <a:t>Tongue-and-groove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460EE-EC91-5138-023D-EF8F9723DB23}"/>
              </a:ext>
            </a:extLst>
          </p:cNvPr>
          <p:cNvSpPr txBox="1"/>
          <p:nvPr/>
        </p:nvSpPr>
        <p:spPr>
          <a:xfrm>
            <a:off x="609600" y="6176963"/>
            <a:ext cx="10972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effectLst/>
              </a:rPr>
              <a:t>Saez</a:t>
            </a:r>
            <a:r>
              <a:rPr lang="en-GB" sz="1400" dirty="0">
                <a:effectLst/>
              </a:rPr>
              <a:t>, J. </a:t>
            </a:r>
            <a:r>
              <a:rPr lang="en-GB" sz="1400" i="1" dirty="0">
                <a:effectLst/>
              </a:rPr>
              <a:t>et al.</a:t>
            </a:r>
            <a:r>
              <a:rPr lang="en-GB" sz="1400" dirty="0">
                <a:effectLst/>
              </a:rPr>
              <a:t> (2020) ‘A novel procedure for determining the optimal MLC configuration parameters in treatment planning systems based on measurements with a Farmer chamber’, </a:t>
            </a:r>
            <a:r>
              <a:rPr lang="en-GB" sz="1400" i="1" dirty="0">
                <a:effectLst/>
              </a:rPr>
              <a:t>Physics in Medicine &amp; Biology</a:t>
            </a:r>
            <a:r>
              <a:rPr lang="en-GB" sz="1400" dirty="0">
                <a:effectLst/>
              </a:rPr>
              <a:t>, 65(15), p. 155006. Available at: </a:t>
            </a:r>
            <a:r>
              <a:rPr lang="en-GB" sz="1400" dirty="0">
                <a:effectLst/>
                <a:hlinkClick r:id="rId3"/>
              </a:rPr>
              <a:t>https://doi.org/10.1088/1361-6560/ab8cd5</a:t>
            </a:r>
            <a:r>
              <a:rPr lang="en-GB" sz="1400" dirty="0">
                <a:effectLst/>
              </a:rPr>
              <a:t>.</a:t>
            </a:r>
          </a:p>
          <a:p>
            <a:endParaRPr lang="en-US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5B6C091-0A9F-6463-BAE3-9DB44385A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512" y="3350914"/>
            <a:ext cx="5429288" cy="261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70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AA22-4ED0-B05E-5C47-42A45C39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the MLC modelling parameters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460EE-EC91-5138-023D-EF8F9723DB23}"/>
              </a:ext>
            </a:extLst>
          </p:cNvPr>
          <p:cNvSpPr txBox="1"/>
          <p:nvPr/>
        </p:nvSpPr>
        <p:spPr>
          <a:xfrm>
            <a:off x="609600" y="6176963"/>
            <a:ext cx="10972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effectLst/>
              </a:rPr>
              <a:t>Saez</a:t>
            </a:r>
            <a:r>
              <a:rPr lang="en-GB" sz="1400" dirty="0">
                <a:effectLst/>
              </a:rPr>
              <a:t>, J. </a:t>
            </a:r>
            <a:r>
              <a:rPr lang="en-GB" sz="1400" i="1" dirty="0">
                <a:effectLst/>
              </a:rPr>
              <a:t>et al.</a:t>
            </a:r>
            <a:r>
              <a:rPr lang="en-GB" sz="1400" dirty="0">
                <a:effectLst/>
              </a:rPr>
              <a:t> (2020) ‘A novel procedure for determining the optimal MLC configuration parameters in treatment planning systems based on measurements with a Farmer chamber’, </a:t>
            </a:r>
            <a:r>
              <a:rPr lang="en-GB" sz="1400" i="1" dirty="0">
                <a:effectLst/>
              </a:rPr>
              <a:t>Physics in Medicine &amp; Biology</a:t>
            </a:r>
            <a:r>
              <a:rPr lang="en-GB" sz="1400" dirty="0">
                <a:effectLst/>
              </a:rPr>
              <a:t>, 65(15), p. 155006. Available at: </a:t>
            </a:r>
            <a:r>
              <a:rPr lang="en-GB" sz="1400" dirty="0">
                <a:effectLst/>
                <a:hlinkClick r:id="rId2"/>
              </a:rPr>
              <a:t>https://doi.org/10.1088/1361-6560/ab8cd5</a:t>
            </a:r>
            <a:r>
              <a:rPr lang="en-GB" sz="1400" dirty="0">
                <a:effectLst/>
              </a:rPr>
              <a:t>.</a:t>
            </a:r>
          </a:p>
          <a:p>
            <a:endParaRPr lang="en-US" dirty="0"/>
          </a:p>
        </p:txBody>
      </p:sp>
      <p:pic>
        <p:nvPicPr>
          <p:cNvPr id="1026" name="Picture 2" descr="2. of the MLC mdel in the RayStaticm (a) gap &#10;(b) gap fields. Straight edsg is with dxk &#10;light with Only a &#10;pair sh ">
            <a:extLst>
              <a:ext uri="{FF2B5EF4-FFF2-40B4-BE49-F238E27FC236}">
                <a16:creationId xmlns:a16="http://schemas.microsoft.com/office/drawing/2014/main" id="{9C4D7A54-3109-9DEC-3739-349ABC79A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100" y="1803400"/>
            <a:ext cx="70358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262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E5AC-E323-717D-EDBC-41CE97DE7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the MLC modelling parameters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746DEF-AA75-DA56-19CC-4970F56360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/>
              <a:lstStyle/>
              <a:p>
                <a:pPr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GB" sz="2800" b="0" i="0" dirty="0">
                    <a:effectLst/>
                    <a:latin typeface="Calibri" panose="020F0502020204030204" pitchFamily="34" charset="0"/>
                  </a:rPr>
                  <a:t>Obtain average transmission - ratio of open field to MLC closed </a:t>
                </a:r>
                <a:br>
                  <a:rPr lang="en-GB" sz="2800" b="0" i="0" dirty="0">
                    <a:effectLst/>
                    <a:latin typeface="Calibri" panose="020F0502020204030204" pitchFamily="34" charset="0"/>
                  </a:rPr>
                </a:br>
                <a:r>
                  <a:rPr lang="en-GB" sz="2800" b="0" i="1" dirty="0">
                    <a:effectLst/>
                    <a:latin typeface="Calibri" panose="020F0502020204030204" pitchFamily="34" charset="0"/>
                  </a:rPr>
                  <a:t>Use EPID and Farmer</a:t>
                </a:r>
              </a:p>
              <a:p>
                <a:pPr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GB" sz="2800" b="0" i="0" dirty="0">
                  <a:effectLst/>
                  <a:latin typeface="Calibri" panose="020F0502020204030204" pitchFamily="34" charset="0"/>
                </a:endParaRPr>
              </a:p>
              <a:p>
                <a:pPr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GB" sz="2800" b="0" i="0" dirty="0">
                    <a:effectLst/>
                    <a:latin typeface="Calibri" panose="020F0502020204030204" pitchFamily="34" charset="0"/>
                  </a:rPr>
                  <a:t>Obtain a series of measurements with sweeping gaps with different gap sizes, plot this against chamber reading and derive the nominal gap and intercept </a:t>
                </a:r>
              </a:p>
              <a:p>
                <a:pPr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GB" sz="2800" b="0" i="0" dirty="0">
                  <a:effectLst/>
                  <a:latin typeface="Calibri" panose="020F0502020204030204" pitchFamily="34" charset="0"/>
                </a:endParaRPr>
              </a:p>
              <a:p>
                <a:pPr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GB" sz="2800" b="0" i="0" dirty="0">
                    <a:effectLst/>
                    <a:latin typeface="Calibri" panose="020F0502020204030204" pitchFamily="34" charset="0"/>
                  </a:rPr>
                  <a:t>Obtain a series of readings with asynchronous gaps and use this to derive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0"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2800" b="0" i="0">
                            <a:effectLst/>
                            <a:latin typeface="Cambria Math" panose="02040503050406030204" pitchFamily="18" charset="0"/>
                          </a:rPr>
                          <m:t>𝑇𝐺</m:t>
                        </m:r>
                      </m:sub>
                    </m:sSub>
                  </m:oMath>
                </a14:m>
                <a:r>
                  <a:rPr lang="en-GB" sz="2800" b="0" i="0" dirty="0">
                    <a:effectLst/>
                    <a:latin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0"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2800" b="0" i="0">
                            <a:effectLst/>
                            <a:latin typeface="Cambria Math" panose="02040503050406030204" pitchFamily="18" charset="0"/>
                          </a:rPr>
                          <m:t>𝑡𝑖𝑝</m:t>
                        </m:r>
                      </m:sub>
                    </m:sSub>
                  </m:oMath>
                </a14:m>
                <a:endParaRPr lang="en-GB" sz="2800" b="0" i="0" dirty="0">
                  <a:effectLst/>
                  <a:latin typeface="Calibri" panose="020F0502020204030204" pitchFamily="34" charset="0"/>
                </a:endParaRPr>
              </a:p>
              <a:p>
                <a:pPr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GB" sz="2800" b="0" i="0" dirty="0">
                  <a:effectLst/>
                  <a:latin typeface="Calibri" panose="020F0502020204030204" pitchFamily="34" charset="0"/>
                </a:endParaRPr>
              </a:p>
              <a:p>
                <a:pPr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GB" sz="2800" b="0" i="0" dirty="0">
                    <a:effectLst/>
                    <a:latin typeface="Calibri" panose="020F050202020403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GB" sz="2800" b="0" i="0">
                        <a:effectLst/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GB" sz="2800" b="0" i="0" dirty="0">
                  <a:effectLst/>
                  <a:latin typeface="Calibri" panose="020F05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746DEF-AA75-DA56-19CC-4970F56360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1206" t="-2326" b="-4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29302EF-A80E-3C98-7111-0E3BD290A133}"/>
              </a:ext>
            </a:extLst>
          </p:cNvPr>
          <p:cNvSpPr txBox="1"/>
          <p:nvPr/>
        </p:nvSpPr>
        <p:spPr>
          <a:xfrm>
            <a:off x="609600" y="6176963"/>
            <a:ext cx="10972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effectLst/>
              </a:rPr>
              <a:t>Saez</a:t>
            </a:r>
            <a:r>
              <a:rPr lang="en-GB" sz="1400" dirty="0">
                <a:effectLst/>
              </a:rPr>
              <a:t>, J. </a:t>
            </a:r>
            <a:r>
              <a:rPr lang="en-GB" sz="1400" i="1" dirty="0">
                <a:effectLst/>
              </a:rPr>
              <a:t>et al.</a:t>
            </a:r>
            <a:r>
              <a:rPr lang="en-GB" sz="1400" dirty="0">
                <a:effectLst/>
              </a:rPr>
              <a:t> (2020) ‘A novel procedure for determining the optimal MLC configuration parameters in treatment planning systems based on measurements with a Farmer chamber’, </a:t>
            </a:r>
            <a:r>
              <a:rPr lang="en-GB" sz="1400" i="1" dirty="0">
                <a:effectLst/>
              </a:rPr>
              <a:t>Physics in Medicine &amp; Biology</a:t>
            </a:r>
            <a:r>
              <a:rPr lang="en-GB" sz="1400" dirty="0">
                <a:effectLst/>
              </a:rPr>
              <a:t>, 65(15), p. 155006. Available at: </a:t>
            </a:r>
            <a:r>
              <a:rPr lang="en-GB" sz="1400" dirty="0">
                <a:effectLst/>
                <a:hlinkClick r:id="rId3"/>
              </a:rPr>
              <a:t>https://doi.org/10.1088/1361-6560/ab8cd5</a:t>
            </a:r>
            <a:r>
              <a:rPr lang="en-GB" sz="1400" dirty="0">
                <a:effectLst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16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E5AC-E323-717D-EDBC-41CE97DE7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the MLC modelling parameters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9302EF-A80E-3C98-7111-0E3BD290A133}"/>
              </a:ext>
            </a:extLst>
          </p:cNvPr>
          <p:cNvSpPr txBox="1"/>
          <p:nvPr/>
        </p:nvSpPr>
        <p:spPr>
          <a:xfrm>
            <a:off x="609600" y="6310745"/>
            <a:ext cx="10972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effectLst/>
              </a:rPr>
              <a:t>Saez</a:t>
            </a:r>
            <a:r>
              <a:rPr lang="en-GB" sz="1400" dirty="0">
                <a:effectLst/>
              </a:rPr>
              <a:t>, J. </a:t>
            </a:r>
            <a:r>
              <a:rPr lang="en-GB" sz="1400" i="1" dirty="0">
                <a:effectLst/>
              </a:rPr>
              <a:t>et al.</a:t>
            </a:r>
            <a:r>
              <a:rPr lang="en-GB" sz="1400" dirty="0">
                <a:effectLst/>
              </a:rPr>
              <a:t> (2020) ‘A novel procedure for determining the optimal MLC configuration parameters in treatment planning systems based on measurements with a Farmer chamber’, </a:t>
            </a:r>
            <a:r>
              <a:rPr lang="en-GB" sz="1400" i="1" dirty="0">
                <a:effectLst/>
              </a:rPr>
              <a:t>Physics in Medicine &amp; Biology</a:t>
            </a:r>
            <a:r>
              <a:rPr lang="en-GB" sz="1400" dirty="0">
                <a:effectLst/>
              </a:rPr>
              <a:t>, 65(15), p. 155006. Available at: </a:t>
            </a:r>
            <a:r>
              <a:rPr lang="en-GB" sz="1400" dirty="0">
                <a:effectLst/>
                <a:hlinkClick r:id="rId2"/>
              </a:rPr>
              <a:t>https://doi.org/10.1088/1361-6560/ab8cd5</a:t>
            </a:r>
            <a:r>
              <a:rPr lang="en-GB" sz="1400" dirty="0">
                <a:effectLst/>
              </a:rPr>
              <a:t>.</a:t>
            </a:r>
          </a:p>
          <a:p>
            <a:endParaRPr lang="en-US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3E8DDF64-3146-C20E-0A9D-8D73C57D0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" y="1347789"/>
            <a:ext cx="5842000" cy="3035300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C5B72E84-9339-1953-7FFA-A363DE150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069" y="1347789"/>
            <a:ext cx="5108331" cy="31785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65E1C3-93CA-A44B-A311-9F6E59FC396E}"/>
                  </a:ext>
                </a:extLst>
              </p:cNvPr>
              <p:cNvSpPr txBox="1"/>
              <p:nvPr/>
            </p:nvSpPr>
            <p:spPr>
              <a:xfrm>
                <a:off x="609600" y="4535002"/>
                <a:ext cx="10398369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Chamber reading at the CAX varies linearly with the nominal gap width for SG measurements.</a:t>
                </a:r>
              </a:p>
              <a:p>
                <a:r>
                  <a:rPr lang="en-US" dirty="0"/>
                  <a:t> </a:t>
                </a:r>
              </a:p>
              <a:p>
                <a:r>
                  <a:rPr lang="en-US" dirty="0"/>
                  <a:t>Drop in chamber reading (due to T&amp;G) varies linearly with the leaf offset for </a:t>
                </a:r>
                <a:r>
                  <a:rPr lang="en-US" dirty="0" err="1"/>
                  <a:t>aSG</a:t>
                </a:r>
                <a:r>
                  <a:rPr lang="en-US" dirty="0"/>
                  <a:t>, then saturates. </a:t>
                </a:r>
              </a:p>
              <a:p>
                <a:endParaRPr lang="en-US" dirty="0"/>
              </a:p>
              <a:p>
                <a:r>
                  <a:rPr lang="en-US" dirty="0"/>
                  <a:t>Use this to derive expressions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0"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800" b="0" i="0">
                            <a:effectLst/>
                            <a:latin typeface="Cambria Math" panose="02040503050406030204" pitchFamily="18" charset="0"/>
                          </a:rPr>
                          <m:t>𝑇𝐺</m:t>
                        </m:r>
                      </m:sub>
                    </m:sSub>
                  </m:oMath>
                </a14:m>
                <a:r>
                  <a:rPr lang="en-GB" sz="1800" b="0" i="0" dirty="0">
                    <a:effectLst/>
                    <a:latin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0"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800" b="0" i="0">
                            <a:effectLst/>
                            <a:latin typeface="Cambria Math" panose="02040503050406030204" pitchFamily="18" charset="0"/>
                          </a:rPr>
                          <m:t>𝑡𝑖𝑝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measured directly. </a:t>
                </a:r>
              </a:p>
              <a:p>
                <a:r>
                  <a:rPr lang="en-US" dirty="0"/>
                  <a:t>Curvature and gain handled carefully.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65E1C3-93CA-A44B-A311-9F6E59FC3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535002"/>
                <a:ext cx="10398369" cy="1775743"/>
              </a:xfrm>
              <a:prstGeom prst="rect">
                <a:avLst/>
              </a:prstGeom>
              <a:blipFill>
                <a:blip r:embed="rId5"/>
                <a:stretch>
                  <a:fillRect l="-488" t="-214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512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Sweeping gap fields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Method:</a:t>
            </a:r>
          </a:p>
          <a:p>
            <a:pPr lvl="1"/>
            <a:r>
              <a:rPr lang="en-GB" dirty="0" smtClean="0"/>
              <a:t>Modified Varian DLG plans </a:t>
            </a:r>
          </a:p>
          <a:p>
            <a:pPr lvl="1"/>
            <a:r>
              <a:rPr lang="en-GB" dirty="0" smtClean="0"/>
              <a:t>Load in Machine QA mode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 smtClean="0"/>
              <a:t>Measurements:</a:t>
            </a:r>
          </a:p>
          <a:p>
            <a:pPr lvl="1"/>
            <a:r>
              <a:rPr lang="en-GB" dirty="0" smtClean="0"/>
              <a:t>A1SL Cheese Phantom </a:t>
            </a:r>
          </a:p>
          <a:p>
            <a:pPr lvl="1"/>
            <a:r>
              <a:rPr lang="en-GB" dirty="0" smtClean="0"/>
              <a:t>EPID </a:t>
            </a:r>
          </a:p>
          <a:p>
            <a:pPr lvl="2"/>
            <a:r>
              <a:rPr lang="en-GB" dirty="0" smtClean="0"/>
              <a:t>Dosimetry mode  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270" y="169068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7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Sweeping gap fields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85"/>
          <a:stretch/>
        </p:blipFill>
        <p:spPr>
          <a:xfrm>
            <a:off x="344322" y="1418814"/>
            <a:ext cx="11503355" cy="531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RESULTS: </a:t>
            </a:r>
            <a:r>
              <a:rPr lang="en-GB" dirty="0" smtClean="0"/>
              <a:t>Summary</a:t>
            </a:r>
            <a:endParaRPr lang="en-GB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276082"/>
              </p:ext>
            </p:extLst>
          </p:nvPr>
        </p:nvGraphicFramePr>
        <p:xfrm>
          <a:off x="6734920" y="672485"/>
          <a:ext cx="4899025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Worksheet" r:id="rId3" imgW="6915085" imgH="7648524" progId="Excel.Sheet.12">
                  <p:embed/>
                </p:oleObj>
              </mc:Choice>
              <mc:Fallback>
                <p:oleObj name="Worksheet" r:id="rId3" imgW="6915085" imgH="76485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34920" y="672485"/>
                        <a:ext cx="4899025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1392109"/>
            <a:ext cx="52438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Chamber readings analysed in MS Excel. </a:t>
            </a:r>
          </a:p>
          <a:p>
            <a:endParaRPr lang="en-GB" dirty="0"/>
          </a:p>
          <a:p>
            <a:r>
              <a:rPr lang="en-GB" dirty="0" smtClean="0"/>
              <a:t>EPID images using combination of </a:t>
            </a:r>
            <a:r>
              <a:rPr lang="en-GB" dirty="0" err="1" smtClean="0"/>
              <a:t>ImageJ</a:t>
            </a:r>
            <a:r>
              <a:rPr lang="en-GB" dirty="0" smtClean="0"/>
              <a:t> &amp; MS Excel.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Square ROI centre of field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Normalise by int. den. for 10x10 open.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smtClean="0"/>
              <a:t>Checked, analysis insensitive to changes in ROI width ~ 1%. </a:t>
            </a:r>
          </a:p>
          <a:p>
            <a:endParaRPr lang="en-GB" dirty="0"/>
          </a:p>
          <a:p>
            <a:r>
              <a:rPr lang="en-GB" u="sng" dirty="0" smtClean="0"/>
              <a:t>Comments: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Using the EPID to measure transmission might not be best practice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EPID measurements may include electron contamination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May provide useful starting point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23972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RayStation</a:t>
            </a:r>
            <a:r>
              <a:rPr lang="en-GB" dirty="0" smtClean="0"/>
              <a:t> Profile &amp; PDD extraction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Objective: </a:t>
            </a:r>
          </a:p>
          <a:p>
            <a:pPr lvl="1"/>
            <a:r>
              <a:rPr lang="en-GB" dirty="0" smtClean="0"/>
              <a:t>Automatic extraction of PDDs and Profiles from </a:t>
            </a:r>
            <a:r>
              <a:rPr lang="en-GB" dirty="0" err="1" smtClean="0"/>
              <a:t>RayStation</a:t>
            </a:r>
            <a:r>
              <a:rPr lang="en-GB" dirty="0" smtClean="0"/>
              <a:t> phantom </a:t>
            </a:r>
          </a:p>
          <a:p>
            <a:pPr lvl="1"/>
            <a:r>
              <a:rPr lang="en-GB" dirty="0" smtClean="0"/>
              <a:t>Convert to .mcc format </a:t>
            </a:r>
          </a:p>
          <a:p>
            <a:pPr lvl="1"/>
            <a:endParaRPr lang="en-GB" dirty="0"/>
          </a:p>
          <a:p>
            <a:r>
              <a:rPr lang="en-GB" dirty="0" smtClean="0"/>
              <a:t>Advantages:</a:t>
            </a:r>
          </a:p>
          <a:p>
            <a:pPr lvl="1"/>
            <a:r>
              <a:rPr lang="en-GB" dirty="0" smtClean="0"/>
              <a:t>Manual method is time consuming &amp; limited by manual dexterity </a:t>
            </a:r>
          </a:p>
          <a:p>
            <a:pPr lvl="1"/>
            <a:r>
              <a:rPr lang="en-GB" dirty="0" smtClean="0"/>
              <a:t>Make use of Scanned Data Analysis &amp; BEAMSCAN tools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274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4B68-AE69-609D-B96F-9966B75C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FFF?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C8F3A-0E7D-316F-AE56-12C6055D6F87}"/>
              </a:ext>
            </a:extLst>
          </p:cNvPr>
          <p:cNvSpPr txBox="1">
            <a:spLocks/>
          </p:cNvSpPr>
          <p:nvPr/>
        </p:nvSpPr>
        <p:spPr>
          <a:xfrm>
            <a:off x="573436" y="1859105"/>
            <a:ext cx="10957301" cy="382699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en-GB" dirty="0"/>
              <a:t>FFF beams: </a:t>
            </a:r>
          </a:p>
          <a:p>
            <a:pPr lvl="1" fontAlgn="ctr"/>
            <a:r>
              <a:rPr lang="en-GB" dirty="0"/>
              <a:t>Higher dose rate</a:t>
            </a:r>
          </a:p>
          <a:p>
            <a:pPr lvl="2" fontAlgn="ctr"/>
            <a:r>
              <a:rPr lang="en-GB" i="1" dirty="0"/>
              <a:t>Shorter fraction/treatment times (for </a:t>
            </a:r>
            <a:r>
              <a:rPr lang="en-GB" i="1" dirty="0" err="1"/>
              <a:t>hypofractionated</a:t>
            </a:r>
            <a:r>
              <a:rPr lang="en-GB" i="1" dirty="0"/>
              <a:t> treatment courses)</a:t>
            </a:r>
          </a:p>
          <a:p>
            <a:pPr lvl="2" fontAlgn="ctr"/>
            <a:r>
              <a:rPr lang="en-GB" i="1" dirty="0"/>
              <a:t>Less opportunity for intrafraction motion </a:t>
            </a:r>
          </a:p>
          <a:p>
            <a:pPr lvl="1" fontAlgn="ctr"/>
            <a:r>
              <a:rPr lang="en-GB" dirty="0"/>
              <a:t>Decrease in treatment head leakage per MU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i="1" dirty="0">
                <a:sym typeface="Wingdings" panose="05000000000000000000" pitchFamily="2" charset="2"/>
              </a:rPr>
              <a:t>lower dose outside the field </a:t>
            </a:r>
            <a:endParaRPr lang="en-GB" i="1" dirty="0"/>
          </a:p>
          <a:p>
            <a:pPr lvl="1" fontAlgn="ctr"/>
            <a:r>
              <a:rPr lang="en-GB" dirty="0">
                <a:sym typeface="Wingdings" panose="05000000000000000000" pitchFamily="2" charset="2"/>
              </a:rPr>
              <a:t>Little to no off-axis beam softening  </a:t>
            </a:r>
            <a:r>
              <a:rPr lang="en-GB" i="1" dirty="0">
                <a:sym typeface="Wingdings" panose="05000000000000000000" pitchFamily="2" charset="2"/>
              </a:rPr>
              <a:t>easier to model in TPS</a:t>
            </a:r>
            <a:endParaRPr lang="en-GB" dirty="0"/>
          </a:p>
          <a:p>
            <a:pPr lvl="1" fontAlgn="ctr"/>
            <a:r>
              <a:rPr lang="en-GB" dirty="0"/>
              <a:t>Decrease in beam quality </a:t>
            </a:r>
            <a:r>
              <a:rPr lang="en-GB" b="1" dirty="0"/>
              <a:t>with Varian machines </a:t>
            </a:r>
          </a:p>
          <a:p>
            <a:pPr lvl="1" fontAlgn="ctr"/>
            <a:r>
              <a:rPr lang="en-GB" strike="sngStrike" dirty="0"/>
              <a:t>Higher dose per pulse </a:t>
            </a:r>
            <a:r>
              <a:rPr lang="en-GB" strike="sngStrike" dirty="0">
                <a:sym typeface="Wingdings" panose="05000000000000000000" pitchFamily="2" charset="2"/>
              </a:rPr>
              <a:t></a:t>
            </a:r>
            <a:r>
              <a:rPr lang="en-GB" strike="sngStrike" dirty="0"/>
              <a:t> </a:t>
            </a:r>
            <a:r>
              <a:rPr lang="en-GB" i="1" strike="sngStrike" dirty="0"/>
              <a:t>higher ion recombination</a:t>
            </a:r>
            <a:endParaRPr lang="en-GB" strike="sngStrike" dirty="0"/>
          </a:p>
          <a:p>
            <a:pPr lvl="1" fontAlgn="ctr"/>
            <a:r>
              <a:rPr lang="en-GB" dirty="0"/>
              <a:t>Reduced output factor variation with field size</a:t>
            </a:r>
          </a:p>
          <a:p>
            <a:pPr fontAlgn="ctr"/>
            <a:r>
              <a:rPr lang="en-GB" dirty="0"/>
              <a:t>Also eventually replace Elements with </a:t>
            </a:r>
            <a:r>
              <a:rPr lang="en-GB" dirty="0" err="1"/>
              <a:t>RayStation</a:t>
            </a:r>
            <a:r>
              <a:rPr lang="en-GB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37546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RayStation</a:t>
            </a:r>
            <a:r>
              <a:rPr lang="en-GB" dirty="0" smtClean="0"/>
              <a:t> Profile &amp; PDD extraction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Run phantom_curves.py script using Script creation in </a:t>
            </a:r>
            <a:r>
              <a:rPr lang="en-GB" dirty="0" err="1" smtClean="0"/>
              <a:t>RayStation</a:t>
            </a:r>
            <a:r>
              <a:rPr lang="en-GB" dirty="0" smtClean="0"/>
              <a:t> 12A</a:t>
            </a:r>
          </a:p>
          <a:p>
            <a:r>
              <a:rPr lang="en-GB" dirty="0" smtClean="0"/>
              <a:t>Project directory structure 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	root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/ </a:t>
            </a:r>
          </a:p>
          <a:p>
            <a:pPr marL="0" indent="0">
              <a:buNone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                    phantom_curves.py</a:t>
            </a:r>
          </a:p>
          <a:p>
            <a:pPr marL="0" indent="0">
              <a:buNone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                    mcc/</a:t>
            </a:r>
          </a:p>
          <a:p>
            <a:pPr marL="0" indent="0">
              <a:buNone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                        template/</a:t>
            </a:r>
          </a:p>
          <a:p>
            <a:pPr marL="0" indent="0">
              <a:buNone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                           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PROFILE.mcc</a:t>
            </a:r>
            <a:endParaRPr lang="en-GB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                           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PDD.mcc</a:t>
            </a:r>
            <a:endParaRPr lang="en-GB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                       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raystation_data_out</a:t>
            </a:r>
            <a:r>
              <a:rPr lang="en-GB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/</a:t>
            </a:r>
            <a:endParaRPr lang="en-GB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                        ptw_mcc.py</a:t>
            </a:r>
          </a:p>
          <a:p>
            <a:pPr marL="0" indent="0">
              <a:buNone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                    </a:t>
            </a:r>
            <a:r>
              <a:rPr lang="en-GB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rs_macros</a:t>
            </a:r>
            <a:r>
              <a:rPr lang="en-GB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/</a:t>
            </a:r>
            <a:endParaRPr lang="en-GB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                        raystation_curves.py</a:t>
            </a:r>
          </a:p>
          <a:p>
            <a:pPr marL="0" indent="0">
              <a:buNone/>
            </a:pPr>
            <a:r>
              <a:rPr lang="en-GB" dirty="0"/>
              <a:t>               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9729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RayStation</a:t>
            </a:r>
            <a:r>
              <a:rPr lang="en-GB" dirty="0" smtClean="0"/>
              <a:t> Profile &amp; PDD extraction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378585"/>
            <a:ext cx="10796234" cy="4351338"/>
          </a:xfrm>
        </p:spPr>
        <p:txBody>
          <a:bodyPr>
            <a:normAutofit/>
          </a:bodyPr>
          <a:lstStyle/>
          <a:p>
            <a:r>
              <a:rPr lang="en-GB" dirty="0"/>
              <a:t>Patient Name: </a:t>
            </a:r>
            <a:r>
              <a:rPr lang="en-GB" dirty="0" err="1" smtClean="0"/>
              <a:t>RayTraining</a:t>
            </a:r>
            <a:r>
              <a:rPr lang="en-GB" dirty="0" smtClean="0"/>
              <a:t> </a:t>
            </a:r>
            <a:r>
              <a:rPr lang="en-GB" dirty="0"/>
              <a:t>40x40x40 </a:t>
            </a:r>
            <a:r>
              <a:rPr lang="en-GB" dirty="0" smtClean="0"/>
              <a:t>Phantom</a:t>
            </a:r>
            <a:br>
              <a:rPr lang="en-GB" dirty="0" smtClean="0"/>
            </a:br>
            <a:r>
              <a:rPr lang="en-GB" dirty="0" smtClean="0"/>
              <a:t>Case: </a:t>
            </a:r>
            <a:r>
              <a:rPr lang="en-GB" dirty="0" err="1" smtClean="0"/>
              <a:t>LSt</a:t>
            </a:r>
            <a:r>
              <a:rPr lang="en-GB" dirty="0" smtClean="0"/>
              <a:t> </a:t>
            </a:r>
            <a:r>
              <a:rPr lang="en-GB" dirty="0" err="1" smtClean="0"/>
              <a:t>WaterTank</a:t>
            </a:r>
            <a:r>
              <a:rPr lang="en-GB" dirty="0" smtClean="0"/>
              <a:t> Phantom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40" y="2349294"/>
            <a:ext cx="8708354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7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RayStation</a:t>
            </a:r>
            <a:r>
              <a:rPr lang="en-GB" dirty="0" smtClean="0"/>
              <a:t> Profile &amp; PDD extraction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497332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Patient Name: </a:t>
            </a:r>
            <a:r>
              <a:rPr lang="en-GB" dirty="0" err="1"/>
              <a:t>RayTraining</a:t>
            </a:r>
            <a:r>
              <a:rPr lang="en-GB" dirty="0"/>
              <a:t> 40x40x40 </a:t>
            </a:r>
            <a:r>
              <a:rPr lang="en-GB" dirty="0" smtClean="0"/>
              <a:t>Phantom</a:t>
            </a:r>
            <a:br>
              <a:rPr lang="en-GB" dirty="0" smtClean="0"/>
            </a:br>
            <a:r>
              <a:rPr lang="en-GB" dirty="0" smtClean="0"/>
              <a:t>Case: </a:t>
            </a:r>
            <a:r>
              <a:rPr lang="en-GB" dirty="0" err="1" smtClean="0"/>
              <a:t>LSt</a:t>
            </a:r>
            <a:r>
              <a:rPr lang="en-GB" dirty="0" smtClean="0"/>
              <a:t> </a:t>
            </a:r>
            <a:r>
              <a:rPr lang="en-GB" dirty="0" err="1" smtClean="0"/>
              <a:t>WaterTank</a:t>
            </a:r>
            <a:r>
              <a:rPr lang="en-GB" dirty="0" smtClean="0"/>
              <a:t> Phantom </a:t>
            </a:r>
            <a:br>
              <a:rPr lang="en-GB" dirty="0" smtClean="0"/>
            </a:br>
            <a:endParaRPr lang="en-GB" dirty="0" smtClean="0"/>
          </a:p>
          <a:p>
            <a:pPr lvl="1"/>
            <a:r>
              <a:rPr lang="en-GB" dirty="0" smtClean="0"/>
              <a:t>3D-CRT Beams </a:t>
            </a:r>
          </a:p>
          <a:p>
            <a:pPr lvl="1"/>
            <a:r>
              <a:rPr lang="en-GB" dirty="0" smtClean="0"/>
              <a:t>Add POIs </a:t>
            </a:r>
          </a:p>
          <a:p>
            <a:pPr lvl="2"/>
            <a:r>
              <a:rPr lang="en-GB" dirty="0" smtClean="0"/>
              <a:t>GUN, TARGET, RIGHT, LEFT, AXIS </a:t>
            </a:r>
          </a:p>
          <a:p>
            <a:pPr lvl="2"/>
            <a:r>
              <a:rPr lang="en-GB" dirty="0" smtClean="0"/>
              <a:t>Depths for profile extraction </a:t>
            </a:r>
          </a:p>
          <a:p>
            <a:pPr lvl="1"/>
            <a:r>
              <a:rPr lang="en-GB" dirty="0" smtClean="0"/>
              <a:t>All Beams in current </a:t>
            </a:r>
            <a:r>
              <a:rPr lang="en-GB" dirty="0" err="1" smtClean="0"/>
              <a:t>BeamSet</a:t>
            </a:r>
            <a:r>
              <a:rPr lang="en-GB" dirty="0" smtClean="0"/>
              <a:t> written to .mcc </a:t>
            </a:r>
          </a:p>
          <a:p>
            <a:pPr lvl="2"/>
            <a:r>
              <a:rPr lang="en-GB" dirty="0" smtClean="0"/>
              <a:t>File name includes:</a:t>
            </a:r>
          </a:p>
          <a:p>
            <a:pPr lvl="3"/>
            <a:r>
              <a:rPr lang="en-GB" dirty="0" smtClean="0"/>
              <a:t>Beam Name &amp; Description </a:t>
            </a:r>
          </a:p>
          <a:p>
            <a:pPr lvl="3"/>
            <a:r>
              <a:rPr lang="en-GB" dirty="0" smtClean="0"/>
              <a:t>Curve Type (PDD, Profile) </a:t>
            </a:r>
          </a:p>
          <a:p>
            <a:pPr lvl="3"/>
            <a:r>
              <a:rPr lang="en-GB" dirty="0" smtClean="0"/>
              <a:t>Depth </a:t>
            </a:r>
          </a:p>
          <a:p>
            <a:pPr lvl="1"/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958080" y="5385574"/>
            <a:ext cx="2743200" cy="710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10500" y="5992297"/>
            <a:ext cx="318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 descriptive beam names!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520" y="2009547"/>
            <a:ext cx="5721313" cy="319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61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RayStation</a:t>
            </a:r>
            <a:r>
              <a:rPr lang="en-GB" dirty="0" smtClean="0"/>
              <a:t> Profile &amp; PDD extraction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 err="1" smtClean="0"/>
              <a:t>Beams.mcc</a:t>
            </a:r>
            <a:r>
              <a:rPr lang="en-GB" dirty="0" smtClean="0"/>
              <a:t> files can be opened in Scanned Data Analysis for review </a:t>
            </a:r>
          </a:p>
          <a:p>
            <a:pPr lvl="1"/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000" y="2353266"/>
            <a:ext cx="909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40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RayStation</a:t>
            </a:r>
            <a:r>
              <a:rPr lang="en-GB" dirty="0"/>
              <a:t> Profile &amp; PDD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Location of POIs is key:</a:t>
            </a:r>
          </a:p>
          <a:p>
            <a:pPr lvl="1"/>
            <a:r>
              <a:rPr lang="en-US" dirty="0" err="1" smtClean="0"/>
              <a:t>Crossplane</a:t>
            </a:r>
            <a:r>
              <a:rPr lang="en-US" dirty="0" smtClean="0"/>
              <a:t> </a:t>
            </a:r>
            <a:r>
              <a:rPr lang="en-US" dirty="0"/>
              <a:t>profiles go from RIGHT POI to LEFT POI. </a:t>
            </a:r>
          </a:p>
          <a:p>
            <a:pPr lvl="1"/>
            <a:r>
              <a:rPr lang="en-US" dirty="0" err="1" smtClean="0"/>
              <a:t>Inplane</a:t>
            </a:r>
            <a:r>
              <a:rPr lang="en-US" dirty="0" smtClean="0"/>
              <a:t> </a:t>
            </a:r>
            <a:r>
              <a:rPr lang="en-US" dirty="0"/>
              <a:t>profiles go from GUN to TARGET </a:t>
            </a:r>
            <a:r>
              <a:rPr lang="en-US" dirty="0" smtClean="0"/>
              <a:t>POI.</a:t>
            </a:r>
            <a:endParaRPr lang="en-US" dirty="0"/>
          </a:p>
          <a:p>
            <a:pPr lvl="1"/>
            <a:r>
              <a:rPr lang="en-US" dirty="0" smtClean="0"/>
              <a:t>Profiles </a:t>
            </a:r>
            <a:r>
              <a:rPr lang="en-US" dirty="0"/>
              <a:t>are taken at the depths of all POIs that have "cm" in their label. </a:t>
            </a:r>
          </a:p>
          <a:p>
            <a:pPr lvl="1"/>
            <a:r>
              <a:rPr lang="en-US" dirty="0" smtClean="0"/>
              <a:t>PDDs </a:t>
            </a:r>
            <a:r>
              <a:rPr lang="en-US" dirty="0"/>
              <a:t>are taken from the AXIS POI in the ANT POST direction.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GB" dirty="0" smtClean="0"/>
              <a:t>Known limitations: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Bare bones </a:t>
            </a:r>
            <a:r>
              <a:rPr lang="en-GB" dirty="0" err="1" smtClean="0"/>
              <a:t>template.mcc</a:t>
            </a:r>
            <a:r>
              <a:rPr lang="en-GB" dirty="0" smtClean="0"/>
              <a:t> files are manipulated </a:t>
            </a:r>
            <a:br>
              <a:rPr lang="en-GB" dirty="0" smtClean="0"/>
            </a:br>
            <a:r>
              <a:rPr lang="en-GB" dirty="0" smtClean="0"/>
              <a:t>Some PTW functionality may not be supported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Energy – 6X FFF comes in as 6.3 etc.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Initial Jaw Positions used as Field Size label </a:t>
            </a: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3D-CRT only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Resulting .mcc will have: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ollimator </a:t>
            </a:r>
            <a:r>
              <a:rPr lang="en-US" dirty="0"/>
              <a:t>and gantry at </a:t>
            </a:r>
            <a:r>
              <a:rPr lang="en-US" dirty="0" smtClean="0"/>
              <a:t>zero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easured </a:t>
            </a:r>
            <a:r>
              <a:rPr lang="en-US" dirty="0"/>
              <a:t>in </a:t>
            </a:r>
            <a:r>
              <a:rPr lang="en-US" dirty="0" smtClean="0"/>
              <a:t>water</a:t>
            </a:r>
          </a:p>
          <a:p>
            <a:pPr lvl="2"/>
            <a:r>
              <a:rPr lang="en-US" dirty="0" smtClean="0"/>
              <a:t>Field type: IRREGULAR </a:t>
            </a:r>
          </a:p>
          <a:p>
            <a:pPr lvl="2"/>
            <a:r>
              <a:rPr lang="en-US" dirty="0" smtClean="0"/>
              <a:t>Reference </a:t>
            </a:r>
            <a:r>
              <a:rPr lang="en-US" dirty="0"/>
              <a:t>field: 10x10, 5cm deep, </a:t>
            </a:r>
            <a:r>
              <a:rPr lang="en-US" dirty="0" smtClean="0"/>
              <a:t>ISOCENTER </a:t>
            </a:r>
          </a:p>
          <a:p>
            <a:pPr lvl="2"/>
            <a:r>
              <a:rPr lang="en-US" dirty="0" smtClean="0"/>
              <a:t>SCD = 1000mm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48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RayStation</a:t>
            </a:r>
            <a:r>
              <a:rPr lang="en-GB" dirty="0"/>
              <a:t> Profile &amp; PDD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Validation 	</a:t>
            </a:r>
          </a:p>
          <a:p>
            <a:pPr lvl="1"/>
            <a:r>
              <a:rPr lang="en-GB" dirty="0" smtClean="0"/>
              <a:t>Two Beams 15x10cm and MLC Striped pattern </a:t>
            </a:r>
          </a:p>
          <a:p>
            <a:pPr lvl="1"/>
            <a:r>
              <a:rPr lang="en-GB" dirty="0" smtClean="0"/>
              <a:t>Verified manually in Excel </a:t>
            </a:r>
          </a:p>
          <a:p>
            <a:pPr lvl="1"/>
            <a:r>
              <a:rPr lang="en-GB" dirty="0" smtClean="0"/>
              <a:t>See spreadsheet for details.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677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RayStation</a:t>
            </a:r>
            <a:r>
              <a:rPr lang="en-GB" dirty="0"/>
              <a:t> Profile &amp; PDD extraction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5221890"/>
              </p:ext>
            </p:extLst>
          </p:nvPr>
        </p:nvGraphicFramePr>
        <p:xfrm>
          <a:off x="2496000" y="1825625"/>
          <a:ext cx="720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6361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RayStation</a:t>
            </a:r>
            <a:r>
              <a:rPr lang="en-GB" dirty="0"/>
              <a:t> Profile &amp; PDD extraction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4055602"/>
              </p:ext>
            </p:extLst>
          </p:nvPr>
        </p:nvGraphicFramePr>
        <p:xfrm>
          <a:off x="838200" y="1472200"/>
          <a:ext cx="540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66240" y="5792200"/>
            <a:ext cx="395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CROSSPLANE</a:t>
            </a:r>
            <a:endParaRPr lang="en-GB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8410095"/>
              </p:ext>
            </p:extLst>
          </p:nvPr>
        </p:nvGraphicFramePr>
        <p:xfrm>
          <a:off x="6356800" y="1401080"/>
          <a:ext cx="540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02047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RayStation</a:t>
            </a:r>
            <a:r>
              <a:rPr lang="en-GB" dirty="0"/>
              <a:t> Profile &amp; PDD extraction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3661942"/>
              </p:ext>
            </p:extLst>
          </p:nvPr>
        </p:nvGraphicFramePr>
        <p:xfrm>
          <a:off x="838200" y="1512840"/>
          <a:ext cx="540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12" y="1580526"/>
            <a:ext cx="36099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35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57BD-7202-F622-FAAF-48E444E2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2942C-6729-C34F-861F-50CABA4DF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have I missed? </a:t>
            </a:r>
          </a:p>
        </p:txBody>
      </p:sp>
    </p:spTree>
    <p:extLst>
      <p:ext uri="{BB962C8B-B14F-4D97-AF65-F5344CB8AC3E}">
        <p14:creationId xmlns:p14="http://schemas.microsoft.com/office/powerpoint/2010/main" val="328637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Varian vs </a:t>
            </a:r>
            <a:r>
              <a:rPr lang="en-GB" dirty="0" err="1"/>
              <a:t>Elekta</a:t>
            </a:r>
            <a:r>
              <a:rPr lang="en-GB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60" y="122366"/>
            <a:ext cx="11344080" cy="6480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785811" y="4459705"/>
            <a:ext cx="689810" cy="5133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45768" y="590463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/>
              <a:t>Xiao, Ying, Stephen F. </a:t>
            </a:r>
            <a:r>
              <a:rPr lang="en-GB" sz="1200" dirty="0" err="1"/>
              <a:t>Kry</a:t>
            </a:r>
            <a:r>
              <a:rPr lang="en-GB" sz="1200" dirty="0"/>
              <a:t>, Richard </a:t>
            </a:r>
            <a:r>
              <a:rPr lang="en-GB" sz="1200" dirty="0" err="1"/>
              <a:t>Popple</a:t>
            </a:r>
            <a:r>
              <a:rPr lang="en-GB" sz="1200" dirty="0"/>
              <a:t>, Ellen </a:t>
            </a:r>
            <a:r>
              <a:rPr lang="en-GB" sz="1200" dirty="0" err="1"/>
              <a:t>Yorke</a:t>
            </a:r>
            <a:r>
              <a:rPr lang="en-GB" sz="1200" dirty="0"/>
              <a:t>, Niko </a:t>
            </a:r>
            <a:r>
              <a:rPr lang="en-GB" sz="1200" dirty="0" err="1"/>
              <a:t>Papanikolaou</a:t>
            </a:r>
            <a:r>
              <a:rPr lang="en-GB" sz="1200" dirty="0"/>
              <a:t>, </a:t>
            </a:r>
            <a:r>
              <a:rPr lang="en-GB" sz="1200" dirty="0" err="1"/>
              <a:t>Sotirios</a:t>
            </a:r>
            <a:r>
              <a:rPr lang="en-GB" sz="1200" dirty="0"/>
              <a:t> </a:t>
            </a:r>
            <a:r>
              <a:rPr lang="en-GB" sz="1200" dirty="0" err="1"/>
              <a:t>Stathakis</a:t>
            </a:r>
            <a:r>
              <a:rPr lang="en-GB" sz="1200" dirty="0"/>
              <a:t>, Ping Xia, et al. “Flattening Filter-Free Accelerators: A Report from the AAPM Therapy Emerging Technology Assessment Work Group.” </a:t>
            </a:r>
            <a:r>
              <a:rPr lang="en-GB" sz="1200" i="1" dirty="0"/>
              <a:t>Journal of Applied Clinical Medical Physics</a:t>
            </a:r>
            <a:r>
              <a:rPr lang="en-GB" sz="1200" dirty="0"/>
              <a:t> 16, no. 3 (2015): 12–29. https://doi.org/10.1120/jacmp.v16i3.5219.</a:t>
            </a:r>
            <a:endParaRPr lang="en-GB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5877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AA22-4ED0-B05E-5C47-42A45C39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useful tools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B964-6BA3-4D85-91C5-074F0D7D1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BeamCommissioningFieldsList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Only accessibly via scripting </a:t>
            </a:r>
          </a:p>
          <a:p>
            <a:pPr lvl="1"/>
            <a:r>
              <a:rPr lang="en-US" dirty="0"/>
              <a:t>Allows you to add arbitrary fields to the dose curve computation process </a:t>
            </a:r>
          </a:p>
          <a:p>
            <a:pPr lvl="1"/>
            <a:r>
              <a:rPr lang="en-US" dirty="0"/>
              <a:t>Very useful for MLC characterization </a:t>
            </a:r>
          </a:p>
          <a:p>
            <a:pPr lvl="2"/>
            <a:r>
              <a:rPr lang="en-US" dirty="0"/>
              <a:t>Impossible to do with square fields </a:t>
            </a:r>
          </a:p>
          <a:p>
            <a:pPr lvl="2"/>
            <a:endParaRPr lang="en-US" dirty="0"/>
          </a:p>
          <a:p>
            <a:r>
              <a:rPr lang="en-US" dirty="0"/>
              <a:t>BEAMSCAN has a button to</a:t>
            </a:r>
          </a:p>
          <a:p>
            <a:pPr lvl="1"/>
            <a:r>
              <a:rPr lang="en-US" dirty="0"/>
              <a:t>Auto-</a:t>
            </a:r>
            <a:r>
              <a:rPr lang="en-US" dirty="0" err="1"/>
              <a:t>centre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Denoise diode measurements, deconvolve chamber volume </a:t>
            </a:r>
          </a:p>
        </p:txBody>
      </p:sp>
    </p:spTree>
    <p:extLst>
      <p:ext uri="{BB962C8B-B14F-4D97-AF65-F5344CB8AC3E}">
        <p14:creationId xmlns:p14="http://schemas.microsoft.com/office/powerpoint/2010/main" val="21961775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AA22-4ED0-B05E-5C47-42A45C39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useful tools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B964-6BA3-4D85-91C5-074F0D7D1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Varian Golden Beam </a:t>
            </a:r>
            <a:r>
              <a:rPr lang="en-US" dirty="0" smtClean="0">
                <a:highlight>
                  <a:srgbClr val="FFFF00"/>
                </a:highlight>
              </a:rPr>
              <a:t>Data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highlight>
                  <a:srgbClr val="FFFF00"/>
                </a:highlight>
              </a:rPr>
              <a:t>Use our own measured data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/>
              <a:t>HomeBrew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Automatic extraction of profiles, PDDs from water phantom &amp; export as .mcc</a:t>
            </a:r>
          </a:p>
          <a:p>
            <a:pPr lvl="2"/>
            <a:r>
              <a:rPr lang="en-US" dirty="0"/>
              <a:t>Avoids the need for pixel accuracy with the cursor </a:t>
            </a:r>
          </a:p>
          <a:p>
            <a:pPr lvl="2"/>
            <a:r>
              <a:rPr lang="en-US" dirty="0"/>
              <a:t>Use the 1D Gamma analysis button in PTW software </a:t>
            </a:r>
          </a:p>
          <a:p>
            <a:pPr lvl="1"/>
            <a:r>
              <a:rPr lang="en-US" dirty="0"/>
              <a:t>Calculation of 1D Gamma between calculated and measured curves </a:t>
            </a:r>
          </a:p>
          <a:p>
            <a:pPr lvl="2"/>
            <a:r>
              <a:rPr lang="en-US" dirty="0" err="1"/>
              <a:t>PyMedPhys</a:t>
            </a:r>
            <a:r>
              <a:rPr lang="en-US" dirty="0"/>
              <a:t> </a:t>
            </a:r>
          </a:p>
          <a:p>
            <a:pPr marL="914400" lvl="2" indent="0">
              <a:buNone/>
            </a:pPr>
            <a:endParaRPr lang="en-US" dirty="0"/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4" name="Graphic 3" descr="Question Mark with solid fill">
            <a:extLst>
              <a:ext uri="{FF2B5EF4-FFF2-40B4-BE49-F238E27FC236}">
                <a16:creationId xmlns:a16="http://schemas.microsoft.com/office/drawing/2014/main" id="{A54D6769-4BFE-469A-A9D0-19D492577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45615" y="52625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02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AA22-4ED0-B05E-5C47-42A45C39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useful tools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AB964-6BA3-4D85-91C5-074F0D7D1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Measurements in other phantoms </a:t>
                </a:r>
              </a:p>
              <a:p>
                <a:pPr lvl="1"/>
                <a:r>
                  <a:rPr lang="en-US" dirty="0"/>
                  <a:t>Plans delivered to Cheese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𝑝𝑐𝑠𝑟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𝑝𝑐𝑠𝑟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Arbitrary fields delivered to:</a:t>
                </a:r>
              </a:p>
              <a:p>
                <a:pPr lvl="2"/>
                <a:r>
                  <a:rPr lang="en-US" dirty="0"/>
                  <a:t>Octavius </a:t>
                </a:r>
              </a:p>
              <a:p>
                <a:pPr lvl="2"/>
                <a:r>
                  <a:rPr lang="en-US" dirty="0"/>
                  <a:t>EPID </a:t>
                </a:r>
              </a:p>
              <a:p>
                <a:pPr lvl="1"/>
                <a:r>
                  <a:rPr lang="en-US" dirty="0"/>
                  <a:t>2D Gamma Analysis comparing different beam models </a:t>
                </a:r>
              </a:p>
              <a:p>
                <a:pPr lvl="2"/>
                <a:r>
                  <a:rPr lang="en-US" dirty="0"/>
                  <a:t>Add as Custom Metric in </a:t>
                </a:r>
                <a:r>
                  <a:rPr lang="en-US" dirty="0" err="1"/>
                  <a:t>ProKnow</a:t>
                </a:r>
                <a:endParaRPr lang="en-US" dirty="0"/>
              </a:p>
              <a:p>
                <a:pPr lvl="2"/>
                <a:endParaRPr lang="en-US" dirty="0"/>
              </a:p>
              <a:p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AB964-6BA3-4D85-91C5-074F0D7D1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9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AFC72-0679-E102-8D06-4BD03CB1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which energy?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4DC5D-35D8-B006-8FEE-EC943DE26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have beam models for both? </a:t>
            </a:r>
            <a:endParaRPr lang="en-US" dirty="0" smtClean="0"/>
          </a:p>
          <a:p>
            <a:pPr lvl="1"/>
            <a:r>
              <a:rPr lang="en-US" dirty="0" smtClean="0"/>
              <a:t>Main reason is for practice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6FFF for SRS work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Narrow penumbra </a:t>
            </a:r>
          </a:p>
          <a:p>
            <a:pPr lvl="1"/>
            <a:endParaRPr lang="en-US" dirty="0"/>
          </a:p>
          <a:p>
            <a:r>
              <a:rPr lang="en-US" dirty="0"/>
              <a:t>10FFF for SBRT &amp; SABR </a:t>
            </a:r>
          </a:p>
          <a:p>
            <a:pPr lvl="1"/>
            <a:r>
              <a:rPr lang="en-US" dirty="0"/>
              <a:t>High dose rate </a:t>
            </a:r>
          </a:p>
        </p:txBody>
      </p:sp>
      <p:pic>
        <p:nvPicPr>
          <p:cNvPr id="4" name="Graphic 3" descr="Question Mark with solid fill">
            <a:extLst>
              <a:ext uri="{FF2B5EF4-FFF2-40B4-BE49-F238E27FC236}">
                <a16:creationId xmlns:a16="http://schemas.microsoft.com/office/drawing/2014/main" id="{1E5BACEB-EB81-5030-3E24-408CBB5A8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45615" y="5262563"/>
            <a:ext cx="914400" cy="9144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81135" y="2967135"/>
            <a:ext cx="4068147" cy="1306285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29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BC4D-5F37-E07D-8A28-DE2F9581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RayStation</a:t>
            </a:r>
            <a:r>
              <a:rPr lang="en-US" dirty="0"/>
              <a:t> 12 A Beam Commissioning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D1813-695B-C057-44EC-918720B3D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the template </a:t>
            </a:r>
            <a:r>
              <a:rPr lang="en-US" dirty="0" err="1"/>
              <a:t>TrueBeam</a:t>
            </a:r>
            <a:r>
              <a:rPr lang="en-US" dirty="0"/>
              <a:t> model </a:t>
            </a:r>
          </a:p>
          <a:p>
            <a:pPr lvl="1"/>
            <a:r>
              <a:rPr lang="en-US" dirty="0"/>
              <a:t>Why would you do anything else? </a:t>
            </a:r>
          </a:p>
          <a:p>
            <a:pPr lvl="1"/>
            <a:r>
              <a:rPr lang="en-US" dirty="0"/>
              <a:t>Verify against archive commissioning reports &amp; manufacturer </a:t>
            </a:r>
            <a:r>
              <a:rPr lang="en-US" dirty="0" smtClean="0"/>
              <a:t>data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Copy existing 6MV, 10MV model, confirm merging possible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1 Varian machine model for RS users 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r>
              <a:rPr lang="en-US" b="1" dirty="0"/>
              <a:t>Tick box that says export Beam Dose (330A,0084) as nominal contribution </a:t>
            </a:r>
            <a:endParaRPr lang="en-US" b="1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Confirm with AH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Graphic 3" descr="Question Mark with solid fill">
            <a:extLst>
              <a:ext uri="{FF2B5EF4-FFF2-40B4-BE49-F238E27FC236}">
                <a16:creationId xmlns:a16="http://schemas.microsoft.com/office/drawing/2014/main" id="{F270F5E2-949F-A8AD-B17B-9C8A0A675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45615" y="52625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0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BC4D-5F37-E07D-8A28-DE2F9581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RayStation</a:t>
            </a:r>
            <a:r>
              <a:rPr lang="en-US" dirty="0"/>
              <a:t> 12 A Beam Commissioning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D1813-695B-C057-44EC-918720B3D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Scope of Beam Model </a:t>
            </a:r>
          </a:p>
          <a:p>
            <a:pPr lvl="1"/>
            <a:r>
              <a:rPr lang="en-US" b="1" dirty="0"/>
              <a:t>No wedges </a:t>
            </a:r>
          </a:p>
          <a:p>
            <a:pPr lvl="1"/>
            <a:r>
              <a:rPr lang="en-US" b="1" dirty="0"/>
              <a:t>No cones </a:t>
            </a:r>
          </a:p>
          <a:p>
            <a:pPr lvl="1"/>
            <a:r>
              <a:rPr lang="en-US" b="1" dirty="0"/>
              <a:t>No blocks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Will routinely be used for IMRT</a:t>
            </a:r>
          </a:p>
          <a:p>
            <a:pPr lvl="2"/>
            <a:r>
              <a:rPr lang="en-US" dirty="0"/>
              <a:t>Small field profiles and PDDs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What about largest field size? </a:t>
            </a:r>
          </a:p>
          <a:p>
            <a:pPr lvl="2"/>
            <a:r>
              <a:rPr lang="en-US" dirty="0"/>
              <a:t>Primary collimator leads to rounded </a:t>
            </a:r>
            <a:r>
              <a:rPr lang="en-US" dirty="0" smtClean="0"/>
              <a:t>corners</a:t>
            </a:r>
          </a:p>
          <a:p>
            <a:pPr lvl="3"/>
            <a:r>
              <a:rPr lang="en-US" dirty="0" smtClean="0">
                <a:solidFill>
                  <a:srgbClr val="FF0000"/>
                </a:solidFill>
              </a:rPr>
              <a:t>40x40cm</a:t>
            </a:r>
            <a:r>
              <a:rPr lang="en-US" dirty="0" smtClean="0"/>
              <a:t> </a:t>
            </a:r>
          </a:p>
          <a:p>
            <a:pPr lvl="3"/>
            <a:r>
              <a:rPr lang="en-US" dirty="0" smtClean="0">
                <a:solidFill>
                  <a:srgbClr val="FF0000"/>
                </a:solidFill>
              </a:rPr>
              <a:t>We will need to model corners for new machines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Graphic 4" descr="Question Mark with solid fill">
            <a:extLst>
              <a:ext uri="{FF2B5EF4-FFF2-40B4-BE49-F238E27FC236}">
                <a16:creationId xmlns:a16="http://schemas.microsoft.com/office/drawing/2014/main" id="{ED9CCA86-4CC8-299A-601E-66B4606B5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45615" y="52625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3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AA22-4ED0-B05E-5C47-42A45C39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Beam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B964-6BA3-4D85-91C5-074F0D7D1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Square fields</a:t>
            </a:r>
          </a:p>
          <a:p>
            <a:pPr lvl="1"/>
            <a:r>
              <a:rPr lang="en-US" dirty="0"/>
              <a:t>2cm, 3cm, 5cm, 10cm, 15cm, 20cm, 30cm, 40cm </a:t>
            </a:r>
          </a:p>
          <a:p>
            <a:r>
              <a:rPr lang="en-US" dirty="0"/>
              <a:t>Rectangular fields </a:t>
            </a:r>
          </a:p>
          <a:p>
            <a:pPr lvl="1"/>
            <a:r>
              <a:rPr lang="en-US" dirty="0"/>
              <a:t>5×20cm, 20×5cm</a:t>
            </a:r>
          </a:p>
          <a:p>
            <a:r>
              <a:rPr lang="en-US" dirty="0"/>
              <a:t>Curve types </a:t>
            </a:r>
          </a:p>
          <a:p>
            <a:pPr lvl="1"/>
            <a:r>
              <a:rPr lang="en-US" dirty="0"/>
              <a:t>PDDs </a:t>
            </a:r>
          </a:p>
          <a:p>
            <a:pPr lvl="1"/>
            <a:r>
              <a:rPr lang="en-US" dirty="0"/>
              <a:t>Profiles @ 5, 10 &amp; 20cm depth </a:t>
            </a:r>
          </a:p>
          <a:p>
            <a:pPr lvl="2"/>
            <a:r>
              <a:rPr lang="en-US" dirty="0"/>
              <a:t>Shift curves by half an MLC, interleaf leakage  </a:t>
            </a:r>
          </a:p>
          <a:p>
            <a:pPr lvl="1"/>
            <a:r>
              <a:rPr lang="en-US" dirty="0"/>
              <a:t>One diagonal for the largest field size </a:t>
            </a:r>
          </a:p>
          <a:p>
            <a:r>
              <a:rPr lang="en-US" dirty="0"/>
              <a:t>Output factors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Used to normalize the curves, not dose computation so less important </a:t>
            </a:r>
          </a:p>
          <a:p>
            <a:pPr lvl="1"/>
            <a:endParaRPr lang="en-US" dirty="0"/>
          </a:p>
          <a:p>
            <a:r>
              <a:rPr lang="en-US" i="1" dirty="0"/>
              <a:t>Arbitrary test fields  </a:t>
            </a:r>
          </a:p>
          <a:p>
            <a:pPr lvl="1"/>
            <a:r>
              <a:rPr lang="en-US" dirty="0"/>
              <a:t>I suggest Picket Fence &amp; DLG (synchronous and asynchronous)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These should be centered about CAX and corrected for detector volume/noise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Use BEAMSCAN</a:t>
            </a:r>
          </a:p>
        </p:txBody>
      </p:sp>
      <p:pic>
        <p:nvPicPr>
          <p:cNvPr id="4" name="Graphic 3" descr="Question Mark with solid fill">
            <a:extLst>
              <a:ext uri="{FF2B5EF4-FFF2-40B4-BE49-F238E27FC236}">
                <a16:creationId xmlns:a16="http://schemas.microsoft.com/office/drawing/2014/main" id="{23E5E9B0-E523-38F1-EBF9-310231486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45615" y="52625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08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AA22-4ED0-B05E-5C47-42A45C39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RayStation</a:t>
            </a:r>
            <a:r>
              <a:rPr lang="en-US" dirty="0"/>
              <a:t> 12A Beam Model parameters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B964-6BA3-4D85-91C5-074F0D7D1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Available through auto-modelling scripts </a:t>
            </a:r>
          </a:p>
          <a:p>
            <a:endParaRPr lang="en-US" dirty="0"/>
          </a:p>
          <a:p>
            <a:r>
              <a:rPr lang="en-US" dirty="0"/>
              <a:t>Primary source </a:t>
            </a:r>
          </a:p>
          <a:p>
            <a:pPr lvl="1"/>
            <a:r>
              <a:rPr lang="en-US" dirty="0"/>
              <a:t>Width </a:t>
            </a:r>
          </a:p>
          <a:p>
            <a:r>
              <a:rPr lang="en-US" dirty="0"/>
              <a:t>Flatting Filter Source </a:t>
            </a:r>
          </a:p>
          <a:p>
            <a:pPr lvl="1"/>
            <a:r>
              <a:rPr lang="en-US" dirty="0"/>
              <a:t>Non-zero for FFF </a:t>
            </a:r>
          </a:p>
          <a:p>
            <a:pPr lvl="1"/>
            <a:r>
              <a:rPr lang="en-US" dirty="0"/>
              <a:t>Effective distance, weight, width </a:t>
            </a:r>
          </a:p>
          <a:p>
            <a:r>
              <a:rPr lang="en-US" dirty="0"/>
              <a:t>Electron contamination </a:t>
            </a:r>
          </a:p>
          <a:p>
            <a:pPr lvl="1"/>
            <a:r>
              <a:rPr lang="en-US" dirty="0"/>
              <a:t>Weight, width, weight of flattening filter electron source, E</a:t>
            </a:r>
            <a:r>
              <a:rPr lang="en-US" baseline="-25000" dirty="0"/>
              <a:t>0</a:t>
            </a:r>
            <a:r>
              <a:rPr lang="en-US" dirty="0"/>
              <a:t> and C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AA22-4ED0-B05E-5C47-42A45C39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RayStation</a:t>
            </a:r>
            <a:r>
              <a:rPr lang="en-US" dirty="0"/>
              <a:t> 12A Beam Model parameters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B964-6BA3-4D85-91C5-074F0D7D1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Available through auto-modelling scripts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Off Axis </a:t>
            </a:r>
          </a:p>
          <a:p>
            <a:pPr lvl="1"/>
            <a:r>
              <a:rPr lang="en-US" dirty="0"/>
              <a:t>Beam Profile Corrections </a:t>
            </a:r>
          </a:p>
          <a:p>
            <a:pPr lvl="1"/>
            <a:r>
              <a:rPr lang="en-US" dirty="0"/>
              <a:t>Off axis softening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Photon Energy Spectrum fluence </a:t>
            </a:r>
          </a:p>
          <a:p>
            <a:endParaRPr lang="en-US" dirty="0"/>
          </a:p>
          <a:p>
            <a:r>
              <a:rPr lang="en-US" dirty="0"/>
              <a:t>Output factor corrections </a:t>
            </a:r>
          </a:p>
          <a:p>
            <a:pPr lvl="1"/>
            <a:r>
              <a:rPr lang="en-US" dirty="0"/>
              <a:t>Not the same as what is measured</a:t>
            </a:r>
          </a:p>
          <a:p>
            <a:pPr lvl="1"/>
            <a:r>
              <a:rPr lang="en-US" dirty="0" err="1"/>
              <a:t>RayStation</a:t>
            </a:r>
            <a:r>
              <a:rPr lang="en-US" dirty="0"/>
              <a:t> calculates a Field Measure used to scale MUs with field size </a:t>
            </a:r>
          </a:p>
          <a:p>
            <a:pPr lvl="1"/>
            <a:r>
              <a:rPr lang="en-US" dirty="0"/>
              <a:t>Not derived from measure OFs </a:t>
            </a:r>
          </a:p>
        </p:txBody>
      </p:sp>
    </p:spTree>
    <p:extLst>
      <p:ext uri="{BB962C8B-B14F-4D97-AF65-F5344CB8AC3E}">
        <p14:creationId xmlns:p14="http://schemas.microsoft.com/office/powerpoint/2010/main" val="172753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7c354b2-85b0-47f5-b222-07b48d774ee3}" enabled="0" method="" siteId="{37c354b2-85b0-47f5-b222-07b48d774ee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1913</Words>
  <Application>Microsoft Office PowerPoint</Application>
  <PresentationFormat>Widescreen</PresentationFormat>
  <Paragraphs>277</Paragraphs>
  <Slides>32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Wingdings</vt:lpstr>
      <vt:lpstr>Office Theme</vt:lpstr>
      <vt:lpstr>Microsoft Excel Worksheet</vt:lpstr>
      <vt:lpstr>RayStation 12A FFF Beam Modelling</vt:lpstr>
      <vt:lpstr>Why FFF?</vt:lpstr>
      <vt:lpstr>Varian vs Elekta </vt:lpstr>
      <vt:lpstr>But which energy? </vt:lpstr>
      <vt:lpstr>RayStation 12 A Beam Commissioning module</vt:lpstr>
      <vt:lpstr>RayStation 12 A Beam Commissioning module</vt:lpstr>
      <vt:lpstr>Recommended Beam Data </vt:lpstr>
      <vt:lpstr>RayStation 12A Beam Model parameters </vt:lpstr>
      <vt:lpstr>RayStation 12A Beam Model parameters </vt:lpstr>
      <vt:lpstr>RayStation 12A Beam Model parameters </vt:lpstr>
      <vt:lpstr>Measuring the MLC modelling parameters </vt:lpstr>
      <vt:lpstr>Measuring the MLC modelling parameters </vt:lpstr>
      <vt:lpstr>Measuring the MLC modelling parameters </vt:lpstr>
      <vt:lpstr>Measuring the MLC modelling parameters </vt:lpstr>
      <vt:lpstr>Measuring the MLC modelling parameters </vt:lpstr>
      <vt:lpstr>Sweeping gap fields</vt:lpstr>
      <vt:lpstr>Sweeping gap fields</vt:lpstr>
      <vt:lpstr>RESULTS: Summary</vt:lpstr>
      <vt:lpstr>RayStation Profile &amp; PDD extraction</vt:lpstr>
      <vt:lpstr>RayStation Profile &amp; PDD extraction</vt:lpstr>
      <vt:lpstr>RayStation Profile &amp; PDD extraction</vt:lpstr>
      <vt:lpstr>RayStation Profile &amp; PDD extraction</vt:lpstr>
      <vt:lpstr>RayStation Profile &amp; PDD extraction</vt:lpstr>
      <vt:lpstr>RayStation Profile &amp; PDD extraction</vt:lpstr>
      <vt:lpstr>RayStation Profile &amp; PDD extraction</vt:lpstr>
      <vt:lpstr>RayStation Profile &amp; PDD extraction</vt:lpstr>
      <vt:lpstr>RayStation Profile &amp; PDD extraction</vt:lpstr>
      <vt:lpstr>RayStation Profile &amp; PDD extraction</vt:lpstr>
      <vt:lpstr>Thanks for listening!</vt:lpstr>
      <vt:lpstr>Some useful tools </vt:lpstr>
      <vt:lpstr>Some useful tools </vt:lpstr>
      <vt:lpstr>Some useful tools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RayStation 12A FFF Beam Modelling</dc:title>
  <dc:creator>STUBBINGTON, Liam (CAMBRIDGE UNIVERSITY HOSPITALS NHS FOUNDATION TRUST)</dc:creator>
  <cp:lastModifiedBy>STUBBINGTON, Liam (CAMBRIDGE UNIVERSITY HOSPITALS NHS FOUNDATION TRUST)</cp:lastModifiedBy>
  <cp:revision>13</cp:revision>
  <dcterms:created xsi:type="dcterms:W3CDTF">2022-12-10T18:36:34Z</dcterms:created>
  <dcterms:modified xsi:type="dcterms:W3CDTF">2023-02-02T13:43:13Z</dcterms:modified>
</cp:coreProperties>
</file>